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</p:sldIdLst>
  <p:sldSz cx="6858000" cy="9144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50" d="100"/>
          <a:sy n="150" d="100"/>
        </p:scale>
        <p:origin x="86" y="-43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52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2287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489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8421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124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5447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110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9059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260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9196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569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C14C6-06F8-4718-B2EB-A7375D40D06E}" type="datetimeFigureOut">
              <a:rPr lang="es-MX" smtClean="0"/>
              <a:t>21/01/2019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204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griselgtz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20537" y="1195085"/>
            <a:ext cx="5548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http://www.google.es/earth/download/gep/agree.html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20537" y="586596"/>
            <a:ext cx="591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Descargar Google </a:t>
            </a:r>
            <a:r>
              <a:rPr lang="es-MX" dirty="0" err="1"/>
              <a:t>Earth</a:t>
            </a:r>
            <a:r>
              <a:rPr lang="es-MX" dirty="0"/>
              <a:t> Pro 7.1 en la siguiente página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20538" y="1828800"/>
            <a:ext cx="60837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  <a:p>
            <a:r>
              <a:rPr lang="es-MX" dirty="0"/>
              <a:t>ESCRIBIR LOS SIGUIENTES DATOS:</a:t>
            </a:r>
          </a:p>
          <a:p>
            <a:r>
              <a:rPr lang="es-MX" dirty="0"/>
              <a:t>Usuario: es tu correo personal</a:t>
            </a:r>
          </a:p>
          <a:p>
            <a:r>
              <a:rPr lang="es-MX" dirty="0" err="1"/>
              <a:t>Password</a:t>
            </a:r>
            <a:r>
              <a:rPr lang="es-MX" dirty="0"/>
              <a:t>: </a:t>
            </a:r>
            <a:r>
              <a:rPr lang="es-MX" b="1" dirty="0"/>
              <a:t>GEPFREE</a:t>
            </a:r>
          </a:p>
          <a:p>
            <a:r>
              <a:rPr lang="es-MX" dirty="0"/>
              <a:t>Palomita en: Habilitar acceso automático</a:t>
            </a:r>
          </a:p>
          <a:p>
            <a:endParaRPr lang="es-MX" dirty="0"/>
          </a:p>
          <a:p>
            <a:r>
              <a:rPr lang="es-MX" dirty="0"/>
              <a:t>Después de instalarlo se abrirá un Google de color gris; no es necesario desinstalar la versión anterior, es perfectamente amigable y compatible con una infinidad de formatos. </a:t>
            </a:r>
          </a:p>
          <a:p>
            <a:endParaRPr lang="es-MX" dirty="0"/>
          </a:p>
          <a:p>
            <a:r>
              <a:rPr lang="es-MX" dirty="0"/>
              <a:t>Usted puede importar, exportar e incluso sobreponer archivos de todo tipo.</a:t>
            </a:r>
          </a:p>
          <a:p>
            <a:endParaRPr lang="es-MX" dirty="0"/>
          </a:p>
          <a:p>
            <a:r>
              <a:rPr lang="es-MX" dirty="0"/>
              <a:t>UNA VEZ INSTALADO EL GOOGLE EARTH DE COLOR GRIS, </a:t>
            </a:r>
            <a:r>
              <a:rPr lang="es-MX" b="1" dirty="0"/>
              <a:t>SOLAMENTE Y SIEMPRE ABRIRÁ EL GRIS</a:t>
            </a:r>
            <a:r>
              <a:rPr lang="es-MX" dirty="0"/>
              <a:t>, EL GOOGLE EARTH AZUL ESTÁ DESCONTINUADO PARA ESTA MATERIA</a:t>
            </a:r>
          </a:p>
        </p:txBody>
      </p:sp>
    </p:spTree>
    <p:extLst>
      <p:ext uri="{BB962C8B-B14F-4D97-AF65-F5344CB8AC3E}">
        <p14:creationId xmlns:p14="http://schemas.microsoft.com/office/powerpoint/2010/main" val="3555920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914698" y="137472"/>
            <a:ext cx="3106420" cy="1107440"/>
            <a:chOff x="0" y="0"/>
            <a:chExt cx="3685540" cy="1107440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79" r="81103" b="70232"/>
            <a:stretch/>
          </p:blipFill>
          <p:spPr bwMode="auto">
            <a:xfrm>
              <a:off x="914400" y="0"/>
              <a:ext cx="2771140" cy="1107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" name="27 Conector recto de flecha"/>
            <p:cNvCxnSpPr/>
            <p:nvPr/>
          </p:nvCxnSpPr>
          <p:spPr>
            <a:xfrm>
              <a:off x="0" y="723900"/>
              <a:ext cx="1016000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7" name="28 Elipse"/>
            <p:cNvSpPr/>
            <p:nvPr/>
          </p:nvSpPr>
          <p:spPr>
            <a:xfrm>
              <a:off x="1019175" y="476250"/>
              <a:ext cx="1016000" cy="285750"/>
            </a:xfrm>
            <a:prstGeom prst="ellips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endParaRPr lang="es-MX" sz="1400"/>
            </a:p>
          </p:txBody>
        </p:sp>
      </p:grpSp>
      <p:sp>
        <p:nvSpPr>
          <p:cNvPr id="8" name="CuadroTexto 7"/>
          <p:cNvSpPr txBox="1"/>
          <p:nvPr/>
        </p:nvSpPr>
        <p:spPr>
          <a:xfrm>
            <a:off x="180975" y="170422"/>
            <a:ext cx="2619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/>
              <a:t>Práctica 1. Google </a:t>
            </a:r>
            <a:r>
              <a:rPr lang="es-MX" sz="1400" b="1" dirty="0" err="1"/>
              <a:t>Earth</a:t>
            </a:r>
            <a:r>
              <a:rPr lang="es-MX" sz="1400" b="1" dirty="0"/>
              <a:t> Pro 7.1</a:t>
            </a:r>
          </a:p>
          <a:p>
            <a:r>
              <a:rPr lang="es-MX" sz="1400" dirty="0"/>
              <a:t>Procedimiento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80975" y="656197"/>
            <a:ext cx="2407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1. Volar a: Hermosillo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80975" y="1085596"/>
            <a:ext cx="2619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2. Menú de herramientas</a:t>
            </a:r>
          </a:p>
        </p:txBody>
      </p:sp>
      <p:grpSp>
        <p:nvGrpSpPr>
          <p:cNvPr id="49" name="Grupo 48"/>
          <p:cNvGrpSpPr/>
          <p:nvPr/>
        </p:nvGrpSpPr>
        <p:grpSpPr>
          <a:xfrm>
            <a:off x="197215" y="1444937"/>
            <a:ext cx="6279785" cy="1166568"/>
            <a:chOff x="197215" y="1892612"/>
            <a:chExt cx="6279785" cy="1166568"/>
          </a:xfrm>
        </p:grpSpPr>
        <p:grpSp>
          <p:nvGrpSpPr>
            <p:cNvPr id="11" name="Group 7"/>
            <p:cNvGrpSpPr/>
            <p:nvPr/>
          </p:nvGrpSpPr>
          <p:grpSpPr>
            <a:xfrm>
              <a:off x="197215" y="1892612"/>
              <a:ext cx="6279785" cy="568583"/>
              <a:chOff x="0" y="0"/>
              <a:chExt cx="6279785" cy="568583"/>
            </a:xfrm>
          </p:grpSpPr>
          <p:pic>
            <p:nvPicPr>
              <p:cNvPr id="12" name="Picture 2"/>
              <p:cNvPicPr>
                <a:picLocks noChangeAspect="1"/>
              </p:cNvPicPr>
              <p:nvPr/>
            </p:nvPicPr>
            <p:blipFill rotWithShape="1">
              <a:blip r:embed="rId3"/>
              <a:srcRect l="21250" t="5000" r="45751" b="90967"/>
              <a:stretch/>
            </p:blipFill>
            <p:spPr bwMode="auto">
              <a:xfrm>
                <a:off x="0" y="0"/>
                <a:ext cx="6279785" cy="269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" name="7 Conector recto de flecha"/>
              <p:cNvCxnSpPr/>
              <p:nvPr/>
            </p:nvCxnSpPr>
            <p:spPr>
              <a:xfrm flipH="1" flipV="1">
                <a:off x="951554" y="316296"/>
                <a:ext cx="197249" cy="252287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ED7D31"/>
                </a:solidFill>
                <a:prstDash val="solid"/>
                <a:miter lim="800000"/>
                <a:tailEnd type="arrow"/>
              </a:ln>
              <a:effectLst/>
            </p:spPr>
          </p:cxnSp>
        </p:grpSp>
        <p:cxnSp>
          <p:nvCxnSpPr>
            <p:cNvPr id="15" name="7 Conector recto de flecha"/>
            <p:cNvCxnSpPr/>
            <p:nvPr/>
          </p:nvCxnSpPr>
          <p:spPr>
            <a:xfrm flipH="1" flipV="1">
              <a:off x="1640804" y="2187699"/>
              <a:ext cx="342625" cy="385376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6" name="7 Conector recto de flecha"/>
            <p:cNvCxnSpPr/>
            <p:nvPr/>
          </p:nvCxnSpPr>
          <p:spPr>
            <a:xfrm flipH="1" flipV="1">
              <a:off x="2090706" y="2187699"/>
              <a:ext cx="709645" cy="315287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21" name="CuadroTexto 20"/>
            <p:cNvSpPr txBox="1"/>
            <p:nvPr/>
          </p:nvSpPr>
          <p:spPr>
            <a:xfrm>
              <a:off x="882558" y="2449964"/>
              <a:ext cx="14257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/>
                <a:t>Puntos, sitios</a:t>
              </a: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1579103" y="2597515"/>
              <a:ext cx="1425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/>
                <a:t>Polígonos, área de</a:t>
              </a:r>
            </a:p>
            <a:p>
              <a:r>
                <a:rPr lang="es-MX" sz="1200" dirty="0"/>
                <a:t>trabajo</a:t>
              </a: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2677988" y="2492532"/>
              <a:ext cx="1425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/>
                <a:t>Líneas, rutas o caminos</a:t>
              </a:r>
            </a:p>
          </p:txBody>
        </p:sp>
      </p:grpSp>
      <p:sp>
        <p:nvSpPr>
          <p:cNvPr id="28" name="CuadroTexto 27"/>
          <p:cNvSpPr txBox="1"/>
          <p:nvPr/>
        </p:nvSpPr>
        <p:spPr>
          <a:xfrm>
            <a:off x="197215" y="5636730"/>
            <a:ext cx="64030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3. Crear un nuevo polígono </a:t>
            </a:r>
          </a:p>
          <a:p>
            <a:r>
              <a:rPr lang="es-MX" sz="1400" dirty="0"/>
              <a:t>Click en icono polígono, ponerle nombre sin cerrar </a:t>
            </a:r>
            <a:r>
              <a:rPr lang="es-ES" sz="1400" dirty="0"/>
              <a:t>ventana y empiece a digitalizar, dando click en aceptar al terminar.  Repetir proceso para cada polígono.</a:t>
            </a:r>
          </a:p>
          <a:p>
            <a:endParaRPr lang="es-MX" sz="1400" dirty="0"/>
          </a:p>
          <a:p>
            <a:r>
              <a:rPr lang="es-ES" sz="1400" dirty="0"/>
              <a:t>4. El procedimiento para digitalizar líneas es el mismo que el de los polígonos. </a:t>
            </a:r>
          </a:p>
          <a:p>
            <a:endParaRPr lang="es-ES" sz="1400" dirty="0"/>
          </a:p>
          <a:p>
            <a:r>
              <a:rPr lang="es-ES" sz="1400" dirty="0"/>
              <a:t>5. El procedimiento para digitalizar puntos es el mismo que los anteriores.</a:t>
            </a:r>
          </a:p>
          <a:p>
            <a:endParaRPr lang="es-MX" sz="1400" dirty="0"/>
          </a:p>
          <a:p>
            <a:endParaRPr lang="es-MX" sz="1400" dirty="0"/>
          </a:p>
        </p:txBody>
      </p:sp>
      <p:grpSp>
        <p:nvGrpSpPr>
          <p:cNvPr id="50" name="Grupo 49"/>
          <p:cNvGrpSpPr/>
          <p:nvPr/>
        </p:nvGrpSpPr>
        <p:grpSpPr>
          <a:xfrm>
            <a:off x="2822848" y="2511424"/>
            <a:ext cx="3777390" cy="3146426"/>
            <a:chOff x="2822848" y="2987674"/>
            <a:chExt cx="3777390" cy="3146426"/>
          </a:xfrm>
        </p:grpSpPr>
        <p:grpSp>
          <p:nvGrpSpPr>
            <p:cNvPr id="29" name="Group 5"/>
            <p:cNvGrpSpPr/>
            <p:nvPr/>
          </p:nvGrpSpPr>
          <p:grpSpPr>
            <a:xfrm>
              <a:off x="2822848" y="2987674"/>
              <a:ext cx="3777390" cy="3146426"/>
              <a:chOff x="1883048" y="-366714"/>
              <a:chExt cx="3777390" cy="2530357"/>
            </a:xfrm>
          </p:grpSpPr>
          <p:pic>
            <p:nvPicPr>
              <p:cNvPr id="30" name="Picture 3"/>
              <p:cNvPicPr>
                <a:picLocks noChangeAspect="1"/>
              </p:cNvPicPr>
              <p:nvPr/>
            </p:nvPicPr>
            <p:blipFill>
              <a:blip r:embed="rId4"/>
              <a:srcRect l="6250" t="10538" r="56250" b="18000"/>
              <a:stretch>
                <a:fillRect/>
              </a:stretch>
            </p:blipFill>
            <p:spPr bwMode="auto">
              <a:xfrm>
                <a:off x="1883048" y="-366714"/>
                <a:ext cx="3777390" cy="25303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31" name="11 Conector recto de flecha"/>
              <p:cNvCxnSpPr/>
              <p:nvPr/>
            </p:nvCxnSpPr>
            <p:spPr>
              <a:xfrm>
                <a:off x="3163946" y="-106839"/>
                <a:ext cx="773054" cy="1965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ED7D31"/>
                </a:solidFill>
                <a:prstDash val="solid"/>
                <a:miter lim="800000"/>
                <a:tailEnd type="arrow"/>
              </a:ln>
              <a:effectLst/>
            </p:spPr>
          </p:cxnSp>
        </p:grpSp>
        <p:sp>
          <p:nvSpPr>
            <p:cNvPr id="33" name="CuadroTexto 32"/>
            <p:cNvSpPr txBox="1"/>
            <p:nvPr/>
          </p:nvSpPr>
          <p:spPr>
            <a:xfrm>
              <a:off x="4876800" y="3185797"/>
              <a:ext cx="14257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/>
                <a:t>Nombre del polígono</a:t>
              </a:r>
            </a:p>
          </p:txBody>
        </p:sp>
        <p:cxnSp>
          <p:nvCxnSpPr>
            <p:cNvPr id="37" name="11 Conector recto de flecha"/>
            <p:cNvCxnSpPr/>
            <p:nvPr/>
          </p:nvCxnSpPr>
          <p:spPr>
            <a:xfrm>
              <a:off x="3829098" y="3638550"/>
              <a:ext cx="0" cy="532921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40" name="CuadroTexto 39"/>
            <p:cNvSpPr txBox="1"/>
            <p:nvPr/>
          </p:nvSpPr>
          <p:spPr>
            <a:xfrm>
              <a:off x="3285785" y="4188283"/>
              <a:ext cx="14257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/>
                <a:t>Cambio de estilos en simbología</a:t>
              </a:r>
            </a:p>
          </p:txBody>
        </p:sp>
        <p:pic>
          <p:nvPicPr>
            <p:cNvPr id="43" name="Picture 4"/>
            <p:cNvPicPr>
              <a:picLocks noChangeAspect="1"/>
            </p:cNvPicPr>
            <p:nvPr/>
          </p:nvPicPr>
          <p:blipFill>
            <a:blip r:embed="rId5"/>
            <a:srcRect l="6250" t="10000" r="56875" b="55000"/>
            <a:stretch>
              <a:fillRect/>
            </a:stretch>
          </p:blipFill>
          <p:spPr bwMode="auto">
            <a:xfrm>
              <a:off x="3183337" y="4718178"/>
              <a:ext cx="2477292" cy="949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2" name="Picture 14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1118" y="4171471"/>
              <a:ext cx="579120" cy="1584960"/>
            </a:xfrm>
            <a:prstGeom prst="rect">
              <a:avLst/>
            </a:prstGeom>
            <a:noFill/>
          </p:spPr>
        </p:pic>
      </p:grpSp>
      <p:sp>
        <p:nvSpPr>
          <p:cNvPr id="45" name="CuadroTexto 44"/>
          <p:cNvSpPr txBox="1"/>
          <p:nvPr/>
        </p:nvSpPr>
        <p:spPr>
          <a:xfrm>
            <a:off x="56564" y="11099121"/>
            <a:ext cx="65436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 </a:t>
            </a:r>
          </a:p>
          <a:p>
            <a:endParaRPr lang="es-MX" sz="1400" dirty="0"/>
          </a:p>
          <a:p>
            <a:endParaRPr lang="es-MX" sz="1400" dirty="0"/>
          </a:p>
          <a:p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2664420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2374" y="4352538"/>
            <a:ext cx="65311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/>
              <a:t>NOTA: para cambiar la simbología de líneas, puntos y polígonos seleccionar el tema en el menú general, Click derecho y seleccionar el símbolo a utilizar; del mismo modo se puede cambiar el nombre del objeto.</a:t>
            </a:r>
          </a:p>
          <a:p>
            <a:endParaRPr lang="es-MX" sz="1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-273" t="-658" r="41920" b="9211"/>
          <a:stretch/>
        </p:blipFill>
        <p:spPr>
          <a:xfrm>
            <a:off x="1892113" y="5215444"/>
            <a:ext cx="3300913" cy="2908379"/>
          </a:xfrm>
          <a:prstGeom prst="rect">
            <a:avLst/>
          </a:prstGeom>
        </p:spPr>
      </p:pic>
      <p:pic>
        <p:nvPicPr>
          <p:cNvPr id="8" name="Picture 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" r="64375" b="78962"/>
          <a:stretch/>
        </p:blipFill>
        <p:spPr bwMode="auto">
          <a:xfrm>
            <a:off x="3043420" y="2774507"/>
            <a:ext cx="2778974" cy="752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8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48"/>
          <a:stretch/>
        </p:blipFill>
        <p:spPr bwMode="auto">
          <a:xfrm>
            <a:off x="480749" y="1836094"/>
            <a:ext cx="2184552" cy="1691240"/>
          </a:xfrm>
          <a:prstGeom prst="rect">
            <a:avLst/>
          </a:prstGeom>
          <a:noFill/>
        </p:spPr>
      </p:pic>
      <p:sp>
        <p:nvSpPr>
          <p:cNvPr id="10" name="Rectángulo 9"/>
          <p:cNvSpPr/>
          <p:nvPr/>
        </p:nvSpPr>
        <p:spPr>
          <a:xfrm>
            <a:off x="142374" y="390890"/>
            <a:ext cx="653114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/>
              <a:t>5. Guardar datos generados</a:t>
            </a:r>
          </a:p>
          <a:p>
            <a:r>
              <a:rPr lang="es-MX" sz="1400" dirty="0"/>
              <a:t>Click derecho sobre la ruta o polígono, y seleccionar la opción Guardar lugar como... Con esta opción, generarán un archivo KML que podrán desplegar en Google </a:t>
            </a:r>
            <a:r>
              <a:rPr lang="es-MX" sz="1400" dirty="0" err="1"/>
              <a:t>Earth</a:t>
            </a:r>
            <a:r>
              <a:rPr lang="es-MX" sz="1400" dirty="0"/>
              <a:t> Pro 7.1 cada vez que deseen. Para probar, cierren las ventanas que están utilizando, hagan doble click en el archivo KMZ y vuelen al sitio que digitalizaron.</a:t>
            </a:r>
          </a:p>
        </p:txBody>
      </p:sp>
    </p:spTree>
    <p:extLst>
      <p:ext uri="{BB962C8B-B14F-4D97-AF65-F5344CB8AC3E}">
        <p14:creationId xmlns:p14="http://schemas.microsoft.com/office/powerpoint/2010/main" val="4000594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039" y="4417171"/>
            <a:ext cx="6376235" cy="1115264"/>
          </a:xfrm>
        </p:spPr>
        <p:txBody>
          <a:bodyPr>
            <a:normAutofit/>
          </a:bodyPr>
          <a:lstStyle/>
          <a:p>
            <a:r>
              <a:rPr lang="es-MX" sz="1400" dirty="0"/>
              <a:t>7. Edición de título y leyenda. Seleccionar el elemento a modificar y automáticamente se mostrará en pantalla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l="18098" r="37886" b="24342"/>
          <a:stretch/>
        </p:blipFill>
        <p:spPr>
          <a:xfrm>
            <a:off x="146636" y="5265819"/>
            <a:ext cx="3015916" cy="291454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l="64333" b="36404"/>
          <a:stretch/>
        </p:blipFill>
        <p:spPr>
          <a:xfrm>
            <a:off x="3481959" y="5265819"/>
            <a:ext cx="2940217" cy="2947523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46636" y="216560"/>
            <a:ext cx="6434638" cy="1115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400" dirty="0"/>
              <a:t>6. Para generar el mapa con su título y leyenda tienes que irte a la opción de archivo, guardar, guardar imagen como, para que te aparezcan esas opciones y ahí mismo editar el título y la leyenda.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239" y="1165195"/>
            <a:ext cx="3073817" cy="186895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/>
          <a:srcRect l="18097" b="73684"/>
          <a:stretch/>
        </p:blipFill>
        <p:spPr>
          <a:xfrm>
            <a:off x="708110" y="3272475"/>
            <a:ext cx="5199898" cy="93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78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8591" r="46640" b="69956"/>
          <a:stretch/>
        </p:blipFill>
        <p:spPr>
          <a:xfrm>
            <a:off x="8756779" y="1309412"/>
            <a:ext cx="4523873" cy="219776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131601" y="781731"/>
            <a:ext cx="6417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8. Opciones de mapa seleccionar el tipo de imagen, la resolución y el guardado del mapa.</a:t>
            </a:r>
          </a:p>
          <a:p>
            <a:r>
              <a:rPr lang="es-MX" sz="1200" b="1" u="sng" dirty="0"/>
              <a:t>NOTA: GUARDAR EL MAPA RESULTANTE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17821" y="6926825"/>
            <a:ext cx="577665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Guardar todos los archivos en una carpeta. </a:t>
            </a:r>
          </a:p>
          <a:p>
            <a:r>
              <a:rPr lang="es-MX" sz="1400" dirty="0"/>
              <a:t>Antes de salir guarde.</a:t>
            </a:r>
          </a:p>
          <a:p>
            <a:r>
              <a:rPr lang="es-MX" sz="1400" dirty="0"/>
              <a:t>Enviar archivos KMZ y el mapa generados en una carpeta comprimida con el nombre de </a:t>
            </a:r>
            <a:r>
              <a:rPr lang="es-MX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2019-01 </a:t>
            </a:r>
            <a:r>
              <a:rPr lang="es-MX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 P01 </a:t>
            </a:r>
            <a:r>
              <a:rPr lang="es-MX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ALMH*</a:t>
            </a:r>
            <a:r>
              <a:rPr lang="es-MX" sz="14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MX" sz="1400" dirty="0"/>
              <a:t> a alba.mtz.h</a:t>
            </a:r>
            <a:r>
              <a:rPr lang="es-MX" sz="1400" b="1" dirty="0">
                <a:hlinkClick r:id="rId3"/>
              </a:rPr>
              <a:t>@gmail.com</a:t>
            </a:r>
            <a:r>
              <a:rPr lang="es-MX" sz="1400" b="1" dirty="0"/>
              <a:t>; </a:t>
            </a:r>
          </a:p>
          <a:p>
            <a:r>
              <a:rPr lang="es-MX" sz="1400" b="1" dirty="0"/>
              <a:t>EN ASUNTO COLOCAR 2019-01 SR P1 ALMH.</a:t>
            </a:r>
          </a:p>
          <a:p>
            <a:endParaRPr lang="es-MX" sz="1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s-MX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ALMH*</a:t>
            </a:r>
            <a:r>
              <a:rPr lang="es-MX" sz="14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es-MX" sz="1400" b="1" dirty="0"/>
              <a:t> colocar los propios</a:t>
            </a:r>
          </a:p>
          <a:p>
            <a:pPr marL="171450" indent="-171450">
              <a:buFontTx/>
              <a:buChar char="-"/>
            </a:pPr>
            <a:endParaRPr lang="es-MX" sz="1400" b="1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52355"/>
              </p:ext>
            </p:extLst>
          </p:nvPr>
        </p:nvGraphicFramePr>
        <p:xfrm>
          <a:off x="822816" y="1012563"/>
          <a:ext cx="5166663" cy="5558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221">
                  <a:extLst>
                    <a:ext uri="{9D8B030D-6E8A-4147-A177-3AD203B41FA5}">
                      <a16:colId xmlns:a16="http://schemas.microsoft.com/office/drawing/2014/main" val="1599962693"/>
                    </a:ext>
                  </a:extLst>
                </a:gridCol>
                <a:gridCol w="1722221">
                  <a:extLst>
                    <a:ext uri="{9D8B030D-6E8A-4147-A177-3AD203B41FA5}">
                      <a16:colId xmlns:a16="http://schemas.microsoft.com/office/drawing/2014/main" val="4000357288"/>
                    </a:ext>
                  </a:extLst>
                </a:gridCol>
                <a:gridCol w="1722221">
                  <a:extLst>
                    <a:ext uri="{9D8B030D-6E8A-4147-A177-3AD203B41FA5}">
                      <a16:colId xmlns:a16="http://schemas.microsoft.com/office/drawing/2014/main" val="3631654157"/>
                    </a:ext>
                  </a:extLst>
                </a:gridCol>
              </a:tblGrid>
              <a:tr h="403291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Descripción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Tipo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Nombre del KMZ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771173"/>
                  </a:ext>
                </a:extLst>
              </a:tr>
              <a:tr h="40329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Delimitar zona urbana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Polígono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Zona Urbana Caborca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99124"/>
                  </a:ext>
                </a:extLst>
              </a:tr>
              <a:tr h="40329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Trazar </a:t>
                      </a:r>
                      <a:r>
                        <a:rPr lang="es-MX" sz="1200" dirty="0"/>
                        <a:t>carreteras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Línea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Carreteras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92745"/>
                  </a:ext>
                </a:extLst>
              </a:tr>
              <a:tr h="58848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Delimitar rocas diferentes (hasta 3 tipos)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Polígono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Litología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75001"/>
                  </a:ext>
                </a:extLst>
              </a:tr>
              <a:tr h="104116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Trazar arroyos (azul</a:t>
                      </a:r>
                      <a:r>
                        <a:rPr lang="es-MX" sz="1200" baseline="0" dirty="0"/>
                        <a:t> claro, R85, V255, A255</a:t>
                      </a:r>
                      <a:r>
                        <a:rPr lang="es-MX" sz="1200" dirty="0"/>
                        <a:t>) y ríos principales (azul</a:t>
                      </a:r>
                      <a:r>
                        <a:rPr lang="es-MX" sz="1200" baseline="0" dirty="0"/>
                        <a:t> </a:t>
                      </a:r>
                      <a:r>
                        <a:rPr lang="es-MX" sz="1200" dirty="0"/>
                        <a:t>intenso, </a:t>
                      </a:r>
                      <a:r>
                        <a:rPr lang="es-MX" sz="1200" baseline="0" dirty="0"/>
                        <a:t>R85, V0, A255</a:t>
                      </a:r>
                      <a:r>
                        <a:rPr lang="es-MX" sz="1200" dirty="0"/>
                        <a:t>),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Línea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Corrientes principales</a:t>
                      </a:r>
                    </a:p>
                    <a:p>
                      <a:pPr algn="ctr"/>
                      <a:r>
                        <a:rPr lang="es-MX" sz="1200" dirty="0"/>
                        <a:t>Corrientes</a:t>
                      </a:r>
                      <a:r>
                        <a:rPr lang="es-MX" sz="1200" baseline="0" dirty="0"/>
                        <a:t> secundarias</a:t>
                      </a:r>
                      <a:endParaRPr lang="es-MX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528345"/>
                  </a:ext>
                </a:extLst>
              </a:tr>
              <a:tr h="81482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Delimitar zona de inundación del río Asunción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Polígono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Planicie de inundación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749941"/>
                  </a:ext>
                </a:extLst>
              </a:tr>
              <a:tr h="430914"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Delimitar zonas cultivadas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Polígono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Zonas de cultivo Activo (verde intenso)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306577"/>
                  </a:ext>
                </a:extLst>
              </a:tr>
              <a:tr h="403291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Polígono</a:t>
                      </a:r>
                    </a:p>
                    <a:p>
                      <a:pPr algn="ctr"/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Zonas de cultivo inactivo (verde claro)</a:t>
                      </a:r>
                    </a:p>
                    <a:p>
                      <a:pPr algn="ctr"/>
                      <a:endParaRPr lang="es-MX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757325"/>
                  </a:ext>
                </a:extLst>
              </a:tr>
              <a:tr h="40329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Iglesia</a:t>
                      </a:r>
                      <a:r>
                        <a:rPr lang="es-MX" sz="1200" baseline="0" dirty="0"/>
                        <a:t> de Pueblo Viejo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Punto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Iglesia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6377"/>
                  </a:ext>
                </a:extLst>
              </a:tr>
              <a:tr h="40329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Ayuntamiento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Punto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Ayuntamiento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28250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517822" y="503602"/>
            <a:ext cx="6340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/>
              <a:t>9. </a:t>
            </a:r>
            <a:r>
              <a:rPr lang="es-ES" sz="1600" b="1" dirty="0"/>
              <a:t>PRÁCTICA</a:t>
            </a:r>
            <a:r>
              <a:rPr lang="es-ES" sz="1600" dirty="0"/>
              <a:t>: Localizar el área de Caborca y realizar lo siguiente: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688427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</TotalTime>
  <Words>581</Words>
  <Application>Microsoft Office PowerPoint</Application>
  <PresentationFormat>Carta (216 x 279 mm)</PresentationFormat>
  <Paragraphs>75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7. Edición de título y leyenda. Seleccionar el elemento a modificar y automáticamente se mostrará en pantalla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Alba Martinez</cp:lastModifiedBy>
  <cp:revision>30</cp:revision>
  <dcterms:created xsi:type="dcterms:W3CDTF">2015-01-19T18:00:06Z</dcterms:created>
  <dcterms:modified xsi:type="dcterms:W3CDTF">2019-01-21T18:27:10Z</dcterms:modified>
</cp:coreProperties>
</file>