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handoutMasterIdLst>
    <p:handoutMasterId r:id="rId21"/>
  </p:handoutMasterIdLst>
  <p:sldIdLst>
    <p:sldId id="275" r:id="rId2"/>
    <p:sldId id="271" r:id="rId3"/>
    <p:sldId id="272" r:id="rId4"/>
    <p:sldId id="274" r:id="rId5"/>
    <p:sldId id="273" r:id="rId6"/>
    <p:sldId id="276" r:id="rId7"/>
    <p:sldId id="277" r:id="rId8"/>
    <p:sldId id="269" r:id="rId9"/>
    <p:sldId id="259" r:id="rId10"/>
    <p:sldId id="260" r:id="rId11"/>
    <p:sldId id="262" r:id="rId12"/>
    <p:sldId id="263" r:id="rId13"/>
    <p:sldId id="264" r:id="rId14"/>
    <p:sldId id="261" r:id="rId15"/>
    <p:sldId id="265" r:id="rId16"/>
    <p:sldId id="266" r:id="rId17"/>
    <p:sldId id="267" r:id="rId18"/>
    <p:sldId id="268" r:id="rId19"/>
    <p:sldId id="258" r:id="rId2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A9BE270-051C-4ACF-8A14-76835C25C7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4DC3A58-FAEB-4EC5-8A72-6A706B46A3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98B49-C5D7-4C0E-85DF-2DEBC5FC8BC9}" type="datetimeFigureOut">
              <a:rPr lang="es-MX" smtClean="0"/>
              <a:t>04/02/2019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9164358-E520-402A-B353-F8B05CB442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AC20B32-46CC-4E42-A2B6-88206C7EBB8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62E56-5762-4FC2-B27C-EDE2DA00920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4354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5DE7A-83E1-4CAE-AA0B-D2D420FFFA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19D6370-5FBB-4440-848B-5590E4B60D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023B12-37F8-4C46-A490-3696739A2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90EF5-7799-4ED6-ADB6-F06326C0887D}" type="datetimeFigureOut">
              <a:rPr lang="es-MX" smtClean="0"/>
              <a:t>04/02/2019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E0A304-93C8-4405-B019-C528BC27B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9564A9-C43D-4A8A-951E-E27315373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34CA-E70D-40B1-98C7-05EB2F01253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1479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440888-1C6C-408C-98ED-0E0FD81C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2B469E-4874-4E80-9C44-9D819AB27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C19F5B-CD43-420C-A331-7B64FDCBE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90EF5-7799-4ED6-ADB6-F06326C0887D}" type="datetimeFigureOut">
              <a:rPr lang="es-MX" smtClean="0"/>
              <a:t>04/02/2019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0955467-C781-4D26-9701-74D3A3452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9A06B0-AA94-4AA5-BF3C-E669F8A46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34CA-E70D-40B1-98C7-05EB2F012535}" type="slidenum">
              <a:rPr lang="es-MX" smtClean="0"/>
              <a:t>‹Nº›</a:t>
            </a:fld>
            <a:endParaRPr lang="es-MX"/>
          </a:p>
        </p:txBody>
      </p:sp>
      <p:pic>
        <p:nvPicPr>
          <p:cNvPr id="8" name="Imagen 7" descr="Imagen que contiene montaña, cielo, exterior, agua&#10;&#10;Descripción generada con confianza muy alta">
            <a:extLst>
              <a:ext uri="{FF2B5EF4-FFF2-40B4-BE49-F238E27FC236}">
                <a16:creationId xmlns:a16="http://schemas.microsoft.com/office/drawing/2014/main" id="{ACC4E331-6509-4BDC-A8E9-47535BA314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0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3C21DD9-D35A-4123-8CED-CE267134A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90EF5-7799-4ED6-ADB6-F06326C0887D}" type="datetimeFigureOut">
              <a:rPr lang="es-MX" smtClean="0"/>
              <a:t>04/02/2019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87FD876-19F8-4FDF-A425-6EED8C03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31DC060-433D-4F9E-A03C-2550426D0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434CA-E70D-40B1-98C7-05EB2F012535}" type="slidenum">
              <a:rPr lang="es-MX" smtClean="0"/>
              <a:t>‹Nº›</a:t>
            </a:fld>
            <a:endParaRPr lang="es-MX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A01F0DA3-5163-4E2C-AF1D-9047F333568A}"/>
              </a:ext>
            </a:extLst>
          </p:cNvPr>
          <p:cNvGrpSpPr/>
          <p:nvPr userDrawn="1"/>
        </p:nvGrpSpPr>
        <p:grpSpPr>
          <a:xfrm>
            <a:off x="0" y="0"/>
            <a:ext cx="12191998" cy="6858000"/>
            <a:chOff x="0" y="0"/>
            <a:chExt cx="12191998" cy="6858000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93929682-A697-4C28-A315-593F1F6A9F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8797" y="0"/>
              <a:ext cx="2743201" cy="6858000"/>
            </a:xfrm>
            <a:prstGeom prst="rect">
              <a:avLst/>
            </a:prstGeom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37F07D86-3829-4165-9CAE-8663DF64D42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688"/>
            <a:stretch/>
          </p:blipFill>
          <p:spPr>
            <a:xfrm>
              <a:off x="0" y="0"/>
              <a:ext cx="9448797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4152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F255A82-F669-4154-B3DB-ADBADF324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B0A9EC7-5441-4B3B-BBEA-C063CE52B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3E456C-8B2A-44B2-901E-037D37C9E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90EF5-7799-4ED6-ADB6-F06326C0887D}" type="datetimeFigureOut">
              <a:rPr lang="es-MX" smtClean="0"/>
              <a:t>04/02/2019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F55E28D-0125-489D-AB6B-F48555D8E2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3BB84D-91ED-4255-B867-8E04A7F79D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434CA-E70D-40B1-98C7-05EB2F01253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2751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bitbucket.org/sas_team/sas.planet.bin/downloads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itbucket.org/sas_team/sas.planet.bin/downloads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>
            <a:extLst>
              <a:ext uri="{FF2B5EF4-FFF2-40B4-BE49-F238E27FC236}">
                <a16:creationId xmlns:a16="http://schemas.microsoft.com/office/drawing/2014/main" id="{AF94F423-19DB-4852-A875-7B2B404EF2CB}"/>
              </a:ext>
            </a:extLst>
          </p:cNvPr>
          <p:cNvSpPr txBox="1">
            <a:spLocks/>
          </p:cNvSpPr>
          <p:nvPr/>
        </p:nvSpPr>
        <p:spPr>
          <a:xfrm>
            <a:off x="4071843" y="3537464"/>
            <a:ext cx="7766936" cy="1542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3000" dirty="0">
                <a:solidFill>
                  <a:schemeClr val="bg1"/>
                </a:solidFill>
              </a:rPr>
              <a:t>Disponibles en una gran cantidad de formatos compatibles</a:t>
            </a:r>
          </a:p>
          <a:p>
            <a:pPr algn="just"/>
            <a:r>
              <a:rPr lang="es-MX" sz="3000" dirty="0">
                <a:solidFill>
                  <a:schemeClr val="bg1"/>
                </a:solidFill>
              </a:rPr>
              <a:t>Utilizando </a:t>
            </a:r>
            <a:r>
              <a:rPr lang="es-MX" sz="3000" dirty="0" err="1">
                <a:solidFill>
                  <a:schemeClr val="bg1"/>
                </a:solidFill>
              </a:rPr>
              <a:t>SASPlanet</a:t>
            </a:r>
            <a:endParaRPr lang="es-MX" sz="3000" dirty="0">
              <a:solidFill>
                <a:schemeClr val="bg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F477947-222B-49CF-90B5-7AEBB970E0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192" r="64755" b="46"/>
          <a:stretch/>
        </p:blipFill>
        <p:spPr>
          <a:xfrm>
            <a:off x="272758" y="2565765"/>
            <a:ext cx="3409947" cy="3957852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3C768729-3AC7-48A8-B5AD-C62A79C0A62A}"/>
              </a:ext>
            </a:extLst>
          </p:cNvPr>
          <p:cNvSpPr/>
          <p:nvPr/>
        </p:nvSpPr>
        <p:spPr>
          <a:xfrm>
            <a:off x="3830857" y="735215"/>
            <a:ext cx="800792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bg1"/>
                </a:solidFill>
              </a:rPr>
              <a:t>El empleo de </a:t>
            </a:r>
            <a:r>
              <a:rPr lang="es-ES" sz="5400" b="0" cap="none" spc="0" dirty="0" err="1">
                <a:ln w="0"/>
                <a:solidFill>
                  <a:schemeClr val="bg1"/>
                </a:solidFill>
              </a:rPr>
              <a:t>SASPlanet</a:t>
            </a:r>
            <a:r>
              <a:rPr lang="es-ES" sz="5400" b="0" cap="none" spc="0" dirty="0">
                <a:ln w="0"/>
                <a:solidFill>
                  <a:schemeClr val="bg1"/>
                </a:solidFill>
              </a:rPr>
              <a:t> y </a:t>
            </a:r>
          </a:p>
          <a:p>
            <a:pPr algn="ctr"/>
            <a:r>
              <a:rPr lang="es-ES" sz="5400" b="0" cap="none" spc="0" dirty="0">
                <a:ln w="0"/>
                <a:solidFill>
                  <a:schemeClr val="bg1"/>
                </a:solidFill>
              </a:rPr>
              <a:t>cómo descargar imágenes</a:t>
            </a:r>
          </a:p>
          <a:p>
            <a:pPr algn="ctr"/>
            <a:r>
              <a:rPr lang="es-ES" sz="5400" dirty="0">
                <a:ln w="0"/>
                <a:solidFill>
                  <a:schemeClr val="bg1"/>
                </a:solidFill>
              </a:rPr>
              <a:t>l</a:t>
            </a:r>
            <a:r>
              <a:rPr lang="es-ES" sz="5400" b="0" cap="none" spc="0" dirty="0">
                <a:ln w="0"/>
                <a:solidFill>
                  <a:schemeClr val="bg1"/>
                </a:solidFill>
              </a:rPr>
              <a:t>istas p</a:t>
            </a:r>
            <a:r>
              <a:rPr lang="es-ES" sz="5400" dirty="0">
                <a:ln w="0"/>
                <a:solidFill>
                  <a:schemeClr val="bg1"/>
                </a:solidFill>
              </a:rPr>
              <a:t>ara usar en </a:t>
            </a:r>
            <a:r>
              <a:rPr lang="es-ES" sz="5400" dirty="0" err="1">
                <a:ln w="0"/>
                <a:solidFill>
                  <a:schemeClr val="bg1"/>
                </a:solidFill>
              </a:rPr>
              <a:t>ArcGIS</a:t>
            </a:r>
            <a:endParaRPr lang="es-ES" sz="5400" b="0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E96DCE5-54A9-468F-A3B0-B37FC276F2C9}"/>
              </a:ext>
            </a:extLst>
          </p:cNvPr>
          <p:cNvSpPr/>
          <p:nvPr/>
        </p:nvSpPr>
        <p:spPr>
          <a:xfrm>
            <a:off x="3830857" y="5692620"/>
            <a:ext cx="81560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dirty="0">
                <a:solidFill>
                  <a:schemeClr val="bg1"/>
                </a:solidFill>
                <a:hlinkClick r:id="rId3"/>
              </a:rPr>
              <a:t>https://bitbucket.org/sas_team/sas.planet.bin/downloads/</a:t>
            </a:r>
            <a:endParaRPr lang="es-MX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09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echa derecha 2"/>
          <p:cNvSpPr/>
          <p:nvPr/>
        </p:nvSpPr>
        <p:spPr>
          <a:xfrm rot="10800000">
            <a:off x="3096126" y="2711116"/>
            <a:ext cx="1459832" cy="4812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5" name="Grupo 4"/>
          <p:cNvGrpSpPr/>
          <p:nvPr/>
        </p:nvGrpSpPr>
        <p:grpSpPr>
          <a:xfrm>
            <a:off x="0" y="112295"/>
            <a:ext cx="12019621" cy="6645442"/>
            <a:chOff x="0" y="112295"/>
            <a:chExt cx="12019621" cy="6645442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733" y="112295"/>
              <a:ext cx="11819888" cy="6645442"/>
            </a:xfrm>
            <a:prstGeom prst="rect">
              <a:avLst/>
            </a:prstGeom>
          </p:spPr>
        </p:pic>
        <p:sp>
          <p:nvSpPr>
            <p:cNvPr id="4" name="Elipse 3"/>
            <p:cNvSpPr/>
            <p:nvPr/>
          </p:nvSpPr>
          <p:spPr>
            <a:xfrm>
              <a:off x="0" y="2523640"/>
              <a:ext cx="736979" cy="66874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1616894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echa derecha 2"/>
          <p:cNvSpPr/>
          <p:nvPr/>
        </p:nvSpPr>
        <p:spPr>
          <a:xfrm rot="16200000">
            <a:off x="5382126" y="4908885"/>
            <a:ext cx="1459832" cy="48126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Flecha derecha 3"/>
          <p:cNvSpPr/>
          <p:nvPr/>
        </p:nvSpPr>
        <p:spPr>
          <a:xfrm rot="16200000">
            <a:off x="6930190" y="5237749"/>
            <a:ext cx="1459832" cy="48126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Flecha derecha 4"/>
          <p:cNvSpPr/>
          <p:nvPr/>
        </p:nvSpPr>
        <p:spPr>
          <a:xfrm rot="10800000">
            <a:off x="8767013" y="2759241"/>
            <a:ext cx="1459832" cy="48126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8" name="Grupo 7"/>
          <p:cNvGrpSpPr/>
          <p:nvPr/>
        </p:nvGrpSpPr>
        <p:grpSpPr>
          <a:xfrm>
            <a:off x="0" y="109904"/>
            <a:ext cx="12031579" cy="6656229"/>
            <a:chOff x="0" y="109904"/>
            <a:chExt cx="12031579" cy="6656229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2505" y="109904"/>
              <a:ext cx="11839074" cy="6656229"/>
            </a:xfrm>
            <a:prstGeom prst="rect">
              <a:avLst/>
            </a:prstGeom>
          </p:spPr>
        </p:pic>
        <p:sp>
          <p:nvSpPr>
            <p:cNvPr id="6" name="Elipse 5"/>
            <p:cNvSpPr/>
            <p:nvPr/>
          </p:nvSpPr>
          <p:spPr>
            <a:xfrm>
              <a:off x="0" y="2571765"/>
              <a:ext cx="736979" cy="66874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7" name="Elipse 6"/>
            <p:cNvSpPr/>
            <p:nvPr/>
          </p:nvSpPr>
          <p:spPr>
            <a:xfrm>
              <a:off x="7900738" y="2477069"/>
              <a:ext cx="736979" cy="66874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3487277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246848" y="320842"/>
            <a:ext cx="11730168" cy="6173475"/>
            <a:chOff x="246848" y="320842"/>
            <a:chExt cx="11730168" cy="6173475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/>
            <a:srcRect t="-1" r="44462" b="-770"/>
            <a:stretch/>
          </p:blipFill>
          <p:spPr>
            <a:xfrm>
              <a:off x="246848" y="320842"/>
              <a:ext cx="5409578" cy="5518484"/>
            </a:xfrm>
            <a:prstGeom prst="rect">
              <a:avLst/>
            </a:prstGeom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3"/>
            <a:srcRect r="24478"/>
            <a:stretch/>
          </p:blipFill>
          <p:spPr>
            <a:xfrm>
              <a:off x="5656426" y="1788942"/>
              <a:ext cx="6320590" cy="4705375"/>
            </a:xfrm>
            <a:prstGeom prst="rect">
              <a:avLst/>
            </a:prstGeom>
          </p:spPr>
        </p:pic>
        <p:sp>
          <p:nvSpPr>
            <p:cNvPr id="4" name="Flecha derecha 3"/>
            <p:cNvSpPr/>
            <p:nvPr/>
          </p:nvSpPr>
          <p:spPr>
            <a:xfrm>
              <a:off x="9053375" y="6013054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3512499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192506" y="184484"/>
            <a:ext cx="10331115" cy="6416842"/>
            <a:chOff x="192506" y="184484"/>
            <a:chExt cx="10331115" cy="6416842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/>
            <a:srcRect l="39273" t="12116" r="24848" b="4332"/>
            <a:stretch/>
          </p:blipFill>
          <p:spPr>
            <a:xfrm>
              <a:off x="192506" y="336884"/>
              <a:ext cx="4668252" cy="6112042"/>
            </a:xfrm>
            <a:prstGeom prst="rect">
              <a:avLst/>
            </a:prstGeom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3"/>
            <a:srcRect l="31999" t="6634" r="24478" b="5646"/>
            <a:stretch/>
          </p:blipFill>
          <p:spPr>
            <a:xfrm>
              <a:off x="4860758" y="184484"/>
              <a:ext cx="5662863" cy="6416842"/>
            </a:xfrm>
            <a:prstGeom prst="rect">
              <a:avLst/>
            </a:prstGeom>
          </p:spPr>
        </p:pic>
        <p:sp>
          <p:nvSpPr>
            <p:cNvPr id="4" name="Flecha derecha 3"/>
            <p:cNvSpPr/>
            <p:nvPr/>
          </p:nvSpPr>
          <p:spPr>
            <a:xfrm rot="16200000">
              <a:off x="523524" y="4567691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5" name="Flecha derecha 4"/>
            <p:cNvSpPr/>
            <p:nvPr/>
          </p:nvSpPr>
          <p:spPr>
            <a:xfrm rot="10800000">
              <a:off x="7317116" y="1589843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1796716" y="5008728"/>
              <a:ext cx="20383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err="1"/>
                <a:t>Click</a:t>
              </a:r>
              <a:r>
                <a:rPr lang="es-MX" dirty="0"/>
                <a:t> der sobre la hoja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2488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3577389" y="112294"/>
            <a:ext cx="4780548" cy="6272463"/>
            <a:chOff x="3577389" y="112294"/>
            <a:chExt cx="4780548" cy="627246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/>
            <a:srcRect l="30644" t="4660" r="32614" b="9594"/>
            <a:stretch/>
          </p:blipFill>
          <p:spPr>
            <a:xfrm>
              <a:off x="3577389" y="112294"/>
              <a:ext cx="4780548" cy="6272463"/>
            </a:xfrm>
            <a:prstGeom prst="rect">
              <a:avLst/>
            </a:prstGeom>
          </p:spPr>
        </p:pic>
        <p:sp>
          <p:nvSpPr>
            <p:cNvPr id="3" name="Flecha derecha 2"/>
            <p:cNvSpPr/>
            <p:nvPr/>
          </p:nvSpPr>
          <p:spPr>
            <a:xfrm rot="10800000">
              <a:off x="6733256" y="2629709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675415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150125" y="122830"/>
            <a:ext cx="11778018" cy="6735170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sp>
          <p:nvSpPr>
            <p:cNvPr id="3" name="Flecha derecha 2"/>
            <p:cNvSpPr/>
            <p:nvPr/>
          </p:nvSpPr>
          <p:spPr>
            <a:xfrm rot="10800000">
              <a:off x="8402950" y="3967189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1374342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22829" y="70732"/>
            <a:ext cx="11900849" cy="6690960"/>
            <a:chOff x="122829" y="70732"/>
            <a:chExt cx="11900849" cy="669096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829" y="70732"/>
              <a:ext cx="11900849" cy="6690960"/>
            </a:xfrm>
            <a:prstGeom prst="rect">
              <a:avLst/>
            </a:prstGeom>
          </p:spPr>
        </p:pic>
        <p:sp>
          <p:nvSpPr>
            <p:cNvPr id="3" name="Flecha derecha 2"/>
            <p:cNvSpPr/>
            <p:nvPr/>
          </p:nvSpPr>
          <p:spPr>
            <a:xfrm rot="16200000">
              <a:off x="4467727" y="3905496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4" name="Flecha derecha 3"/>
            <p:cNvSpPr/>
            <p:nvPr/>
          </p:nvSpPr>
          <p:spPr>
            <a:xfrm rot="10800000">
              <a:off x="10322616" y="2520528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2071439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-409575" y="-228600"/>
            <a:ext cx="13011150" cy="7315200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sp>
          <p:nvSpPr>
            <p:cNvPr id="3" name="Flecha derecha 2"/>
            <p:cNvSpPr/>
            <p:nvPr/>
          </p:nvSpPr>
          <p:spPr>
            <a:xfrm rot="5400000">
              <a:off x="8125326" y="5427502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3182383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1572127" y="146984"/>
            <a:ext cx="9601200" cy="6571389"/>
            <a:chOff x="1572127" y="146984"/>
            <a:chExt cx="9601200" cy="6571389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2"/>
            <a:srcRect r="24725" b="823"/>
            <a:stretch/>
          </p:blipFill>
          <p:spPr>
            <a:xfrm>
              <a:off x="1572127" y="146984"/>
              <a:ext cx="8871284" cy="6571389"/>
            </a:xfrm>
            <a:prstGeom prst="rect">
              <a:avLst/>
            </a:prstGeom>
          </p:spPr>
        </p:pic>
        <p:sp>
          <p:nvSpPr>
            <p:cNvPr id="3" name="Flecha derecha 2"/>
            <p:cNvSpPr/>
            <p:nvPr/>
          </p:nvSpPr>
          <p:spPr>
            <a:xfrm rot="16200000">
              <a:off x="1901947" y="3025494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4" name="Flecha derecha 3"/>
            <p:cNvSpPr/>
            <p:nvPr/>
          </p:nvSpPr>
          <p:spPr>
            <a:xfrm rot="10800000">
              <a:off x="9713495" y="3996042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5" name="Flecha derecha 4"/>
            <p:cNvSpPr/>
            <p:nvPr/>
          </p:nvSpPr>
          <p:spPr>
            <a:xfrm>
              <a:off x="7129040" y="6109888"/>
              <a:ext cx="1459832" cy="481263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3170565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01077" y="870284"/>
            <a:ext cx="10635708" cy="4250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MX" sz="1600" dirty="0"/>
              <a:t>1. Descargar al menos 5 imágenes </a:t>
            </a:r>
            <a:r>
              <a:rPr lang="es-MX" sz="1600" dirty="0" err="1"/>
              <a:t>georreferenciadas</a:t>
            </a:r>
            <a:r>
              <a:rPr lang="es-MX" sz="1600" dirty="0"/>
              <a:t> de diferentes países, con ambientes geológicos importantes, como sitios ubicados en los límites de las placas tectónicas (divergentes, convergentes y transformantes), </a:t>
            </a:r>
            <a:r>
              <a:rPr lang="es-MX" sz="1600" dirty="0" err="1"/>
              <a:t>hot</a:t>
            </a:r>
            <a:r>
              <a:rPr lang="es-MX" sz="1600" dirty="0"/>
              <a:t> spots, anillo de fuego, etc…. y guardarlas en su carpeta </a:t>
            </a:r>
            <a:r>
              <a:rPr lang="es-MX" sz="1600"/>
              <a:t>de trabajo.</a:t>
            </a:r>
            <a:endParaRPr lang="es-MX" sz="1600" dirty="0"/>
          </a:p>
          <a:p>
            <a:pPr algn="just">
              <a:lnSpc>
                <a:spcPct val="150000"/>
              </a:lnSpc>
            </a:pPr>
            <a:r>
              <a:rPr lang="es-MX" sz="1600" dirty="0"/>
              <a:t>2. Ubicar sitios de interés como cerros, volcanes, sierras, ciudades que se encuentren dentro del área de las imágenes que descargaron.</a:t>
            </a:r>
          </a:p>
          <a:p>
            <a:pPr algn="just">
              <a:lnSpc>
                <a:spcPct val="150000"/>
              </a:lnSpc>
            </a:pPr>
            <a:r>
              <a:rPr lang="es-MX" sz="1600" dirty="0"/>
              <a:t>3. Hacer polígonos que identifiquen litología dentro de las mismas zonas y en caso de ser necesario líneas que muestren carreteras o caminos.</a:t>
            </a:r>
          </a:p>
          <a:p>
            <a:pPr algn="just">
              <a:lnSpc>
                <a:spcPct val="150000"/>
              </a:lnSpc>
            </a:pPr>
            <a:r>
              <a:rPr lang="es-MX" sz="1600" dirty="0"/>
              <a:t>4. Exportar los elementos creados (puntos, polígonos y líneas) en </a:t>
            </a:r>
            <a:r>
              <a:rPr lang="es-MX" sz="1600" dirty="0" err="1"/>
              <a:t>kml</a:t>
            </a:r>
            <a:r>
              <a:rPr lang="es-MX" sz="1600" dirty="0"/>
              <a:t> y ponerlos en Google </a:t>
            </a:r>
            <a:r>
              <a:rPr lang="es-MX" sz="1600" dirty="0" err="1"/>
              <a:t>Earth</a:t>
            </a:r>
            <a:r>
              <a:rPr lang="es-MX" sz="1600" dirty="0"/>
              <a:t> Pro 7.1</a:t>
            </a:r>
          </a:p>
          <a:p>
            <a:pPr algn="just">
              <a:lnSpc>
                <a:spcPct val="150000"/>
              </a:lnSpc>
            </a:pPr>
            <a:r>
              <a:rPr lang="es-MX" sz="1600" dirty="0"/>
              <a:t>5. Guardar los elementos en formato KMZ</a:t>
            </a:r>
          </a:p>
          <a:p>
            <a:pPr algn="just">
              <a:lnSpc>
                <a:spcPct val="150000"/>
              </a:lnSpc>
            </a:pPr>
            <a:r>
              <a:rPr lang="es-MX" sz="1600" dirty="0"/>
              <a:t>6. Comparar ambos métodos de elaboración, en Google contra SAS, manejo de resolución, por qué, detalle en la identificación de los elementos creados, </a:t>
            </a:r>
            <a:r>
              <a:rPr lang="es-MX" sz="1600" dirty="0" err="1"/>
              <a:t>etc</a:t>
            </a:r>
            <a:r>
              <a:rPr lang="es-MX" sz="1600" dirty="0"/>
              <a:t>…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5369856-171A-43B5-8A49-29C204223539}"/>
              </a:ext>
            </a:extLst>
          </p:cNvPr>
          <p:cNvSpPr txBox="1"/>
          <p:nvPr/>
        </p:nvSpPr>
        <p:spPr>
          <a:xfrm flipH="1">
            <a:off x="-4778" y="128337"/>
            <a:ext cx="842090" cy="7138361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s-MX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PRÁCTICA3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F538B1D-3AA9-4D49-AFED-76EFF8369C48}"/>
              </a:ext>
            </a:extLst>
          </p:cNvPr>
          <p:cNvSpPr txBox="1"/>
          <p:nvPr/>
        </p:nvSpPr>
        <p:spPr>
          <a:xfrm>
            <a:off x="701077" y="5417365"/>
            <a:ext cx="107898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Guardar todos los archivos en una carpeta. </a:t>
            </a:r>
          </a:p>
          <a:p>
            <a:r>
              <a:rPr lang="es-MX" dirty="0"/>
              <a:t>Enviar archivos KMZ y el mapa generados en una carpeta comprimida con el nombre de </a:t>
            </a:r>
            <a:r>
              <a:rPr lang="es-MX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2019-01 SR P03 ALMH*</a:t>
            </a:r>
            <a:r>
              <a:rPr lang="es-MX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s-MX" dirty="0"/>
              <a:t> a </a:t>
            </a:r>
            <a:r>
              <a:rPr lang="es-MX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alba.mtz.h@gmail.com</a:t>
            </a:r>
            <a:r>
              <a:rPr lang="es-MX" b="1" dirty="0"/>
              <a:t>; EN ASUNTO COLOCAR 2019-01 SR P03 ALMH.  												</a:t>
            </a:r>
            <a:r>
              <a:rPr lang="es-MX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ALMH*</a:t>
            </a:r>
            <a:r>
              <a:rPr lang="es-MX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es-MX" b="1" dirty="0"/>
              <a:t> colocar los propios</a:t>
            </a:r>
          </a:p>
          <a:p>
            <a:pPr marL="171450" indent="-171450">
              <a:buFontTx/>
              <a:buChar char="-"/>
            </a:pP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3233754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04800" y="450574"/>
            <a:ext cx="5247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/>
              <a:t>Introducción a </a:t>
            </a:r>
            <a:r>
              <a:rPr lang="es-MX" sz="2400" dirty="0" err="1"/>
              <a:t>SASPlanet</a:t>
            </a:r>
            <a:endParaRPr lang="es-MX" sz="2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r="35537" b="52853"/>
          <a:stretch/>
        </p:blipFill>
        <p:spPr>
          <a:xfrm>
            <a:off x="718451" y="826046"/>
            <a:ext cx="10286045" cy="4229604"/>
          </a:xfrm>
          <a:prstGeom prst="rect">
            <a:avLst/>
          </a:prstGeom>
        </p:spPr>
      </p:pic>
      <p:sp>
        <p:nvSpPr>
          <p:cNvPr id="4" name="Flecha derecha 3"/>
          <p:cNvSpPr/>
          <p:nvPr/>
        </p:nvSpPr>
        <p:spPr>
          <a:xfrm rot="16200000">
            <a:off x="7210115" y="3393162"/>
            <a:ext cx="3619512" cy="33130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2400"/>
          </a:p>
        </p:txBody>
      </p:sp>
      <p:sp>
        <p:nvSpPr>
          <p:cNvPr id="5" name="CuadroTexto 4"/>
          <p:cNvSpPr txBox="1"/>
          <p:nvPr/>
        </p:nvSpPr>
        <p:spPr>
          <a:xfrm>
            <a:off x="7827175" y="5322404"/>
            <a:ext cx="2385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Menú de Herramientas</a:t>
            </a:r>
          </a:p>
        </p:txBody>
      </p:sp>
      <p:sp>
        <p:nvSpPr>
          <p:cNvPr id="6" name="Flecha derecha 5"/>
          <p:cNvSpPr/>
          <p:nvPr/>
        </p:nvSpPr>
        <p:spPr>
          <a:xfrm rot="16200000">
            <a:off x="2732649" y="3441678"/>
            <a:ext cx="3619514" cy="331303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2400"/>
          </a:p>
        </p:txBody>
      </p:sp>
      <p:sp>
        <p:nvSpPr>
          <p:cNvPr id="7" name="CuadroTexto 6"/>
          <p:cNvSpPr txBox="1"/>
          <p:nvPr/>
        </p:nvSpPr>
        <p:spPr>
          <a:xfrm>
            <a:off x="2991487" y="5462548"/>
            <a:ext cx="3101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Selección de plataforma o sensor a utilizar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405108" y="5133086"/>
            <a:ext cx="1026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/>
              <a:t>Zoom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BBA555EE-7299-4B1E-A900-4D4374C20143}"/>
              </a:ext>
            </a:extLst>
          </p:cNvPr>
          <p:cNvSpPr/>
          <p:nvPr/>
        </p:nvSpPr>
        <p:spPr>
          <a:xfrm>
            <a:off x="659519" y="1749060"/>
            <a:ext cx="516835" cy="330658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474AC4F0-ED2A-4931-AC9D-3987EB5A2247}"/>
              </a:ext>
            </a:extLst>
          </p:cNvPr>
          <p:cNvSpPr/>
          <p:nvPr/>
        </p:nvSpPr>
        <p:spPr>
          <a:xfrm>
            <a:off x="718450" y="1378688"/>
            <a:ext cx="10344977" cy="37037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1DBEDFFA-64CF-4181-B73E-5BDD4B27EFC1}"/>
              </a:ext>
            </a:extLst>
          </p:cNvPr>
          <p:cNvSpPr/>
          <p:nvPr/>
        </p:nvSpPr>
        <p:spPr>
          <a:xfrm>
            <a:off x="3831765" y="1437106"/>
            <a:ext cx="1935645" cy="28447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1921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r="15574" b="10280"/>
          <a:stretch/>
        </p:blipFill>
        <p:spPr>
          <a:xfrm>
            <a:off x="200025" y="188845"/>
            <a:ext cx="8254862" cy="4932066"/>
          </a:xfrm>
          <a:prstGeom prst="rect">
            <a:avLst/>
          </a:prstGeom>
        </p:spPr>
      </p:pic>
      <p:cxnSp>
        <p:nvCxnSpPr>
          <p:cNvPr id="4" name="Conector recto de flecha 3"/>
          <p:cNvCxnSpPr>
            <a:cxnSpLocks/>
          </p:cNvCxnSpPr>
          <p:nvPr/>
        </p:nvCxnSpPr>
        <p:spPr>
          <a:xfrm flipV="1">
            <a:off x="1696278" y="861392"/>
            <a:ext cx="2014331" cy="279337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/>
          <p:cNvSpPr txBox="1"/>
          <p:nvPr/>
        </p:nvSpPr>
        <p:spPr>
          <a:xfrm>
            <a:off x="451196" y="3654768"/>
            <a:ext cx="2266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Crear marca de posición (punto), </a:t>
            </a:r>
            <a:r>
              <a:rPr lang="es-MX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</a:t>
            </a:r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(línea), polígono</a:t>
            </a:r>
          </a:p>
        </p:txBody>
      </p:sp>
      <p:cxnSp>
        <p:nvCxnSpPr>
          <p:cNvPr id="7" name="Conector recto de flecha 6"/>
          <p:cNvCxnSpPr/>
          <p:nvPr/>
        </p:nvCxnSpPr>
        <p:spPr>
          <a:xfrm flipH="1">
            <a:off x="8666922" y="2259495"/>
            <a:ext cx="18288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8593413" y="1534684"/>
            <a:ext cx="2410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Seleccionar categoría y nombrar el punto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8362122" y="3745251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Características generales</a:t>
            </a:r>
          </a:p>
        </p:txBody>
      </p:sp>
      <p:cxnSp>
        <p:nvCxnSpPr>
          <p:cNvPr id="11" name="Conector recto de flecha 10"/>
          <p:cNvCxnSpPr/>
          <p:nvPr/>
        </p:nvCxnSpPr>
        <p:spPr>
          <a:xfrm flipH="1" flipV="1">
            <a:off x="7381461" y="4055165"/>
            <a:ext cx="1285461" cy="1325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200025" y="5244454"/>
            <a:ext cx="1121009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s-MX" dirty="0"/>
              <a:t>ZOOM. Acercarse el </a:t>
            </a:r>
            <a:r>
              <a:rPr lang="es-MX" dirty="0" err="1"/>
              <a:t>scroll</a:t>
            </a:r>
            <a:r>
              <a:rPr lang="es-MX" dirty="0"/>
              <a:t> del  mouse o con las z13 (izquierda), hasta llegar a la zona deseada con zoom apropiado.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es-MX" dirty="0"/>
              <a:t>Seleccionar crear punto, línea o polígono, inmediatamente se abrirá cuadro de diálogo con las especificaciones de lo que queremos señalar, aquí podrá cambiarse el aspecto y el nombre del elemento a crear.</a:t>
            </a:r>
          </a:p>
        </p:txBody>
      </p:sp>
    </p:spTree>
    <p:extLst>
      <p:ext uri="{BB962C8B-B14F-4D97-AF65-F5344CB8AC3E}">
        <p14:creationId xmlns:p14="http://schemas.microsoft.com/office/powerpoint/2010/main" val="2856145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r="34620" b="53034"/>
          <a:stretch/>
        </p:blipFill>
        <p:spPr>
          <a:xfrm>
            <a:off x="319294" y="288234"/>
            <a:ext cx="8506653" cy="3435626"/>
          </a:xfrm>
          <a:prstGeom prst="rect">
            <a:avLst/>
          </a:prstGeom>
        </p:spPr>
      </p:pic>
      <p:cxnSp>
        <p:nvCxnSpPr>
          <p:cNvPr id="4" name="Conector recto de flecha 3"/>
          <p:cNvCxnSpPr/>
          <p:nvPr/>
        </p:nvCxnSpPr>
        <p:spPr>
          <a:xfrm flipH="1" flipV="1">
            <a:off x="6255027" y="1311966"/>
            <a:ext cx="2451651" cy="53008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8819321" y="1682881"/>
            <a:ext cx="2239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Central de manejo de elementos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5579163" y="2709924"/>
            <a:ext cx="491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Se abre cuadro de diálogo, seleccionar el elemento deseado y </a:t>
            </a:r>
            <a:r>
              <a:rPr lang="es-MX" dirty="0" err="1"/>
              <a:t>click</a:t>
            </a:r>
            <a:r>
              <a:rPr lang="es-MX" dirty="0"/>
              <a:t> derecho </a:t>
            </a:r>
            <a:r>
              <a:rPr lang="es-MX" dirty="0" err="1"/>
              <a:t>Export</a:t>
            </a:r>
            <a:r>
              <a:rPr lang="es-MX" dirty="0"/>
              <a:t> </a:t>
            </a:r>
            <a:r>
              <a:rPr lang="es-MX" dirty="0" err="1"/>
              <a:t>Placemark</a:t>
            </a:r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/>
          <a:srcRect l="14555" t="21784" r="51120" b="45788"/>
          <a:stretch/>
        </p:blipFill>
        <p:spPr>
          <a:xfrm>
            <a:off x="319294" y="3723860"/>
            <a:ext cx="4465983" cy="237213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4"/>
          <a:srcRect l="36555" t="18886" r="15982" b="24048"/>
          <a:stretch/>
        </p:blipFill>
        <p:spPr>
          <a:xfrm>
            <a:off x="5454046" y="4104572"/>
            <a:ext cx="3723743" cy="2517123"/>
          </a:xfrm>
          <a:prstGeom prst="rect">
            <a:avLst/>
          </a:prstGeom>
        </p:spPr>
      </p:pic>
      <p:cxnSp>
        <p:nvCxnSpPr>
          <p:cNvPr id="12" name="Conector recto de flecha 11"/>
          <p:cNvCxnSpPr/>
          <p:nvPr/>
        </p:nvCxnSpPr>
        <p:spPr>
          <a:xfrm flipH="1">
            <a:off x="4572620" y="3244432"/>
            <a:ext cx="1006544" cy="253351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 flipV="1">
            <a:off x="5234609" y="2888974"/>
            <a:ext cx="438874" cy="14411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/>
          <p:nvPr/>
        </p:nvCxnSpPr>
        <p:spPr>
          <a:xfrm>
            <a:off x="3896139" y="6145550"/>
            <a:ext cx="1948070" cy="17905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/>
          <p:cNvSpPr txBox="1"/>
          <p:nvPr/>
        </p:nvSpPr>
        <p:spPr>
          <a:xfrm>
            <a:off x="9177789" y="5414519"/>
            <a:ext cx="25245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Seleccionar carpeta, guardar como y tipo de formato</a:t>
            </a:r>
          </a:p>
        </p:txBody>
      </p:sp>
    </p:spTree>
    <p:extLst>
      <p:ext uri="{BB962C8B-B14F-4D97-AF65-F5344CB8AC3E}">
        <p14:creationId xmlns:p14="http://schemas.microsoft.com/office/powerpoint/2010/main" val="48373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42157" t="20516" r="10787" b="25136"/>
          <a:stretch/>
        </p:blipFill>
        <p:spPr>
          <a:xfrm>
            <a:off x="291550" y="251791"/>
            <a:ext cx="5204128" cy="337930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605670" y="851526"/>
            <a:ext cx="54333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Buscar la carpeta donde se exportó el archivo y doble </a:t>
            </a:r>
            <a:r>
              <a:rPr lang="es-MX" dirty="0" err="1"/>
              <a:t>click</a:t>
            </a:r>
            <a:r>
              <a:rPr lang="es-MX" dirty="0"/>
              <a:t> en el KML exportado, inmediatamente se abrirá Google </a:t>
            </a:r>
            <a:r>
              <a:rPr lang="es-MX" dirty="0" err="1"/>
              <a:t>Earth</a:t>
            </a:r>
            <a:r>
              <a:rPr lang="es-MX" dirty="0"/>
              <a:t> Pro 7.1 con el elemento que inicialmente creaste en el </a:t>
            </a:r>
            <a:r>
              <a:rPr lang="es-MX" dirty="0" err="1"/>
              <a:t>SASPlanet</a:t>
            </a:r>
            <a:endParaRPr lang="es-MX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670" y="2940255"/>
            <a:ext cx="6379007" cy="3586440"/>
          </a:xfrm>
          <a:prstGeom prst="rect">
            <a:avLst/>
          </a:prstGeom>
        </p:spPr>
      </p:pic>
      <p:cxnSp>
        <p:nvCxnSpPr>
          <p:cNvPr id="8" name="Conector recto de flecha 7"/>
          <p:cNvCxnSpPr/>
          <p:nvPr/>
        </p:nvCxnSpPr>
        <p:spPr>
          <a:xfrm flipV="1">
            <a:off x="5181600" y="3975652"/>
            <a:ext cx="2531165" cy="14577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de flecha 9"/>
          <p:cNvCxnSpPr/>
          <p:nvPr/>
        </p:nvCxnSpPr>
        <p:spPr>
          <a:xfrm>
            <a:off x="5128591" y="4320209"/>
            <a:ext cx="636105" cy="54333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/>
          <p:cNvSpPr txBox="1"/>
          <p:nvPr/>
        </p:nvSpPr>
        <p:spPr>
          <a:xfrm>
            <a:off x="2279372" y="3743738"/>
            <a:ext cx="3193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Elemento exportado desde </a:t>
            </a:r>
            <a:r>
              <a:rPr lang="es-MX" dirty="0" err="1"/>
              <a:t>SASPlanet</a:t>
            </a:r>
            <a:r>
              <a:rPr lang="es-MX" dirty="0"/>
              <a:t>, desplegado en Google</a:t>
            </a:r>
          </a:p>
        </p:txBody>
      </p:sp>
    </p:spTree>
    <p:extLst>
      <p:ext uri="{BB962C8B-B14F-4D97-AF65-F5344CB8AC3E}">
        <p14:creationId xmlns:p14="http://schemas.microsoft.com/office/powerpoint/2010/main" val="1392042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ítulo 2">
            <a:extLst>
              <a:ext uri="{FF2B5EF4-FFF2-40B4-BE49-F238E27FC236}">
                <a16:creationId xmlns:a16="http://schemas.microsoft.com/office/drawing/2014/main" id="{3F3FB2BB-CDAE-4F66-BC65-BFCFC36BCF2B}"/>
              </a:ext>
            </a:extLst>
          </p:cNvPr>
          <p:cNvSpPr txBox="1">
            <a:spLocks/>
          </p:cNvSpPr>
          <p:nvPr/>
        </p:nvSpPr>
        <p:spPr>
          <a:xfrm>
            <a:off x="3996609" y="2880550"/>
            <a:ext cx="7766936" cy="10968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Disponibles en una gran cantidad de formatos compatibles</a:t>
            </a:r>
          </a:p>
          <a:p>
            <a:pPr algn="just"/>
            <a:r>
              <a:rPr lang="es-MX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Utilizando </a:t>
            </a:r>
            <a:r>
              <a:rPr lang="es-MX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SASPlanet</a:t>
            </a:r>
            <a:endParaRPr lang="es-MX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B8A3065-3B64-41AD-A291-5ED5DB2294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192" r="64755" b="46"/>
          <a:stretch/>
        </p:blipFill>
        <p:spPr>
          <a:xfrm>
            <a:off x="272758" y="2565765"/>
            <a:ext cx="3409947" cy="3957852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050B2790-A89E-4D1D-97FB-962DC6AA6B34}"/>
              </a:ext>
            </a:extLst>
          </p:cNvPr>
          <p:cNvSpPr/>
          <p:nvPr/>
        </p:nvSpPr>
        <p:spPr>
          <a:xfrm>
            <a:off x="3625555" y="700995"/>
            <a:ext cx="76776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0"/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Cómo descargar imágenes</a:t>
            </a:r>
          </a:p>
          <a:p>
            <a:pPr algn="ctr"/>
            <a:r>
              <a:rPr lang="es-ES" sz="5400" b="1" dirty="0">
                <a:ln w="0"/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l</a:t>
            </a:r>
            <a:r>
              <a:rPr lang="es-ES" sz="5400" b="1" cap="none" spc="0" dirty="0">
                <a:ln w="0"/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istas p</a:t>
            </a:r>
            <a:r>
              <a:rPr lang="es-ES" sz="5400" b="1" dirty="0">
                <a:ln w="0"/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ara usar en </a:t>
            </a:r>
            <a:r>
              <a:rPr lang="es-ES" sz="5400" b="1" dirty="0" err="1">
                <a:ln w="0"/>
                <a:solidFill>
                  <a:schemeClr val="bg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>ArcGIS</a:t>
            </a:r>
            <a:endParaRPr lang="es-ES" sz="5400" b="1" cap="none" spc="0" dirty="0">
              <a:ln w="0"/>
              <a:solidFill>
                <a:schemeClr val="bg1"/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4DA01CB-F108-480A-B1C7-EDA0B77AB62D}"/>
              </a:ext>
            </a:extLst>
          </p:cNvPr>
          <p:cNvSpPr/>
          <p:nvPr/>
        </p:nvSpPr>
        <p:spPr>
          <a:xfrm>
            <a:off x="3996609" y="4910510"/>
            <a:ext cx="81560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https://bitbucket.org/sas_team/sas.planet.bin/downloads/</a:t>
            </a:r>
            <a:endParaRPr lang="es-MX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s-MX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9293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29B53A0-E670-407E-8F58-3D6D9B563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124" y="469962"/>
            <a:ext cx="9780093" cy="558165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FC2A126-9518-4DC2-AD5A-BFCAC23A9E0D}"/>
              </a:ext>
            </a:extLst>
          </p:cNvPr>
          <p:cNvSpPr/>
          <p:nvPr/>
        </p:nvSpPr>
        <p:spPr>
          <a:xfrm>
            <a:off x="3000652" y="2725446"/>
            <a:ext cx="7510509" cy="3107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Flecha: curvada hacia la izquierda 4">
            <a:extLst>
              <a:ext uri="{FF2B5EF4-FFF2-40B4-BE49-F238E27FC236}">
                <a16:creationId xmlns:a16="http://schemas.microsoft.com/office/drawing/2014/main" id="{194EA128-DF9F-4856-8C41-BA467531D71E}"/>
              </a:ext>
            </a:extLst>
          </p:cNvPr>
          <p:cNvSpPr/>
          <p:nvPr/>
        </p:nvSpPr>
        <p:spPr>
          <a:xfrm>
            <a:off x="10511161" y="2370338"/>
            <a:ext cx="550416" cy="665826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05F519D-A765-4262-8B14-2F76DA3980A1}"/>
              </a:ext>
            </a:extLst>
          </p:cNvPr>
          <p:cNvSpPr txBox="1"/>
          <p:nvPr/>
        </p:nvSpPr>
        <p:spPr>
          <a:xfrm>
            <a:off x="5826170" y="1695635"/>
            <a:ext cx="3710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rgbClr val="FF0000"/>
                </a:solidFill>
              </a:rPr>
              <a:t>Descargar la versión mas reciente</a:t>
            </a:r>
          </a:p>
        </p:txBody>
      </p:sp>
    </p:spTree>
    <p:extLst>
      <p:ext uri="{BB962C8B-B14F-4D97-AF65-F5344CB8AC3E}">
        <p14:creationId xmlns:p14="http://schemas.microsoft.com/office/powerpoint/2010/main" val="2998476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31874" y="360946"/>
            <a:ext cx="11728252" cy="6497054"/>
            <a:chOff x="150125" y="340892"/>
            <a:chExt cx="11728252" cy="6497054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2418" y="340892"/>
              <a:ext cx="11555959" cy="6497054"/>
            </a:xfrm>
            <a:prstGeom prst="rect">
              <a:avLst/>
            </a:prstGeom>
          </p:spPr>
        </p:pic>
        <p:sp>
          <p:nvSpPr>
            <p:cNvPr id="3" name="Elipse 2"/>
            <p:cNvSpPr/>
            <p:nvPr/>
          </p:nvSpPr>
          <p:spPr>
            <a:xfrm>
              <a:off x="150125" y="2811439"/>
              <a:ext cx="736979" cy="668740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5" name="Rectángulo 4"/>
          <p:cNvSpPr/>
          <p:nvPr/>
        </p:nvSpPr>
        <p:spPr>
          <a:xfrm>
            <a:off x="5161720" y="3145809"/>
            <a:ext cx="4591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https://drive.google.com/file/d/0B27DKCbNwlP9WkJncV9LUm91WE0/edit</a:t>
            </a:r>
          </a:p>
        </p:txBody>
      </p:sp>
    </p:spTree>
    <p:extLst>
      <p:ext uri="{BB962C8B-B14F-4D97-AF65-F5344CB8AC3E}">
        <p14:creationId xmlns:p14="http://schemas.microsoft.com/office/powerpoint/2010/main" val="363720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884808" y="729696"/>
            <a:ext cx="10599938" cy="5862220"/>
            <a:chOff x="0" y="204536"/>
            <a:chExt cx="11731029" cy="6501063"/>
          </a:xfrm>
        </p:grpSpPr>
        <p:grpSp>
          <p:nvGrpSpPr>
            <p:cNvPr id="4" name="Grupo 3"/>
            <p:cNvGrpSpPr/>
            <p:nvPr/>
          </p:nvGrpSpPr>
          <p:grpSpPr>
            <a:xfrm>
              <a:off x="167940" y="204536"/>
              <a:ext cx="11563089" cy="6501063"/>
              <a:chOff x="167940" y="204536"/>
              <a:chExt cx="11563089" cy="6501063"/>
            </a:xfrm>
          </p:grpSpPr>
          <p:pic>
            <p:nvPicPr>
              <p:cNvPr id="2" name="Imagen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7940" y="204536"/>
                <a:ext cx="11563089" cy="6501063"/>
              </a:xfrm>
              <a:prstGeom prst="rect">
                <a:avLst/>
              </a:prstGeom>
            </p:spPr>
          </p:pic>
          <p:sp>
            <p:nvSpPr>
              <p:cNvPr id="3" name="Flecha derecha 2"/>
              <p:cNvSpPr/>
              <p:nvPr/>
            </p:nvSpPr>
            <p:spPr>
              <a:xfrm rot="10800000">
                <a:off x="1973179" y="2326105"/>
                <a:ext cx="1459832" cy="481263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sp>
          <p:nvSpPr>
            <p:cNvPr id="5" name="Elipse 4"/>
            <p:cNvSpPr/>
            <p:nvPr/>
          </p:nvSpPr>
          <p:spPr>
            <a:xfrm>
              <a:off x="0" y="2717190"/>
              <a:ext cx="736979" cy="66874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36C36C04-86E8-401C-9761-6634FE6BB859}"/>
              </a:ext>
            </a:extLst>
          </p:cNvPr>
          <p:cNvSpPr txBox="1"/>
          <p:nvPr/>
        </p:nvSpPr>
        <p:spPr>
          <a:xfrm>
            <a:off x="1565636" y="266084"/>
            <a:ext cx="4208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Para seleccionar el área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9BE0687-4720-4CED-AA2B-4938C3C325F7}"/>
              </a:ext>
            </a:extLst>
          </p:cNvPr>
          <p:cNvSpPr/>
          <p:nvPr/>
        </p:nvSpPr>
        <p:spPr>
          <a:xfrm>
            <a:off x="1287263" y="1074197"/>
            <a:ext cx="376028" cy="3462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366345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481</Words>
  <Application>Microsoft Office PowerPoint</Application>
  <PresentationFormat>Panorámica</PresentationFormat>
  <Paragraphs>38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Grisel</dc:creator>
  <cp:lastModifiedBy>Alba Martinez</cp:lastModifiedBy>
  <cp:revision>32</cp:revision>
  <dcterms:created xsi:type="dcterms:W3CDTF">2014-12-27T20:49:41Z</dcterms:created>
  <dcterms:modified xsi:type="dcterms:W3CDTF">2019-02-05T05:43:58Z</dcterms:modified>
</cp:coreProperties>
</file>