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1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77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705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647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45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455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91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36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63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6196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7433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1299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7112000"/>
            <a:ext cx="5829300" cy="939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2025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42950" y="7823200"/>
            <a:ext cx="5829300" cy="7112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45780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358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79767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3251200"/>
            <a:ext cx="2686050" cy="5588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3251200"/>
            <a:ext cx="2686050" cy="5588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8977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8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679" y="2241551"/>
            <a:ext cx="290155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679" y="3340100"/>
            <a:ext cx="290155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8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841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656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24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363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7701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841" y="1316569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09731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882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800600" y="1890184"/>
            <a:ext cx="1371600" cy="694901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1890184"/>
            <a:ext cx="4000500" cy="694901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46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804ED-E0E4-47DF-B161-35EC2494FB75}" type="datetimeFigureOut">
              <a:rPr lang="es-MX" smtClean="0"/>
              <a:t>26/09/2017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83554-1AA1-495F-8F01-1ADAA77E4F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474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90184"/>
            <a:ext cx="5486400" cy="9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251200"/>
            <a:ext cx="5486400" cy="55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7485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5pPr>
      <a:lvl6pPr marL="257175"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6pPr>
      <a:lvl7pPr marL="514350"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7pPr>
      <a:lvl8pPr marL="771525"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8pPr>
      <a:lvl9pPr marL="1028700" algn="l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rtl="0" eaLnBrk="1" fontAlgn="base" hangingPunct="1">
        <a:spcBef>
          <a:spcPct val="20000"/>
        </a:spcBef>
        <a:spcAft>
          <a:spcPct val="0"/>
        </a:spcAft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6765" y="3964353"/>
            <a:ext cx="5829300" cy="939800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Práctica </a:t>
            </a:r>
            <a:r>
              <a:rPr lang="es-MX" dirty="0" smtClean="0">
                <a:solidFill>
                  <a:schemeClr val="tx1"/>
                </a:solidFill>
              </a:rPr>
              <a:t>8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6765" y="4675553"/>
            <a:ext cx="5829300" cy="711200"/>
          </a:xfrm>
        </p:spPr>
        <p:txBody>
          <a:bodyPr>
            <a:normAutofit fontScale="92500"/>
          </a:bodyPr>
          <a:lstStyle/>
          <a:p>
            <a:r>
              <a:rPr lang="es-MX" sz="3200" dirty="0" smtClean="0">
                <a:solidFill>
                  <a:schemeClr val="tx1"/>
                </a:solidFill>
              </a:rPr>
              <a:t>HERRAMIENTAS DE EDICIÓN</a:t>
            </a:r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5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t="-945" r="66927" b="60352"/>
          <a:stretch>
            <a:fillRect/>
          </a:stretch>
        </p:blipFill>
        <p:spPr bwMode="auto">
          <a:xfrm>
            <a:off x="765175" y="1166813"/>
            <a:ext cx="2879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836613" y="827088"/>
            <a:ext cx="40878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dirty="0">
                <a:solidFill>
                  <a:prstClr val="black"/>
                </a:solidFill>
              </a:rPr>
              <a:t>Barra de Herramientas para digitalizar en versión 9.3</a:t>
            </a: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/>
          <a:srcRect l="19427" t="23238" r="24637" b="73680"/>
          <a:stretch>
            <a:fillRect/>
          </a:stretch>
        </p:blipFill>
        <p:spPr bwMode="auto">
          <a:xfrm>
            <a:off x="692150" y="4619625"/>
            <a:ext cx="54737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92150" y="4211638"/>
            <a:ext cx="2520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Barra de Herramientas del editor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/>
          <a:srcRect l="19870" t="17529" r="68907" b="35970"/>
          <a:stretch>
            <a:fillRect/>
          </a:stretch>
        </p:blipFill>
        <p:spPr bwMode="auto">
          <a:xfrm>
            <a:off x="3860800" y="5148263"/>
            <a:ext cx="1063625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4941888" y="5148263"/>
            <a:ext cx="1657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Comandos del editor</a:t>
            </a:r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5"/>
          <a:srcRect l="24597" t="22688" r="73033" b="73633"/>
          <a:stretch>
            <a:fillRect/>
          </a:stretch>
        </p:blipFill>
        <p:spPr bwMode="auto">
          <a:xfrm>
            <a:off x="1125538" y="5940425"/>
            <a:ext cx="520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6"/>
          <a:srcRect l="27116" t="23013" r="66537" b="66110"/>
          <a:stretch>
            <a:fillRect/>
          </a:stretch>
        </p:blipFill>
        <p:spPr bwMode="auto">
          <a:xfrm>
            <a:off x="836613" y="7164388"/>
            <a:ext cx="8953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700213" y="6011863"/>
            <a:ext cx="1296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Herramienta de edición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844675" y="7451725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Herramientas de dibujo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223837" y="305440"/>
            <a:ext cx="42497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prstClr val="black"/>
                </a:solidFill>
              </a:rPr>
              <a:t>Conocer las herramientas de edición</a:t>
            </a:r>
          </a:p>
        </p:txBody>
      </p:sp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 l="47044" t="22688" r="34648" b="69189"/>
          <a:stretch>
            <a:fillRect/>
          </a:stretch>
        </p:blipFill>
        <p:spPr bwMode="auto">
          <a:xfrm>
            <a:off x="4076700" y="3203575"/>
            <a:ext cx="22320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4005263" y="2339975"/>
            <a:ext cx="25923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dirty="0">
                <a:solidFill>
                  <a:prstClr val="black"/>
                </a:solidFill>
              </a:rPr>
              <a:t>Herramientas donde seleccionamos el objetivo de nuestra edición, cual </a:t>
            </a:r>
            <a:r>
              <a:rPr lang="es-ES" sz="1200" dirty="0" err="1">
                <a:solidFill>
                  <a:prstClr val="black"/>
                </a:solidFill>
              </a:rPr>
              <a:t>shp</a:t>
            </a:r>
            <a:r>
              <a:rPr lang="es-ES" sz="1200" dirty="0">
                <a:solidFill>
                  <a:prstClr val="black"/>
                </a:solidFill>
              </a:rPr>
              <a:t> es el que vamos a modificar. </a:t>
            </a:r>
          </a:p>
        </p:txBody>
      </p:sp>
    </p:spTree>
    <p:extLst>
      <p:ext uri="{BB962C8B-B14F-4D97-AF65-F5344CB8AC3E}">
        <p14:creationId xmlns:p14="http://schemas.microsoft.com/office/powerpoint/2010/main" val="9653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20713" y="468313"/>
            <a:ext cx="4248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Tareas disponibles para realizar una edición como: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65175" y="1479550"/>
            <a:ext cx="2879725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Crear un nuevo elemento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sz="120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Cortar Polígonos.</a:t>
            </a:r>
          </a:p>
          <a:p>
            <a:pPr algn="just">
              <a:spcBef>
                <a:spcPct val="50000"/>
              </a:spcBef>
            </a:pPr>
            <a:endParaRPr lang="es-ES" sz="120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Alargar o cortar elementos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sz="120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Modificar Elementos</a:t>
            </a:r>
          </a:p>
          <a:p>
            <a:pPr algn="just">
              <a:spcBef>
                <a:spcPct val="50000"/>
              </a:spcBef>
            </a:pPr>
            <a:endParaRPr lang="es-ES" sz="120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Modificar y suavizar bordes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endParaRPr lang="es-ES" sz="1200">
              <a:solidFill>
                <a:prstClr val="black"/>
              </a:solidFill>
            </a:endParaRP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es-ES" sz="1200">
                <a:solidFill>
                  <a:prstClr val="black"/>
                </a:solidFill>
              </a:rPr>
              <a:t>Auto completar un polígono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 l="30521" t="23421" r="52357" b="45238"/>
          <a:stretch>
            <a:fillRect/>
          </a:stretch>
        </p:blipFill>
        <p:spPr bwMode="auto">
          <a:xfrm>
            <a:off x="4005263" y="900113"/>
            <a:ext cx="22669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2708275" y="1476375"/>
            <a:ext cx="208915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2133600" y="2124075"/>
            <a:ext cx="2663825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V="1">
            <a:off x="2781300" y="2484438"/>
            <a:ext cx="2016125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2276475" y="2700338"/>
            <a:ext cx="2519363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V="1">
            <a:off x="2781300" y="3924300"/>
            <a:ext cx="2087563" cy="3603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2781300" y="3635375"/>
            <a:ext cx="2016125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3"/>
          <a:srcRect l="17334" t="24936" r="54956" b="72057"/>
          <a:stretch>
            <a:fillRect/>
          </a:stretch>
        </p:blipFill>
        <p:spPr bwMode="auto">
          <a:xfrm>
            <a:off x="1052513" y="7443788"/>
            <a:ext cx="49688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36613" y="6796088"/>
            <a:ext cx="792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Acercar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836613" y="8091488"/>
            <a:ext cx="647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Alejar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1341438" y="7083425"/>
            <a:ext cx="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V="1">
            <a:off x="1268413" y="7731125"/>
            <a:ext cx="43180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1628775" y="6507163"/>
            <a:ext cx="11525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Zoom in fijo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 flipV="1">
            <a:off x="1916113" y="7731125"/>
            <a:ext cx="144462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1412875" y="8162925"/>
            <a:ext cx="935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Zoom Out fijo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2349500" y="7083425"/>
            <a:ext cx="71438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2492375" y="6796088"/>
            <a:ext cx="1008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Arrastrar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 flipH="1">
            <a:off x="2708275" y="7083425"/>
            <a:ext cx="215900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2205038" y="8091488"/>
            <a:ext cx="935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Vista Completa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V="1">
            <a:off x="2852738" y="7731125"/>
            <a:ext cx="21590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3357563" y="6435725"/>
            <a:ext cx="1366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Regresar vista anterior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3429000" y="6938963"/>
            <a:ext cx="360363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6" name="Text Box 30"/>
          <p:cNvSpPr txBox="1">
            <a:spLocks noChangeArrowheads="1"/>
          </p:cNvSpPr>
          <p:nvPr/>
        </p:nvSpPr>
        <p:spPr bwMode="auto">
          <a:xfrm>
            <a:off x="4508500" y="8091488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Seleccionar Elementos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 flipH="1" flipV="1">
            <a:off x="4076700" y="7731125"/>
            <a:ext cx="576263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005263" y="6938963"/>
            <a:ext cx="1223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Identificador</a:t>
            </a:r>
            <a:endParaRPr lang="es-ES" sz="1400" b="1">
              <a:solidFill>
                <a:prstClr val="black"/>
              </a:solidFill>
            </a:endParaRPr>
          </a:p>
        </p:txBody>
      </p:sp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4652963" y="7154863"/>
            <a:ext cx="71437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5157788" y="6507163"/>
            <a:ext cx="720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Buscar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31" name="Line 35"/>
          <p:cNvSpPr>
            <a:spLocks noChangeShapeType="1"/>
          </p:cNvSpPr>
          <p:nvPr/>
        </p:nvSpPr>
        <p:spPr bwMode="auto">
          <a:xfrm flipH="1">
            <a:off x="5084763" y="6723063"/>
            <a:ext cx="431800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32" name="Text Box 36"/>
          <p:cNvSpPr txBox="1">
            <a:spLocks noChangeArrowheads="1"/>
          </p:cNvSpPr>
          <p:nvPr/>
        </p:nvSpPr>
        <p:spPr bwMode="auto">
          <a:xfrm>
            <a:off x="5661025" y="6867525"/>
            <a:ext cx="649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Medir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33" name="Line 37"/>
          <p:cNvSpPr>
            <a:spLocks noChangeShapeType="1"/>
          </p:cNvSpPr>
          <p:nvPr/>
        </p:nvSpPr>
        <p:spPr bwMode="auto">
          <a:xfrm flipH="1">
            <a:off x="5445125" y="7083425"/>
            <a:ext cx="360363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3141663" y="8101013"/>
            <a:ext cx="1079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solidFill>
                  <a:prstClr val="black"/>
                </a:solidFill>
              </a:rPr>
              <a:t>Va a la siguiente la vista</a:t>
            </a:r>
            <a:endParaRPr lang="es-ES" sz="1200" b="1">
              <a:solidFill>
                <a:prstClr val="black"/>
              </a:solidFill>
            </a:endParaRPr>
          </a:p>
        </p:txBody>
      </p:sp>
      <p:sp>
        <p:nvSpPr>
          <p:cNvPr id="35" name="Line 39"/>
          <p:cNvSpPr>
            <a:spLocks noChangeShapeType="1"/>
          </p:cNvSpPr>
          <p:nvPr/>
        </p:nvSpPr>
        <p:spPr bwMode="auto">
          <a:xfrm flipV="1">
            <a:off x="3644900" y="7731125"/>
            <a:ext cx="71438" cy="4413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36" name="Rectangle 40"/>
          <p:cNvSpPr>
            <a:spLocks noChangeArrowheads="1"/>
          </p:cNvSpPr>
          <p:nvPr/>
        </p:nvSpPr>
        <p:spPr bwMode="auto">
          <a:xfrm>
            <a:off x="836613" y="6435725"/>
            <a:ext cx="5472112" cy="244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620713" y="6011863"/>
            <a:ext cx="3600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>
                <a:solidFill>
                  <a:prstClr val="black"/>
                </a:solidFill>
              </a:rPr>
              <a:t>Herramienta generales de visualización</a:t>
            </a:r>
          </a:p>
        </p:txBody>
      </p:sp>
    </p:spTree>
    <p:extLst>
      <p:ext uri="{BB962C8B-B14F-4D97-AF65-F5344CB8AC3E}">
        <p14:creationId xmlns:p14="http://schemas.microsoft.com/office/powerpoint/2010/main" val="234079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2664" y="388222"/>
            <a:ext cx="59689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dirty="0">
                <a:solidFill>
                  <a:prstClr val="black"/>
                </a:solidFill>
              </a:rPr>
              <a:t>Barra de Herramientas para digitalizar en versión 10.2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466862" y="1094090"/>
            <a:ext cx="6247837" cy="4585803"/>
            <a:chOff x="466862" y="1421642"/>
            <a:chExt cx="6247837" cy="458580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r="33768" b="19776"/>
            <a:stretch/>
          </p:blipFill>
          <p:spPr>
            <a:xfrm>
              <a:off x="466862" y="1910686"/>
              <a:ext cx="6015825" cy="4096759"/>
            </a:xfrm>
            <a:prstGeom prst="rect">
              <a:avLst/>
            </a:prstGeom>
          </p:spPr>
        </p:pic>
        <p:cxnSp>
          <p:nvCxnSpPr>
            <p:cNvPr id="7" name="Conector recto de flecha 6"/>
            <p:cNvCxnSpPr/>
            <p:nvPr/>
          </p:nvCxnSpPr>
          <p:spPr>
            <a:xfrm>
              <a:off x="3794078" y="1528549"/>
              <a:ext cx="368489" cy="8734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3978322" y="3968951"/>
              <a:ext cx="273637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>
                  <a:solidFill>
                    <a:prstClr val="black"/>
                  </a:solidFill>
                </a:rPr>
                <a:t>Seleccionar la carpeta que contiene el </a:t>
              </a:r>
              <a:r>
                <a:rPr lang="es-MX" sz="1400" dirty="0" err="1">
                  <a:solidFill>
                    <a:prstClr val="black"/>
                  </a:solidFill>
                </a:rPr>
                <a:t>shp</a:t>
              </a:r>
              <a:r>
                <a:rPr lang="es-MX" sz="1400" dirty="0">
                  <a:solidFill>
                    <a:prstClr val="black"/>
                  </a:solidFill>
                </a:rPr>
                <a:t> que modificarás o directamente el </a:t>
              </a:r>
              <a:r>
                <a:rPr lang="es-MX" sz="1400" dirty="0" err="1">
                  <a:solidFill>
                    <a:prstClr val="black"/>
                  </a:solidFill>
                </a:rPr>
                <a:t>shp</a:t>
              </a:r>
              <a:endParaRPr lang="es-MX" sz="1400" dirty="0">
                <a:solidFill>
                  <a:prstClr val="black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100316" y="1421642"/>
              <a:ext cx="21154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err="1">
                  <a:solidFill>
                    <a:prstClr val="black"/>
                  </a:solidFill>
                </a:rPr>
                <a:t>Click</a:t>
              </a:r>
              <a:r>
                <a:rPr lang="es-MX" sz="1400" dirty="0">
                  <a:solidFill>
                    <a:prstClr val="black"/>
                  </a:solidFill>
                </a:rPr>
                <a:t> en Editor</a:t>
              </a:r>
            </a:p>
          </p:txBody>
        </p:sp>
        <p:cxnSp>
          <p:nvCxnSpPr>
            <p:cNvPr id="11" name="Conector recto de flecha 10"/>
            <p:cNvCxnSpPr/>
            <p:nvPr/>
          </p:nvCxnSpPr>
          <p:spPr>
            <a:xfrm flipH="1">
              <a:off x="4449170" y="4694830"/>
              <a:ext cx="368490" cy="46402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/>
            <p:cNvCxnSpPr/>
            <p:nvPr/>
          </p:nvCxnSpPr>
          <p:spPr>
            <a:xfrm flipH="1" flipV="1">
              <a:off x="4162567" y="3398293"/>
              <a:ext cx="1053152" cy="5706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ector recto de flecha 15"/>
          <p:cNvCxnSpPr/>
          <p:nvPr/>
        </p:nvCxnSpPr>
        <p:spPr>
          <a:xfrm>
            <a:off x="3100316" y="5308979"/>
            <a:ext cx="2276902" cy="1228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2579428" y="5104263"/>
            <a:ext cx="73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err="1">
                <a:solidFill>
                  <a:prstClr val="black"/>
                </a:solidFill>
              </a:rPr>
              <a:t>Click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/>
          <a:srcRect l="38645" t="9142" r="26530" b="30970"/>
          <a:stretch/>
        </p:blipFill>
        <p:spPr>
          <a:xfrm>
            <a:off x="779839" y="5838700"/>
            <a:ext cx="3173462" cy="3068317"/>
          </a:xfrm>
          <a:prstGeom prst="rect">
            <a:avLst/>
          </a:prstGeom>
        </p:spPr>
      </p:pic>
      <p:cxnSp>
        <p:nvCxnSpPr>
          <p:cNvPr id="20" name="Conector recto de flecha 19"/>
          <p:cNvCxnSpPr/>
          <p:nvPr/>
        </p:nvCxnSpPr>
        <p:spPr>
          <a:xfrm flipH="1" flipV="1">
            <a:off x="3630305" y="5977719"/>
            <a:ext cx="818865" cy="169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3978322" y="6135893"/>
            <a:ext cx="27363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Herramientas del Editor, TIP: seleccione cortar (</a:t>
            </a:r>
            <a:r>
              <a:rPr lang="es-MX" sz="1400" dirty="0" err="1">
                <a:solidFill>
                  <a:prstClr val="black"/>
                </a:solidFill>
              </a:rPr>
              <a:t>Cut</a:t>
            </a:r>
            <a:r>
              <a:rPr lang="es-MX" sz="1400" dirty="0">
                <a:solidFill>
                  <a:prstClr val="black"/>
                </a:solidFill>
              </a:rPr>
              <a:t> </a:t>
            </a:r>
            <a:r>
              <a:rPr lang="es-MX" sz="1400" dirty="0" err="1">
                <a:solidFill>
                  <a:prstClr val="black"/>
                </a:solidFill>
              </a:rPr>
              <a:t>Polygons</a:t>
            </a:r>
            <a:r>
              <a:rPr lang="es-MX" sz="1400" dirty="0">
                <a:solidFill>
                  <a:prstClr val="black"/>
                </a:solidFill>
              </a:rPr>
              <a:t>) para digitalizar rápido y hacer un trabajo más limpio, con menos posibilidad de errores como empalmar polígonos o hacer espacios vacíos entre ellos.</a:t>
            </a:r>
          </a:p>
          <a:p>
            <a:endParaRPr lang="es-MX" sz="1400" dirty="0">
              <a:solidFill>
                <a:prstClr val="black"/>
              </a:solidFill>
            </a:endParaRPr>
          </a:p>
          <a:p>
            <a:r>
              <a:rPr lang="es-MX" sz="1400" b="1" dirty="0">
                <a:solidFill>
                  <a:prstClr val="black"/>
                </a:solidFill>
              </a:rPr>
              <a:t>DIGITALICE EN UN SOLO SENTIDO, IZQ-DER Y ARRIBA-ABAJO</a:t>
            </a:r>
          </a:p>
          <a:p>
            <a:r>
              <a:rPr lang="es-MX" sz="1400" b="1" dirty="0">
                <a:solidFill>
                  <a:prstClr val="black"/>
                </a:solidFill>
              </a:rPr>
              <a:t>El resto de barras de herramientas son similares a las de la v. 9.3</a:t>
            </a:r>
          </a:p>
        </p:txBody>
      </p:sp>
    </p:spTree>
    <p:extLst>
      <p:ext uri="{BB962C8B-B14F-4D97-AF65-F5344CB8AC3E}">
        <p14:creationId xmlns:p14="http://schemas.microsoft.com/office/powerpoint/2010/main" val="3116392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8779" y="483903"/>
            <a:ext cx="6223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Cómo </a:t>
            </a:r>
            <a:r>
              <a:rPr lang="es-MX" b="1" dirty="0"/>
              <a:t>guardar un </a:t>
            </a:r>
            <a:r>
              <a:rPr lang="es-MX" b="1" dirty="0" smtClean="0"/>
              <a:t>Proyecto</a:t>
            </a:r>
          </a:p>
          <a:p>
            <a:r>
              <a:rPr lang="es-MX" dirty="0" smtClean="0"/>
              <a:t>-Le das </a:t>
            </a:r>
            <a:r>
              <a:rPr lang="es-MX" dirty="0" err="1" smtClean="0"/>
              <a:t>click</a:t>
            </a:r>
            <a:r>
              <a:rPr lang="es-MX" dirty="0" smtClean="0"/>
              <a:t> en File seleccionas la opción de </a:t>
            </a:r>
            <a:r>
              <a:rPr lang="es-MX" dirty="0" err="1" smtClean="0"/>
              <a:t>Save</a:t>
            </a:r>
            <a:r>
              <a:rPr lang="es-MX" dirty="0" smtClean="0"/>
              <a:t> As… </a:t>
            </a:r>
          </a:p>
          <a:p>
            <a:r>
              <a:rPr lang="es-MX" dirty="0" smtClean="0"/>
              <a:t>-Cambiar el nombre del proyecto y seleccionar donde sea desea guardar.</a:t>
            </a:r>
          </a:p>
          <a:p>
            <a:r>
              <a:rPr lang="es-MX" dirty="0" smtClean="0">
                <a:solidFill>
                  <a:srgbClr val="FF0000"/>
                </a:solidFill>
              </a:rPr>
              <a:t>NOTA: NO CAMBIAR EL FORMATO DE SALIDA.  </a:t>
            </a:r>
            <a:endParaRPr lang="es-MX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es-MX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75090" b="37455"/>
          <a:stretch/>
        </p:blipFill>
        <p:spPr>
          <a:xfrm>
            <a:off x="578021" y="2178945"/>
            <a:ext cx="2818322" cy="39785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28185" t="18000" r="27961" b="23200"/>
          <a:stretch/>
        </p:blipFill>
        <p:spPr>
          <a:xfrm>
            <a:off x="3540567" y="2873829"/>
            <a:ext cx="3217284" cy="24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2"/>
          <a:srcRect l="28206" t="18129" r="40723" b="14108"/>
          <a:stretch/>
        </p:blipFill>
        <p:spPr>
          <a:xfrm>
            <a:off x="4135581" y="1184587"/>
            <a:ext cx="2443745" cy="2996496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235131" y="261257"/>
            <a:ext cx="60872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organizar la tabla principal con el contenido del proyecto (</a:t>
            </a:r>
            <a:r>
              <a:rPr lang="es-MX" b="1" dirty="0" err="1"/>
              <a:t>T</a:t>
            </a:r>
            <a:r>
              <a:rPr lang="es-MX" b="1" dirty="0" err="1" smtClean="0"/>
              <a:t>able</a:t>
            </a:r>
            <a:r>
              <a:rPr lang="es-MX" b="1" dirty="0" smtClean="0"/>
              <a:t> Of </a:t>
            </a:r>
            <a:r>
              <a:rPr lang="es-MX" b="1" dirty="0" err="1" smtClean="0"/>
              <a:t>Contents</a:t>
            </a:r>
            <a:r>
              <a:rPr lang="es-MX" b="1" dirty="0" smtClean="0"/>
              <a:t>).</a:t>
            </a:r>
          </a:p>
          <a:p>
            <a:r>
              <a:rPr lang="es-MX" sz="1400" dirty="0" smtClean="0"/>
              <a:t>-Se organiza de la siguiente manera: puntos, líneas, polígonos e imágenes.</a:t>
            </a:r>
            <a:endParaRPr lang="es-MX" sz="14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1297799"/>
            <a:ext cx="3513180" cy="1978437"/>
          </a:xfrm>
          <a:prstGeom prst="rect">
            <a:avLst/>
          </a:prstGeom>
        </p:spPr>
      </p:pic>
      <p:cxnSp>
        <p:nvCxnSpPr>
          <p:cNvPr id="24" name="Conector recto 23"/>
          <p:cNvCxnSpPr/>
          <p:nvPr/>
        </p:nvCxnSpPr>
        <p:spPr>
          <a:xfrm flipV="1">
            <a:off x="370115" y="1297799"/>
            <a:ext cx="3870959" cy="2612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370115" y="2950460"/>
            <a:ext cx="4079965" cy="11843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235131" y="4355851"/>
            <a:ext cx="5752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De </a:t>
            </a:r>
            <a:r>
              <a:rPr lang="es-MX" b="1" dirty="0" smtClean="0"/>
              <a:t>cuántos </a:t>
            </a:r>
            <a:r>
              <a:rPr lang="es-MX" b="1" dirty="0" smtClean="0"/>
              <a:t>archivos consta un </a:t>
            </a:r>
            <a:r>
              <a:rPr lang="es-MX" b="1" dirty="0" err="1" smtClean="0"/>
              <a:t>shape</a:t>
            </a:r>
            <a:r>
              <a:rPr lang="es-MX" b="1" dirty="0" smtClean="0"/>
              <a:t>?</a:t>
            </a:r>
            <a:endParaRPr lang="es-MX" b="1" dirty="0"/>
          </a:p>
          <a:p>
            <a:r>
              <a:rPr lang="es-MX" sz="1400" dirty="0" smtClean="0"/>
              <a:t>-Un </a:t>
            </a:r>
            <a:r>
              <a:rPr lang="es-MX" sz="1400" dirty="0" err="1" smtClean="0"/>
              <a:t>shape</a:t>
            </a:r>
            <a:r>
              <a:rPr lang="es-MX" sz="1400" dirty="0" smtClean="0"/>
              <a:t> consta de 7 archivos que se buscan en la carpeta que generaron en unidad “C”. Se puede apreciar que tienen la misma fecha de modificación ya que se crean al mismo tiempo. </a:t>
            </a: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4"/>
          <a:srcRect l="23499" t="5573" r="25164" b="30061"/>
          <a:stretch/>
        </p:blipFill>
        <p:spPr>
          <a:xfrm>
            <a:off x="1197427" y="5485809"/>
            <a:ext cx="4423955" cy="311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3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1361" t="9568" r="37220" b="32927"/>
          <a:stretch/>
        </p:blipFill>
        <p:spPr>
          <a:xfrm>
            <a:off x="566055" y="1563186"/>
            <a:ext cx="2098767" cy="21597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0977" t="14384" r="30707" b="19521"/>
          <a:stretch/>
        </p:blipFill>
        <p:spPr>
          <a:xfrm>
            <a:off x="2856410" y="1682932"/>
            <a:ext cx="1733006" cy="16807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1600" t="9140" r="29958" b="47432"/>
          <a:stretch/>
        </p:blipFill>
        <p:spPr>
          <a:xfrm>
            <a:off x="4720044" y="1754886"/>
            <a:ext cx="1933303" cy="12279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14036" t="9280" r="29093" b="20263"/>
          <a:stretch/>
        </p:blipFill>
        <p:spPr>
          <a:xfrm>
            <a:off x="566055" y="4005718"/>
            <a:ext cx="2786745" cy="194105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66055" y="357051"/>
            <a:ext cx="5503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editar un </a:t>
            </a:r>
            <a:r>
              <a:rPr lang="es-MX" b="1" dirty="0" err="1" smtClean="0"/>
              <a:t>shape</a:t>
            </a:r>
            <a:r>
              <a:rPr lang="es-MX" b="1" dirty="0" smtClean="0"/>
              <a:t> de polígonos con la herramienta de cortar.</a:t>
            </a:r>
          </a:p>
          <a:p>
            <a:r>
              <a:rPr lang="es-MX" dirty="0" smtClean="0"/>
              <a:t>-A continuación se muestran los pasos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200296" y="1390544"/>
            <a:ext cx="94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1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725782" y="133763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2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390919" y="139054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3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75295" y="400571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4</a:t>
            </a:r>
            <a:endParaRPr lang="es-MX" sz="3200" dirty="0">
              <a:solidFill>
                <a:srgbClr val="FF000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/>
          <a:srcRect l="26589" t="8930" r="29661" b="31280"/>
          <a:stretch/>
        </p:blipFill>
        <p:spPr>
          <a:xfrm>
            <a:off x="3840479" y="3838191"/>
            <a:ext cx="2629988" cy="2020783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6172033" y="394835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5</a:t>
            </a:r>
            <a:endParaRPr lang="es-MX" sz="3200" dirty="0">
              <a:solidFill>
                <a:srgbClr val="FF0000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26767" t="9094" r="28839" b="20443"/>
          <a:stretch/>
        </p:blipFill>
        <p:spPr>
          <a:xfrm>
            <a:off x="2216327" y="6448250"/>
            <a:ext cx="2377442" cy="2121575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4326988" y="652093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6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9" name="Flecha derecha 18"/>
          <p:cNvSpPr/>
          <p:nvPr/>
        </p:nvSpPr>
        <p:spPr>
          <a:xfrm rot="5400000">
            <a:off x="5419202" y="3555459"/>
            <a:ext cx="291146" cy="2438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/>
          <p:cNvSpPr txBox="1"/>
          <p:nvPr/>
        </p:nvSpPr>
        <p:spPr>
          <a:xfrm>
            <a:off x="5029198" y="3162472"/>
            <a:ext cx="1314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Seleccionar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903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6030" t="9113" r="20792" b="29686"/>
          <a:stretch/>
        </p:blipFill>
        <p:spPr>
          <a:xfrm>
            <a:off x="309450" y="1783424"/>
            <a:ext cx="2975630" cy="19254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21901" t="9822" r="25487" b="31692"/>
          <a:stretch/>
        </p:blipFill>
        <p:spPr>
          <a:xfrm>
            <a:off x="3419206" y="1740901"/>
            <a:ext cx="3216724" cy="201045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17114" t="7741" r="18776" b="21601"/>
          <a:stretch/>
        </p:blipFill>
        <p:spPr>
          <a:xfrm>
            <a:off x="1561950" y="4022342"/>
            <a:ext cx="3671902" cy="227532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/>
          <a:srcRect l="26517" t="8216" r="25618" b="30630"/>
          <a:stretch/>
        </p:blipFill>
        <p:spPr>
          <a:xfrm>
            <a:off x="1942010" y="6486296"/>
            <a:ext cx="3140503" cy="225585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424689" y="461554"/>
            <a:ext cx="621124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Como unir polígonos</a:t>
            </a:r>
          </a:p>
          <a:p>
            <a:r>
              <a:rPr lang="es-MX" sz="1400" dirty="0" smtClean="0"/>
              <a:t>- Se hace de la siguiente manera: creas los polígonos a unir como se te menciono en el paso anterior después das </a:t>
            </a:r>
            <a:r>
              <a:rPr lang="es-MX" sz="1400" dirty="0" err="1" smtClean="0"/>
              <a:t>click</a:t>
            </a:r>
            <a:r>
              <a:rPr lang="es-MX" sz="1400" dirty="0" smtClean="0"/>
              <a:t> en Editor opción </a:t>
            </a:r>
            <a:r>
              <a:rPr lang="es-MX" sz="1400" dirty="0" err="1" smtClean="0"/>
              <a:t>Merge</a:t>
            </a:r>
            <a:r>
              <a:rPr lang="es-MX" sz="1400" dirty="0" smtClean="0"/>
              <a:t>, te aparecerá un cuadro donde tu vas a seleccionar el polígono que quieres unir y con esa opción se generara un solo polígono.</a:t>
            </a:r>
            <a:endParaRPr lang="es-MX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020243" y="1573906"/>
            <a:ext cx="66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1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358926" y="153576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2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885985" y="393998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3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85985" y="661117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 smtClean="0">
                <a:solidFill>
                  <a:srgbClr val="FF0000"/>
                </a:solidFill>
              </a:rPr>
              <a:t>4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20" name="Flecha izquierda 19"/>
          <p:cNvSpPr/>
          <p:nvPr/>
        </p:nvSpPr>
        <p:spPr>
          <a:xfrm rot="19671913">
            <a:off x="3225371" y="4547351"/>
            <a:ext cx="549773" cy="18419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715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25">
  <a:themeElements>
    <a:clrScheme name="">
      <a:dk1>
        <a:srgbClr val="333333"/>
      </a:dk1>
      <a:lt1>
        <a:srgbClr val="FFFFFF"/>
      </a:lt1>
      <a:dk2>
        <a:srgbClr val="333333"/>
      </a:dk2>
      <a:lt2>
        <a:srgbClr val="1F1F1F"/>
      </a:lt2>
      <a:accent1>
        <a:srgbClr val="434453"/>
      </a:accent1>
      <a:accent2>
        <a:srgbClr val="60616C"/>
      </a:accent2>
      <a:accent3>
        <a:srgbClr val="FFFFFF"/>
      </a:accent3>
      <a:accent4>
        <a:srgbClr val="2A2A2A"/>
      </a:accent4>
      <a:accent5>
        <a:srgbClr val="B0B0B3"/>
      </a:accent5>
      <a:accent6>
        <a:srgbClr val="565761"/>
      </a:accent6>
      <a:hlink>
        <a:srgbClr val="9D9D9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5" id="{430611F8-5157-4980-BCBF-14C289AF5319}" vid="{D5491CE8-92FA-415B-A672-37E6756FBE4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395</Words>
  <Application>Microsoft Office PowerPoint</Application>
  <PresentationFormat>Presentación en pantalla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Microsoft Sans Serif</vt:lpstr>
      <vt:lpstr>Tema de Office</vt:lpstr>
      <vt:lpstr>Tema25</vt:lpstr>
      <vt:lpstr>Práctica 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9</dc:title>
  <dc:creator>Grisel</dc:creator>
  <cp:lastModifiedBy>Grisel_hp</cp:lastModifiedBy>
  <cp:revision>20</cp:revision>
  <dcterms:created xsi:type="dcterms:W3CDTF">2015-03-02T20:35:36Z</dcterms:created>
  <dcterms:modified xsi:type="dcterms:W3CDTF">2017-09-26T23:20:08Z</dcterms:modified>
</cp:coreProperties>
</file>