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1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530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16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658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106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488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7568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5472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828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12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433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36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63B3D-F055-485A-B8A8-54DEBBA3CDE8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25C93-6CC1-4006-A6F0-113EF69977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93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5224" y="2004646"/>
            <a:ext cx="5915025" cy="3406875"/>
          </a:xfrm>
          <a:solidFill>
            <a:schemeClr val="accent1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s-MX" sz="7200" dirty="0" smtClean="0"/>
              <a:t>PRÁCTICA </a:t>
            </a:r>
            <a:r>
              <a:rPr lang="es-MX" sz="7200" dirty="0" smtClean="0"/>
              <a:t>CON CALCULADORA DE </a:t>
            </a:r>
            <a:r>
              <a:rPr lang="es-MX" sz="7200" dirty="0" err="1" smtClean="0"/>
              <a:t>ArcGIS</a:t>
            </a:r>
            <a:endParaRPr lang="es-MX" sz="7200" dirty="0"/>
          </a:p>
        </p:txBody>
      </p:sp>
    </p:spTree>
    <p:extLst>
      <p:ext uri="{BB962C8B-B14F-4D97-AF65-F5344CB8AC3E}">
        <p14:creationId xmlns:p14="http://schemas.microsoft.com/office/powerpoint/2010/main" val="27874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1321" y="258792"/>
            <a:ext cx="58487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Cómo se hace la edición de la base de datos del shape de polígonos, agregar y borrar campos, llenado rápido de tablas, el uso de la Calculadora dentro de la base de datos de ArcMap en un shape</a:t>
            </a:r>
            <a:r>
              <a:rPr lang="es-MX" b="1" dirty="0" smtClean="0"/>
              <a:t>.</a:t>
            </a:r>
          </a:p>
          <a:p>
            <a:pPr algn="just"/>
            <a:r>
              <a:rPr lang="es-MX" dirty="0" smtClean="0"/>
              <a:t>-Pasos para </a:t>
            </a:r>
            <a:r>
              <a:rPr lang="es-MX" b="1" u="sng" dirty="0" smtClean="0">
                <a:solidFill>
                  <a:schemeClr val="accent5"/>
                </a:solidFill>
              </a:rPr>
              <a:t>Agregar</a:t>
            </a:r>
            <a:r>
              <a:rPr lang="es-MX" dirty="0" smtClean="0"/>
              <a:t>: ir a la opción </a:t>
            </a:r>
            <a:r>
              <a:rPr lang="es-MX" b="1" u="sng" dirty="0" err="1" smtClean="0">
                <a:solidFill>
                  <a:srgbClr val="FF0000"/>
                </a:solidFill>
              </a:rPr>
              <a:t>ArcToolbox</a:t>
            </a:r>
            <a:r>
              <a:rPr lang="es-MX" dirty="0"/>
              <a:t> </a:t>
            </a:r>
            <a:r>
              <a:rPr lang="es-MX" dirty="0" smtClean="0"/>
              <a:t>dar </a:t>
            </a:r>
            <a:r>
              <a:rPr lang="es-MX" dirty="0" err="1" smtClean="0"/>
              <a:t>click</a:t>
            </a:r>
            <a:r>
              <a:rPr lang="es-MX" dirty="0" smtClean="0"/>
              <a:t> y seleccionar </a:t>
            </a:r>
            <a:r>
              <a:rPr lang="es-MX" b="1" u="sng" dirty="0" smtClean="0">
                <a:solidFill>
                  <a:srgbClr val="FF0000"/>
                </a:solidFill>
              </a:rPr>
              <a:t>Data Management Tools</a:t>
            </a:r>
            <a:r>
              <a:rPr lang="es-MX" dirty="0" smtClean="0"/>
              <a:t>, después en </a:t>
            </a:r>
            <a:r>
              <a:rPr lang="es-MX" b="1" u="sng" dirty="0" err="1" smtClean="0">
                <a:solidFill>
                  <a:srgbClr val="FF0000"/>
                </a:solidFill>
              </a:rPr>
              <a:t>Fields</a:t>
            </a:r>
            <a:r>
              <a:rPr lang="es-MX" dirty="0" smtClean="0"/>
              <a:t> y por último en </a:t>
            </a:r>
            <a:r>
              <a:rPr lang="es-MX" b="1" u="sng" dirty="0" err="1" smtClean="0">
                <a:solidFill>
                  <a:srgbClr val="FF0000"/>
                </a:solidFill>
              </a:rPr>
              <a:t>Add</a:t>
            </a:r>
            <a:r>
              <a:rPr lang="es-MX" b="1" u="sng" dirty="0" smtClean="0">
                <a:solidFill>
                  <a:srgbClr val="FF0000"/>
                </a:solidFill>
              </a:rPr>
              <a:t> Field</a:t>
            </a:r>
            <a:r>
              <a:rPr lang="es-MX" dirty="0" smtClean="0"/>
              <a:t>. Se abrirá un recuadro donde tienes que cambiar los campos siguientes: debes de seleccionar la tabla de entrada </a:t>
            </a:r>
            <a:r>
              <a:rPr lang="es-MX" b="1" u="sng" dirty="0" smtClean="0">
                <a:solidFill>
                  <a:srgbClr val="FF0000"/>
                </a:solidFill>
              </a:rPr>
              <a:t>(Input </a:t>
            </a:r>
            <a:r>
              <a:rPr lang="es-MX" b="1" u="sng" dirty="0" err="1" smtClean="0">
                <a:solidFill>
                  <a:srgbClr val="FF0000"/>
                </a:solidFill>
              </a:rPr>
              <a:t>Table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, nombre del campo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Name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tipo de campo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Type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debes de seleccionar </a:t>
            </a:r>
            <a:r>
              <a:rPr lang="es-MX" b="1" u="sng" dirty="0" smtClean="0">
                <a:solidFill>
                  <a:srgbClr val="FF0000"/>
                </a:solidFill>
              </a:rPr>
              <a:t>TEXT</a:t>
            </a:r>
            <a:r>
              <a:rPr lang="es-MX" dirty="0" smtClean="0"/>
              <a:t>, cambiar el campo de leyenda </a:t>
            </a:r>
            <a:r>
              <a:rPr lang="es-MX" b="1" u="sng" dirty="0" smtClean="0">
                <a:solidFill>
                  <a:srgbClr val="FF0000"/>
                </a:solidFill>
              </a:rPr>
              <a:t>(Field </a:t>
            </a:r>
            <a:r>
              <a:rPr lang="es-MX" b="1" u="sng" dirty="0" err="1" smtClean="0">
                <a:solidFill>
                  <a:srgbClr val="FF0000"/>
                </a:solidFill>
              </a:rPr>
              <a:t>Length</a:t>
            </a:r>
            <a:r>
              <a:rPr lang="es-MX" b="1" u="sng" dirty="0" smtClean="0">
                <a:solidFill>
                  <a:srgbClr val="FF0000"/>
                </a:solidFill>
              </a:rPr>
              <a:t>) </a:t>
            </a:r>
            <a:r>
              <a:rPr lang="es-MX" dirty="0" smtClean="0"/>
              <a:t>con un 90 esta bien por ultimo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u="sng" dirty="0" smtClean="0">
                <a:solidFill>
                  <a:srgbClr val="FF0000"/>
                </a:solidFill>
              </a:rPr>
              <a:t>OK.</a:t>
            </a:r>
            <a:endParaRPr lang="es-MX" b="1" u="sng" dirty="0">
              <a:solidFill>
                <a:srgbClr val="FF0000"/>
              </a:solidFill>
            </a:endParaRPr>
          </a:p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55" y="3952111"/>
            <a:ext cx="2103302" cy="15363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928" y="3952111"/>
            <a:ext cx="2280102" cy="3810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55" y="6055743"/>
            <a:ext cx="3071983" cy="2124079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548168" y="379562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067745" y="3795622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99405" y="576335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279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93298" y="310551"/>
            <a:ext cx="61937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-Para borrar: </a:t>
            </a:r>
            <a:r>
              <a:rPr lang="es-MX" dirty="0"/>
              <a:t>ir a la opción </a:t>
            </a:r>
            <a:r>
              <a:rPr lang="es-MX" b="1" u="sng" dirty="0" err="1">
                <a:solidFill>
                  <a:srgbClr val="FF0000"/>
                </a:solidFill>
              </a:rPr>
              <a:t>ArcToolbox</a:t>
            </a:r>
            <a:r>
              <a:rPr lang="es-MX" dirty="0"/>
              <a:t> dar </a:t>
            </a:r>
            <a:r>
              <a:rPr lang="es-MX" dirty="0" err="1"/>
              <a:t>click</a:t>
            </a:r>
            <a:r>
              <a:rPr lang="es-MX" dirty="0"/>
              <a:t> y seleccionar </a:t>
            </a:r>
            <a:r>
              <a:rPr lang="es-MX" b="1" u="sng" dirty="0">
                <a:solidFill>
                  <a:srgbClr val="FF0000"/>
                </a:solidFill>
              </a:rPr>
              <a:t>Data Management Tools</a:t>
            </a:r>
            <a:r>
              <a:rPr lang="es-MX" dirty="0"/>
              <a:t>, después en </a:t>
            </a:r>
            <a:r>
              <a:rPr lang="es-MX" b="1" u="sng" dirty="0" err="1">
                <a:solidFill>
                  <a:srgbClr val="FF0000"/>
                </a:solidFill>
              </a:rPr>
              <a:t>Fields</a:t>
            </a:r>
            <a:r>
              <a:rPr lang="es-MX" dirty="0"/>
              <a:t> y por ú</a:t>
            </a:r>
            <a:r>
              <a:rPr lang="es-MX" dirty="0" smtClean="0"/>
              <a:t>ltimo </a:t>
            </a:r>
            <a:r>
              <a:rPr lang="es-MX" dirty="0"/>
              <a:t>en </a:t>
            </a:r>
            <a:r>
              <a:rPr lang="es-MX" b="1" u="sng" dirty="0" err="1" smtClean="0">
                <a:solidFill>
                  <a:srgbClr val="FF0000"/>
                </a:solidFill>
              </a:rPr>
              <a:t>Delete</a:t>
            </a:r>
            <a:r>
              <a:rPr lang="es-MX" b="1" u="sng" dirty="0">
                <a:solidFill>
                  <a:srgbClr val="FF0000"/>
                </a:solidFill>
              </a:rPr>
              <a:t> </a:t>
            </a:r>
            <a:r>
              <a:rPr lang="es-MX" b="1" u="sng" dirty="0" smtClean="0">
                <a:solidFill>
                  <a:srgbClr val="FF0000"/>
                </a:solidFill>
              </a:rPr>
              <a:t>Field</a:t>
            </a:r>
            <a:r>
              <a:rPr lang="es-MX" dirty="0" smtClean="0"/>
              <a:t>.</a:t>
            </a:r>
            <a:r>
              <a:rPr lang="es-MX" dirty="0"/>
              <a:t> </a:t>
            </a:r>
            <a:r>
              <a:rPr lang="es-MX" dirty="0" smtClean="0"/>
              <a:t> Se siguen los pasos explicados en el paso anterior solo que se ira a la opción de </a:t>
            </a:r>
            <a:r>
              <a:rPr lang="es-MX" b="1" u="sng" dirty="0" err="1" smtClean="0">
                <a:solidFill>
                  <a:srgbClr val="FF0000"/>
                </a:solidFill>
              </a:rPr>
              <a:t>Delete</a:t>
            </a:r>
            <a:r>
              <a:rPr lang="es-MX" b="1" u="sng" dirty="0" smtClean="0">
                <a:solidFill>
                  <a:srgbClr val="FF0000"/>
                </a:solidFill>
              </a:rPr>
              <a:t> Field</a:t>
            </a:r>
            <a:r>
              <a:rPr lang="es-MX" dirty="0" smtClean="0"/>
              <a:t>. Se </a:t>
            </a:r>
            <a:r>
              <a:rPr lang="es-MX" dirty="0"/>
              <a:t>abrirá un recuadro donde tienes que cambiar los campos siguientes: debes de seleccionar la tabla de entrada </a:t>
            </a:r>
            <a:r>
              <a:rPr lang="es-MX" b="1" u="sng" dirty="0">
                <a:solidFill>
                  <a:srgbClr val="FF0000"/>
                </a:solidFill>
              </a:rPr>
              <a:t>(Input </a:t>
            </a:r>
            <a:r>
              <a:rPr lang="es-MX" b="1" u="sng" dirty="0" err="1">
                <a:solidFill>
                  <a:srgbClr val="FF0000"/>
                </a:solidFill>
              </a:rPr>
              <a:t>Table</a:t>
            </a:r>
            <a:r>
              <a:rPr lang="es-MX" b="1" u="sng" dirty="0" smtClean="0">
                <a:solidFill>
                  <a:srgbClr val="FF0000"/>
                </a:solidFill>
              </a:rPr>
              <a:t>)  </a:t>
            </a:r>
            <a:r>
              <a:rPr lang="es-MX" dirty="0" smtClean="0"/>
              <a:t>y el campo</a:t>
            </a:r>
            <a:r>
              <a:rPr lang="es-MX" b="1" u="sng" dirty="0" smtClean="0">
                <a:solidFill>
                  <a:srgbClr val="FF0000"/>
                </a:solidFill>
              </a:rPr>
              <a:t> (</a:t>
            </a:r>
            <a:r>
              <a:rPr lang="es-MX" b="1" u="sng" dirty="0" err="1" smtClean="0">
                <a:solidFill>
                  <a:srgbClr val="FF0000"/>
                </a:solidFill>
              </a:rPr>
              <a:t>Drop</a:t>
            </a:r>
            <a:r>
              <a:rPr lang="es-MX" b="1" u="sng" dirty="0" smtClean="0">
                <a:solidFill>
                  <a:srgbClr val="FF0000"/>
                </a:solidFill>
              </a:rPr>
              <a:t> Field) </a:t>
            </a:r>
            <a:r>
              <a:rPr lang="es-MX" dirty="0" smtClean="0"/>
              <a:t>y seleccionar los campos a eliminar de la tabla y por último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u="sng" dirty="0" smtClean="0">
                <a:solidFill>
                  <a:srgbClr val="FF0000"/>
                </a:solidFill>
              </a:rPr>
              <a:t>Ok.</a:t>
            </a:r>
            <a:endParaRPr lang="es-MX" b="1" u="sng" dirty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26" y="3025342"/>
            <a:ext cx="2483218" cy="470306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273" y="4199394"/>
            <a:ext cx="3359791" cy="2354961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740282" y="273295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086541" y="390700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432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14068" y="448574"/>
            <a:ext cx="59867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-Pasos para el llenado rápido de tablas: le das </a:t>
            </a:r>
            <a:r>
              <a:rPr lang="es-MX" dirty="0" err="1" smtClean="0"/>
              <a:t>click</a:t>
            </a:r>
            <a:r>
              <a:rPr lang="es-MX" dirty="0" smtClean="0"/>
              <a:t> secundario en tu shape te aparecerá un listado seleccionas la opción de </a:t>
            </a:r>
            <a:r>
              <a:rPr lang="es-MX" b="1" u="sng" dirty="0" smtClean="0">
                <a:solidFill>
                  <a:srgbClr val="FF0000"/>
                </a:solidFill>
              </a:rPr>
              <a:t>Open Atribute </a:t>
            </a:r>
            <a:r>
              <a:rPr lang="es-MX" b="1" u="sng" dirty="0" err="1">
                <a:solidFill>
                  <a:srgbClr val="FF0000"/>
                </a:solidFill>
              </a:rPr>
              <a:t>T</a:t>
            </a:r>
            <a:r>
              <a:rPr lang="es-MX" b="1" u="sng" dirty="0" err="1" smtClean="0">
                <a:solidFill>
                  <a:srgbClr val="FF0000"/>
                </a:solidFill>
              </a:rPr>
              <a:t>able</a:t>
            </a:r>
            <a:r>
              <a:rPr lang="es-MX" b="1" u="sng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e inmediatamente se abrirá tu tabla.  Después </a:t>
            </a:r>
            <a:r>
              <a:rPr lang="es-MX" dirty="0" err="1" smtClean="0"/>
              <a:t>click</a:t>
            </a:r>
            <a:r>
              <a:rPr lang="es-MX" dirty="0" smtClean="0"/>
              <a:t> secundario en  la columna que deseas cambiar y se abrirá un listado ahí seleccionaras la opción de </a:t>
            </a:r>
            <a:r>
              <a:rPr lang="es-MX" b="1" u="sng" dirty="0" smtClean="0">
                <a:solidFill>
                  <a:srgbClr val="FF0000"/>
                </a:solidFill>
              </a:rPr>
              <a:t>Field </a:t>
            </a:r>
            <a:r>
              <a:rPr lang="es-MX" b="1" u="sng" dirty="0" err="1" smtClean="0">
                <a:solidFill>
                  <a:srgbClr val="FF0000"/>
                </a:solidFill>
              </a:rPr>
              <a:t>Calculator</a:t>
            </a:r>
            <a:r>
              <a:rPr lang="es-MX" b="1" u="sng" dirty="0" smtClean="0">
                <a:solidFill>
                  <a:srgbClr val="FF0000"/>
                </a:solidFill>
              </a:rPr>
              <a:t>… </a:t>
            </a:r>
            <a:r>
              <a:rPr lang="es-MX" dirty="0" smtClean="0"/>
              <a:t>y aparecerá un recuadro de </a:t>
            </a:r>
            <a:r>
              <a:rPr lang="es-MX" b="1" u="sng" dirty="0">
                <a:solidFill>
                  <a:srgbClr val="FF0000"/>
                </a:solidFill>
              </a:rPr>
              <a:t>Field </a:t>
            </a:r>
            <a:r>
              <a:rPr lang="es-MX" b="1" u="sng" dirty="0" err="1" smtClean="0">
                <a:solidFill>
                  <a:srgbClr val="FF0000"/>
                </a:solidFill>
              </a:rPr>
              <a:t>Calculator</a:t>
            </a:r>
            <a:r>
              <a:rPr lang="es-MX" b="1" u="sng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donde cambiaras los campos.</a:t>
            </a:r>
          </a:p>
          <a:p>
            <a:pPr algn="just"/>
            <a:r>
              <a:rPr lang="es-MX" b="1" u="sng" dirty="0" smtClean="0">
                <a:solidFill>
                  <a:srgbClr val="FF0000"/>
                </a:solidFill>
              </a:rPr>
              <a:t>NOTA: EL TEXTO A INGRESAR SE COPIA DE LA MISMA TABLA Y SE PONE ENTRE COMILLAS. </a:t>
            </a:r>
            <a:endParaRPr lang="es-MX" b="1" u="sng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49" y="3312544"/>
            <a:ext cx="1425868" cy="20271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84" y="3312544"/>
            <a:ext cx="3623094" cy="20360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49" y="5762444"/>
            <a:ext cx="2331655" cy="191650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434" y="5762444"/>
            <a:ext cx="2390937" cy="313264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34177" y="315540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152768" y="302015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39684" y="562719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598109" y="562719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1514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17585" y="293298"/>
            <a:ext cx="5831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Uso de la calculadora </a:t>
            </a:r>
            <a:r>
              <a:rPr lang="es-MX" dirty="0"/>
              <a:t>dentro de la base de datos de </a:t>
            </a:r>
            <a:r>
              <a:rPr lang="es-MX" dirty="0" err="1"/>
              <a:t>ArcMap</a:t>
            </a:r>
            <a:r>
              <a:rPr lang="es-MX" dirty="0"/>
              <a:t> en un </a:t>
            </a:r>
            <a:r>
              <a:rPr lang="es-MX" dirty="0" err="1"/>
              <a:t>shape</a:t>
            </a:r>
            <a:r>
              <a:rPr lang="es-MX" dirty="0"/>
              <a:t>.</a:t>
            </a:r>
          </a:p>
          <a:p>
            <a:pPr algn="just"/>
            <a:r>
              <a:rPr lang="es-MX" dirty="0" smtClean="0"/>
              <a:t>-Estos son los pasos a seguir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5" y="1389088"/>
            <a:ext cx="2725947" cy="32638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22" y="1389088"/>
            <a:ext cx="2937400" cy="28585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60" y="4978410"/>
            <a:ext cx="6073462" cy="352069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306409" y="121662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028477" y="121662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148780" y="465298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639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49" y="291225"/>
            <a:ext cx="5940410" cy="32565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046" y="3969507"/>
            <a:ext cx="4712616" cy="451752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52036" y="156186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686019" y="383103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5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0451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5057" y="396815"/>
            <a:ext cx="6072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Cómo se agregan puntos </a:t>
            </a:r>
            <a:r>
              <a:rPr lang="es-MX" dirty="0" err="1"/>
              <a:t>georeferenciados</a:t>
            </a:r>
            <a:r>
              <a:rPr lang="es-MX" dirty="0"/>
              <a:t> desde una hoja de Excel (.</a:t>
            </a:r>
            <a:r>
              <a:rPr lang="es-MX" dirty="0" err="1"/>
              <a:t>bdf</a:t>
            </a:r>
            <a:r>
              <a:rPr lang="es-MX" dirty="0"/>
              <a:t>) y convertirlo a .</a:t>
            </a:r>
            <a:r>
              <a:rPr lang="es-MX" dirty="0" err="1"/>
              <a:t>shp</a:t>
            </a:r>
            <a:r>
              <a:rPr lang="es-MX" dirty="0"/>
              <a:t> para agregarle información a su base de datos</a:t>
            </a:r>
          </a:p>
          <a:p>
            <a:pPr algn="just"/>
            <a:r>
              <a:rPr lang="es-MX" dirty="0" smtClean="0"/>
              <a:t>-Estos son los siguientes pasos a seguir: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8771"/>
          <a:stretch/>
        </p:blipFill>
        <p:spPr>
          <a:xfrm>
            <a:off x="469304" y="1649858"/>
            <a:ext cx="6104024" cy="312917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11916"/>
          <a:stretch/>
        </p:blipFill>
        <p:spPr>
          <a:xfrm>
            <a:off x="2491548" y="4944034"/>
            <a:ext cx="2059536" cy="406194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297052" y="137186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412946" y="476463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28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1513"/>
          <a:stretch/>
        </p:blipFill>
        <p:spPr>
          <a:xfrm>
            <a:off x="622584" y="508760"/>
            <a:ext cx="5578323" cy="4045986"/>
          </a:xfrm>
          <a:prstGeom prst="rect">
            <a:avLst/>
          </a:prstGeom>
        </p:spPr>
      </p:pic>
      <p:sp>
        <p:nvSpPr>
          <p:cNvPr id="3" name="Flecha izquierda 2"/>
          <p:cNvSpPr/>
          <p:nvPr/>
        </p:nvSpPr>
        <p:spPr>
          <a:xfrm>
            <a:off x="4882550" y="2656935"/>
            <a:ext cx="1725283" cy="36231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 arriba 3"/>
          <p:cNvSpPr/>
          <p:nvPr/>
        </p:nvSpPr>
        <p:spPr>
          <a:xfrm rot="18147199">
            <a:off x="6249490" y="3159528"/>
            <a:ext cx="391840" cy="72871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84" y="4812158"/>
            <a:ext cx="1816765" cy="40054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138" y="6254422"/>
            <a:ext cx="1743607" cy="39627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411745" y="5436896"/>
            <a:ext cx="3033665" cy="20313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dirty="0" err="1" smtClean="0"/>
              <a:t>Click</a:t>
            </a:r>
            <a:r>
              <a:rPr lang="es-MX" dirty="0" smtClean="0"/>
              <a:t> y aparece un cuadro llamado </a:t>
            </a:r>
            <a:r>
              <a:rPr lang="es-MX" dirty="0" err="1" smtClean="0"/>
              <a:t>Display</a:t>
            </a:r>
            <a:r>
              <a:rPr lang="es-MX" dirty="0" smtClean="0"/>
              <a:t>, seleccionar la X y la Y…. Listo!!!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despliegan los puntos sobre tu hoja de trabajo  </a:t>
            </a:r>
            <a:r>
              <a:rPr lang="es-MX" dirty="0" err="1" smtClean="0"/>
              <a:t>Layout</a:t>
            </a:r>
            <a:r>
              <a:rPr lang="es-MX" dirty="0" smtClean="0"/>
              <a:t> </a:t>
            </a:r>
            <a:r>
              <a:rPr lang="es-MX" dirty="0" err="1" smtClean="0"/>
              <a:t>view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6032820" y="216372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439349" y="467112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865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41540" y="345057"/>
            <a:ext cx="62282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Cómo unir varios </a:t>
            </a:r>
            <a:r>
              <a:rPr lang="es-MX" dirty="0" err="1"/>
              <a:t>shapes</a:t>
            </a:r>
            <a:r>
              <a:rPr lang="es-MX" dirty="0"/>
              <a:t> en uno solo y cómo organizar su base de datos</a:t>
            </a:r>
          </a:p>
          <a:p>
            <a:r>
              <a:rPr lang="es-MX" dirty="0" smtClean="0"/>
              <a:t>-REQUISITOS</a:t>
            </a:r>
            <a:r>
              <a:rPr lang="es-MX" dirty="0"/>
              <a:t>: </a:t>
            </a:r>
            <a:r>
              <a:rPr lang="es-MX" dirty="0" smtClean="0"/>
              <a:t>DEBEN </a:t>
            </a:r>
            <a:r>
              <a:rPr lang="es-MX" dirty="0"/>
              <a:t>SER DOS O MÁS SHAPES DEL MISMO TIPO (POLÍGONO, PUNTO, LÍNEA) NO MIXTOS, LAS TABLAS DE TODOS LOS SHAPES DEBEN TENER LOS MISMOS CAMPOS Y DEL MISMO TIPO NO MEZCLADOS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64" y="2376382"/>
            <a:ext cx="2587924" cy="34892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12" y="2874551"/>
            <a:ext cx="3502323" cy="249292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05250" y="204069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338562" y="2376557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6118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34" y="787689"/>
            <a:ext cx="5998885" cy="34720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04" y="4804366"/>
            <a:ext cx="6061907" cy="34239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143398" y="49530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069287" y="451197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9093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11019" b="11330"/>
          <a:stretch/>
        </p:blipFill>
        <p:spPr>
          <a:xfrm>
            <a:off x="502002" y="701662"/>
            <a:ext cx="5985062" cy="33527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12205" b="10275"/>
          <a:stretch/>
        </p:blipFill>
        <p:spPr>
          <a:xfrm>
            <a:off x="444998" y="4761782"/>
            <a:ext cx="5976121" cy="343331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86541" y="40927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5</a:t>
            </a:r>
            <a:endParaRPr lang="es-MX" sz="3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020596" y="4469394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6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64948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71" y="148758"/>
            <a:ext cx="6356968" cy="33463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71" y="3822861"/>
            <a:ext cx="5791710" cy="2882239"/>
          </a:xfrm>
          <a:prstGeom prst="rect">
            <a:avLst/>
          </a:prstGeom>
        </p:spPr>
      </p:pic>
      <p:sp>
        <p:nvSpPr>
          <p:cNvPr id="4" name="Flecha abajo 3"/>
          <p:cNvSpPr/>
          <p:nvPr/>
        </p:nvSpPr>
        <p:spPr>
          <a:xfrm>
            <a:off x="3092919" y="6681596"/>
            <a:ext cx="741871" cy="6556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568000" y="7389674"/>
            <a:ext cx="60743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ARREGLAR TODO EL RESTO DEL CAMPO LLAMADO</a:t>
            </a:r>
          </a:p>
          <a:p>
            <a:pPr algn="just"/>
            <a:r>
              <a:rPr lang="es-MX" dirty="0"/>
              <a:t>Unidades, copiando la información del campo Unidades1 al campo Unidades, obvio que usando la calculadora para ahorrar tiempo. BORRAR TODOS LOS CAMPOS (FIELDS) que ya no son útiles, dejar completa y llena la base de datos.</a:t>
            </a:r>
          </a:p>
          <a:p>
            <a:pPr algn="just"/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6241816" y="0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7</a:t>
            </a:r>
            <a:endParaRPr lang="es-MX" sz="3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6241815" y="353047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8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1690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6045" y="293298"/>
            <a:ext cx="6262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Cómo se le pone color a las unidades y se guarda la leyenda en formato .</a:t>
            </a:r>
            <a:r>
              <a:rPr lang="es-MX" dirty="0" err="1"/>
              <a:t>lyr</a:t>
            </a:r>
            <a:endParaRPr lang="es-MX" dirty="0"/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368" y="906077"/>
            <a:ext cx="2792210" cy="36091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44" y="4880608"/>
            <a:ext cx="5984856" cy="38493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7536" y="5313872"/>
            <a:ext cx="655608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778" y="8384572"/>
            <a:ext cx="719390" cy="77425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161136" y="8448535"/>
            <a:ext cx="655608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4493362" y="4406506"/>
            <a:ext cx="655608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6230147" y="6018240"/>
            <a:ext cx="655608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Dar </a:t>
            </a:r>
            <a:r>
              <a:rPr lang="es-MX" dirty="0" err="1"/>
              <a:t>C</a:t>
            </a:r>
            <a:r>
              <a:rPr lang="es-MX" dirty="0" err="1" smtClean="0"/>
              <a:t>lick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527868" y="631853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848753" y="458951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952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93" y="688357"/>
            <a:ext cx="6271404" cy="311806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3" y="4743057"/>
            <a:ext cx="2434240" cy="27206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958" y="4906157"/>
            <a:ext cx="3535239" cy="239442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38301" y="39596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443472" y="4613769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138300" y="4613768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2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26" y="649947"/>
            <a:ext cx="5969480" cy="3868125"/>
          </a:xfrm>
          <a:prstGeom prst="rect">
            <a:avLst/>
          </a:prstGeom>
        </p:spPr>
      </p:pic>
      <p:sp>
        <p:nvSpPr>
          <p:cNvPr id="3" name="Flecha abajo 2"/>
          <p:cNvSpPr/>
          <p:nvPr/>
        </p:nvSpPr>
        <p:spPr>
          <a:xfrm>
            <a:off x="2769079" y="4518072"/>
            <a:ext cx="1362974" cy="15009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810883" y="6019068"/>
            <a:ext cx="5279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CHECAR QUE EL .</a:t>
            </a:r>
            <a:r>
              <a:rPr lang="es-MX" dirty="0" err="1"/>
              <a:t>lyr</a:t>
            </a:r>
            <a:r>
              <a:rPr lang="es-MX" dirty="0"/>
              <a:t> EXISTA EN C</a:t>
            </a:r>
          </a:p>
          <a:p>
            <a:pPr algn="ctr"/>
            <a:endParaRPr lang="es-MX" dirty="0"/>
          </a:p>
          <a:p>
            <a:pPr algn="ctr"/>
            <a:r>
              <a:rPr lang="es-MX" dirty="0"/>
              <a:t>AHORA SIEMPRE PODRÁS TENER ACCESO A ESA LEYENDA, PARA ESOS POLÍGONOS</a:t>
            </a:r>
          </a:p>
          <a:p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6090249" y="483080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8064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1420" y="652446"/>
            <a:ext cx="603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CÓMO GUARDAR LOS COLORES </a:t>
            </a:r>
            <a:r>
              <a:rPr lang="es-MX" b="1" dirty="0" smtClean="0"/>
              <a:t>DE </a:t>
            </a:r>
            <a:r>
              <a:rPr lang="es-MX" b="1" dirty="0"/>
              <a:t>MI LEYENDA EN MI PROPIA CATEGORÍA?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62" y="1649425"/>
            <a:ext cx="6201806" cy="30181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r="45849"/>
          <a:stretch/>
        </p:blipFill>
        <p:spPr>
          <a:xfrm>
            <a:off x="628850" y="6065350"/>
            <a:ext cx="3210781" cy="1743527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3645974" y="6540298"/>
            <a:ext cx="948905" cy="7936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4416725" y="6687597"/>
            <a:ext cx="213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Llenar los datos y categorías.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4594879" y="1228475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439108" y="5627471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0917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41" y="969217"/>
            <a:ext cx="5794883" cy="31029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0249" y="483080"/>
            <a:ext cx="400523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7975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605</Words>
  <Application>Microsoft Office PowerPoint</Application>
  <PresentationFormat>Presentación en pantalla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PRÁCTICA CON CALCULADORA DE ArcGIS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24</cp:revision>
  <dcterms:created xsi:type="dcterms:W3CDTF">2015-03-05T16:26:21Z</dcterms:created>
  <dcterms:modified xsi:type="dcterms:W3CDTF">2018-02-25T20:28:22Z</dcterms:modified>
</cp:coreProperties>
</file>