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72" r:id="rId13"/>
    <p:sldId id="273" r:id="rId14"/>
    <p:sldId id="274" r:id="rId15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1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81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71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88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367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913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85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013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613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41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52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194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E890B-E085-46F2-A084-0D63C1209DCA}" type="datetimeFigureOut">
              <a:rPr lang="es-MX" smtClean="0"/>
              <a:t>25/02/2018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821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0400" y="1749280"/>
            <a:ext cx="5945569" cy="5284567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s-MX" sz="9600" dirty="0" smtClean="0"/>
              <a:t>Práctica</a:t>
            </a:r>
            <a:r>
              <a:rPr lang="es-MX" sz="9600" dirty="0" smtClean="0"/>
              <a:t/>
            </a:r>
            <a:br>
              <a:rPr lang="es-MX" sz="9600" dirty="0" smtClean="0"/>
            </a:br>
            <a:r>
              <a:rPr lang="es-MX" sz="9600" dirty="0" smtClean="0"/>
              <a:t>Crear y editar un </a:t>
            </a:r>
            <a:r>
              <a:rPr lang="es-MX" sz="9600" dirty="0" err="1" smtClean="0"/>
              <a:t>layout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293429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9548" y="366948"/>
            <a:ext cx="58249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Cómo hacer y editar un </a:t>
            </a:r>
            <a:r>
              <a:rPr lang="es-MX" b="1" dirty="0" err="1" smtClean="0"/>
              <a:t>Layout</a:t>
            </a:r>
            <a:endParaRPr lang="es-MX" b="1" dirty="0" smtClean="0"/>
          </a:p>
          <a:p>
            <a:pPr algn="just"/>
            <a:r>
              <a:rPr lang="es-MX" dirty="0" smtClean="0"/>
              <a:t>-</a:t>
            </a:r>
            <a:r>
              <a:rPr lang="es-MX" dirty="0" err="1" smtClean="0"/>
              <a:t>Click</a:t>
            </a:r>
            <a:r>
              <a:rPr lang="es-MX" dirty="0" smtClean="0"/>
              <a:t> secundario en el </a:t>
            </a:r>
            <a:r>
              <a:rPr lang="es-MX" b="1" dirty="0" err="1" smtClean="0">
                <a:solidFill>
                  <a:srgbClr val="FF0000"/>
                </a:solidFill>
              </a:rPr>
              <a:t>Layout</a:t>
            </a:r>
            <a:r>
              <a:rPr lang="es-MX" dirty="0" smtClean="0"/>
              <a:t> a editar, seleccionamos propiedades, se desplegara un listado en el cual nos iremos a propiedades en donde se abrirá un recuadro donde editaremos las </a:t>
            </a:r>
            <a:r>
              <a:rPr lang="es-MX" b="1" dirty="0" smtClean="0">
                <a:solidFill>
                  <a:srgbClr val="FF0000"/>
                </a:solidFill>
              </a:rPr>
              <a:t>propiedades del </a:t>
            </a:r>
            <a:r>
              <a:rPr lang="es-MX" b="1" dirty="0" err="1">
                <a:solidFill>
                  <a:srgbClr val="FF0000"/>
                </a:solidFill>
              </a:rPr>
              <a:t>L</a:t>
            </a:r>
            <a:r>
              <a:rPr lang="es-MX" b="1" dirty="0" err="1" smtClean="0">
                <a:solidFill>
                  <a:srgbClr val="FF0000"/>
                </a:solidFill>
              </a:rPr>
              <a:t>ayer</a:t>
            </a:r>
            <a:r>
              <a:rPr lang="es-MX" dirty="0" smtClean="0"/>
              <a:t>,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err="1" smtClean="0">
                <a:solidFill>
                  <a:srgbClr val="FF0000"/>
                </a:solidFill>
              </a:rPr>
              <a:t>Symbology</a:t>
            </a:r>
            <a:r>
              <a:rPr lang="es-MX" b="1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60442" b="10849"/>
          <a:stretch/>
        </p:blipFill>
        <p:spPr>
          <a:xfrm>
            <a:off x="2423393" y="2331870"/>
            <a:ext cx="2286630" cy="2897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39880"/>
            <a:ext cx="7449958" cy="315800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710023" y="2121274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098875" y="509216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0" y="6280030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303600" y="562614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8800" y="562614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3</a:t>
            </a:r>
            <a:endParaRPr lang="es-MX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271352" y="7873271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4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925683" y="8207055"/>
            <a:ext cx="301207" cy="3766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7813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1559651" y="1246494"/>
            <a:ext cx="3971610" cy="3258124"/>
            <a:chOff x="269131" y="4304219"/>
            <a:chExt cx="6314536" cy="5020574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 rotWithShape="1">
            <a:blip r:embed="rId2"/>
            <a:srcRect l="25900" t="12500" r="25569" b="18868"/>
            <a:stretch/>
          </p:blipFill>
          <p:spPr>
            <a:xfrm>
              <a:off x="269131" y="4304219"/>
              <a:ext cx="6314536" cy="5020574"/>
            </a:xfrm>
            <a:prstGeom prst="rect">
              <a:avLst/>
            </a:prstGeom>
          </p:spPr>
        </p:pic>
        <p:sp>
          <p:nvSpPr>
            <p:cNvPr id="15" name="Flecha derecha 14"/>
            <p:cNvSpPr/>
            <p:nvPr/>
          </p:nvSpPr>
          <p:spPr>
            <a:xfrm rot="10473335">
              <a:off x="2617924" y="4848218"/>
              <a:ext cx="2035834" cy="6728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Elipse 15"/>
            <p:cNvSpPr/>
            <p:nvPr/>
          </p:nvSpPr>
          <p:spPr>
            <a:xfrm>
              <a:off x="1345721" y="4433978"/>
              <a:ext cx="1093825" cy="115472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500332" y="414068"/>
            <a:ext cx="6090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-En el mismo recuadro anterior, </a:t>
            </a:r>
            <a:r>
              <a:rPr lang="es-MX" dirty="0" err="1" smtClean="0"/>
              <a:t>click</a:t>
            </a:r>
            <a:r>
              <a:rPr lang="es-MX" dirty="0" smtClean="0"/>
              <a:t> en la opción de </a:t>
            </a:r>
            <a:r>
              <a:rPr lang="es-MX" b="1" dirty="0" err="1" smtClean="0">
                <a:solidFill>
                  <a:srgbClr val="FF0000"/>
                </a:solidFill>
              </a:rPr>
              <a:t>Display</a:t>
            </a:r>
            <a:r>
              <a:rPr lang="es-MX" dirty="0" smtClean="0"/>
              <a:t> y cambiar (</a:t>
            </a:r>
            <a:r>
              <a:rPr lang="es-MX" b="1" dirty="0" err="1" smtClean="0">
                <a:solidFill>
                  <a:srgbClr val="FF0000"/>
                </a:solidFill>
              </a:rPr>
              <a:t>Transparent</a:t>
            </a:r>
            <a:r>
              <a:rPr lang="es-MX" dirty="0" smtClean="0"/>
              <a:t>) a un 15%. Dar </a:t>
            </a:r>
            <a:r>
              <a:rPr lang="es-MX" dirty="0" err="1" smtClean="0"/>
              <a:t>click</a:t>
            </a:r>
            <a:r>
              <a:rPr lang="es-MX" dirty="0" smtClean="0"/>
              <a:t> en aceptar.</a:t>
            </a:r>
            <a:endParaRPr lang="es-MX" dirty="0"/>
          </a:p>
        </p:txBody>
      </p:sp>
      <p:sp>
        <p:nvSpPr>
          <p:cNvPr id="19" name="CuadroTexto 18"/>
          <p:cNvSpPr txBox="1"/>
          <p:nvPr/>
        </p:nvSpPr>
        <p:spPr>
          <a:xfrm>
            <a:off x="500332" y="4690714"/>
            <a:ext cx="5796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-Como agregar y editar la leyenda en </a:t>
            </a:r>
            <a:r>
              <a:rPr lang="es-MX" dirty="0" err="1" smtClean="0"/>
              <a:t>Layout</a:t>
            </a:r>
            <a:r>
              <a:rPr lang="es-MX" dirty="0" smtClean="0"/>
              <a:t>. Edición final.</a:t>
            </a:r>
          </a:p>
          <a:p>
            <a:pPr algn="just"/>
            <a:r>
              <a:rPr lang="es-MX" dirty="0" smtClean="0"/>
              <a:t>Ir al menú principal a la opción de </a:t>
            </a:r>
            <a:r>
              <a:rPr lang="es-MX" b="1" dirty="0" smtClean="0">
                <a:solidFill>
                  <a:srgbClr val="FF0000"/>
                </a:solidFill>
              </a:rPr>
              <a:t>insertar</a:t>
            </a:r>
            <a:r>
              <a:rPr lang="es-MX" dirty="0" smtClean="0"/>
              <a:t>, se desplegara un listado </a:t>
            </a:r>
            <a:r>
              <a:rPr lang="es-MX" dirty="0" err="1" smtClean="0"/>
              <a:t>click</a:t>
            </a:r>
            <a:r>
              <a:rPr lang="es-MX" dirty="0" smtClean="0"/>
              <a:t> en la opción de </a:t>
            </a:r>
            <a:r>
              <a:rPr lang="es-MX" b="1" dirty="0" err="1" smtClean="0">
                <a:solidFill>
                  <a:srgbClr val="FF0000"/>
                </a:solidFill>
              </a:rPr>
              <a:t>Legend</a:t>
            </a:r>
            <a:r>
              <a:rPr lang="es-MX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endParaRPr lang="es-MX" dirty="0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568" y="5676208"/>
            <a:ext cx="4317727" cy="3098604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306975" y="112060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3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9740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846050" y="1083089"/>
            <a:ext cx="3416063" cy="2537769"/>
            <a:chOff x="1138687" y="3812875"/>
            <a:chExt cx="5469147" cy="4226943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2"/>
            <a:srcRect l="28552" t="18160" r="29414" b="24057"/>
            <a:stretch/>
          </p:blipFill>
          <p:spPr>
            <a:xfrm>
              <a:off x="1138687" y="3812875"/>
              <a:ext cx="5469147" cy="4226943"/>
            </a:xfrm>
            <a:prstGeom prst="rect">
              <a:avLst/>
            </a:prstGeom>
          </p:spPr>
        </p:pic>
        <p:sp>
          <p:nvSpPr>
            <p:cNvPr id="4" name="Elipse 3"/>
            <p:cNvSpPr/>
            <p:nvPr/>
          </p:nvSpPr>
          <p:spPr>
            <a:xfrm>
              <a:off x="3071004" y="6003985"/>
              <a:ext cx="862641" cy="6211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457199" y="336430"/>
            <a:ext cx="619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 abrirá un recuadro  </a:t>
            </a:r>
            <a:r>
              <a:rPr lang="es-MX" dirty="0" err="1" smtClean="0">
                <a:solidFill>
                  <a:srgbClr val="FF0000"/>
                </a:solidFill>
              </a:rPr>
              <a:t>Legend</a:t>
            </a:r>
            <a:r>
              <a:rPr lang="es-MX" dirty="0" smtClean="0">
                <a:solidFill>
                  <a:srgbClr val="FF0000"/>
                </a:solidFill>
              </a:rPr>
              <a:t> </a:t>
            </a:r>
            <a:r>
              <a:rPr lang="es-MX" dirty="0" err="1" smtClean="0">
                <a:solidFill>
                  <a:srgbClr val="FF0000"/>
                </a:solidFill>
              </a:rPr>
              <a:t>Wizard</a:t>
            </a:r>
            <a:r>
              <a:rPr lang="es-MX" dirty="0" smtClean="0"/>
              <a:t>  en el cual vamos a editar </a:t>
            </a:r>
            <a:endParaRPr lang="es-MX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21" y="3304414"/>
            <a:ext cx="3479744" cy="26098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754" y="5597778"/>
            <a:ext cx="3652218" cy="272678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56034" y="6064234"/>
            <a:ext cx="26106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Revisar los cuadros de </a:t>
            </a:r>
            <a:r>
              <a:rPr lang="es-MX" b="1" dirty="0" err="1" smtClean="0">
                <a:solidFill>
                  <a:srgbClr val="FF0000"/>
                </a:solidFill>
              </a:rPr>
              <a:t>Legend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Wizard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para las opciones (cambiar el título, fuente, tipo de línea, </a:t>
            </a:r>
            <a:r>
              <a:rPr lang="es-MX" dirty="0" err="1" smtClean="0"/>
              <a:t>etc</a:t>
            </a:r>
            <a:r>
              <a:rPr lang="es-MX" dirty="0" smtClean="0"/>
              <a:t>) y una vez seleccionadas, para avanzar dar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smtClean="0">
                <a:solidFill>
                  <a:srgbClr val="FF0000"/>
                </a:solidFill>
              </a:rPr>
              <a:t>Siguiente o </a:t>
            </a:r>
            <a:r>
              <a:rPr lang="es-MX" b="1" dirty="0" err="1" smtClean="0">
                <a:solidFill>
                  <a:srgbClr val="FF0000"/>
                </a:solidFill>
              </a:rPr>
              <a:t>Next</a:t>
            </a:r>
            <a:r>
              <a:rPr lang="es-MX" dirty="0" smtClean="0"/>
              <a:t>, según la versión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046453" y="81705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389075" y="330211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325611" y="547945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2811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00332" y="310551"/>
            <a:ext cx="6107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Como agregar elementos al mapa en edición final </a:t>
            </a:r>
            <a:r>
              <a:rPr lang="es-MX" dirty="0" smtClean="0"/>
              <a:t>(leyenda, Escala y Rosa de los vientos).</a:t>
            </a:r>
          </a:p>
          <a:p>
            <a:pPr algn="just"/>
            <a:r>
              <a:rPr lang="es-MX" b="1" dirty="0" smtClean="0"/>
              <a:t>-Leyenda</a:t>
            </a:r>
            <a:endParaRPr lang="es-MX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13" y="1292809"/>
            <a:ext cx="5695691" cy="3270005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5093456" y="3752986"/>
            <a:ext cx="1173192" cy="851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96" y="6323105"/>
            <a:ext cx="2609314" cy="26397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083" y="6268236"/>
            <a:ext cx="3078747" cy="269466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14956" y="4845777"/>
            <a:ext cx="34980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Click</a:t>
            </a:r>
            <a:r>
              <a:rPr lang="es-MX" dirty="0" smtClean="0"/>
              <a:t> derecho y </a:t>
            </a:r>
            <a:r>
              <a:rPr lang="es-MX" b="1" dirty="0" err="1" smtClean="0">
                <a:solidFill>
                  <a:srgbClr val="FF0000"/>
                </a:solidFill>
              </a:rPr>
              <a:t>Convert</a:t>
            </a:r>
            <a:r>
              <a:rPr lang="es-MX" b="1" dirty="0" smtClean="0">
                <a:solidFill>
                  <a:srgbClr val="FF0000"/>
                </a:solidFill>
              </a:rPr>
              <a:t> to </a:t>
            </a:r>
            <a:r>
              <a:rPr lang="es-MX" b="1" dirty="0" err="1" smtClean="0">
                <a:solidFill>
                  <a:srgbClr val="FF0000"/>
                </a:solidFill>
              </a:rPr>
              <a:t>Graphics</a:t>
            </a:r>
            <a:r>
              <a:rPr lang="es-MX" dirty="0" smtClean="0"/>
              <a:t>, otra vez </a:t>
            </a:r>
            <a:r>
              <a:rPr lang="es-MX" dirty="0" err="1" smtClean="0"/>
              <a:t>click</a:t>
            </a:r>
            <a:r>
              <a:rPr lang="es-MX" dirty="0" smtClean="0"/>
              <a:t> derecho y </a:t>
            </a:r>
            <a:r>
              <a:rPr lang="es-MX" b="1" dirty="0" err="1" smtClean="0">
                <a:solidFill>
                  <a:srgbClr val="FF0000"/>
                </a:solidFill>
              </a:rPr>
              <a:t>Ungroup</a:t>
            </a:r>
            <a:r>
              <a:rPr lang="es-MX" b="1" dirty="0" smtClean="0">
                <a:solidFill>
                  <a:srgbClr val="FF0000"/>
                </a:solidFill>
              </a:rPr>
              <a:t> o Desagrupar</a:t>
            </a:r>
            <a:r>
              <a:rPr lang="es-MX" dirty="0" smtClean="0"/>
              <a:t>, desagrupa 2 </a:t>
            </a:r>
            <a:r>
              <a:rPr lang="es-MX" dirty="0" err="1" smtClean="0"/>
              <a:t>ó</a:t>
            </a:r>
            <a:r>
              <a:rPr lang="es-MX" dirty="0" smtClean="0"/>
              <a:t> 3 veces para separar todos los elementos</a:t>
            </a:r>
          </a:p>
          <a:p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998346" y="5122776"/>
            <a:ext cx="2549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Ya puedes editar manualmente el acomodo de la leyenda</a:t>
            </a:r>
          </a:p>
          <a:p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050988" y="1143574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749138" y="6238772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271404" y="6209308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48211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6045" y="224286"/>
            <a:ext cx="62800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Insertar escala</a:t>
            </a:r>
          </a:p>
          <a:p>
            <a:pPr algn="just"/>
            <a:r>
              <a:rPr lang="es-MX" dirty="0" smtClean="0"/>
              <a:t>-Ir al menú principal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err="1" smtClean="0">
                <a:solidFill>
                  <a:srgbClr val="FF0000"/>
                </a:solidFill>
              </a:rPr>
              <a:t>insert</a:t>
            </a:r>
            <a:r>
              <a:rPr lang="es-MX" b="1" dirty="0" smtClean="0">
                <a:solidFill>
                  <a:srgbClr val="FF0000"/>
                </a:solidFill>
              </a:rPr>
              <a:t>,</a:t>
            </a:r>
            <a:r>
              <a:rPr lang="es-MX" dirty="0" smtClean="0"/>
              <a:t> se desplegara un listado donde seleccionaras </a:t>
            </a:r>
            <a:r>
              <a:rPr lang="es-MX" b="1" dirty="0" err="1" smtClean="0">
                <a:solidFill>
                  <a:srgbClr val="FF0000"/>
                </a:solidFill>
              </a:rPr>
              <a:t>Scale</a:t>
            </a:r>
            <a:r>
              <a:rPr lang="es-MX" b="1" dirty="0" smtClean="0">
                <a:solidFill>
                  <a:srgbClr val="FF0000"/>
                </a:solidFill>
              </a:rPr>
              <a:t> Bar</a:t>
            </a:r>
            <a:r>
              <a:rPr lang="es-MX" dirty="0" smtClean="0"/>
              <a:t>, te aparecerán unos recuadros en los que realizaras los siguientes pasos enumerados.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90" y="1701614"/>
            <a:ext cx="3778369" cy="238313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0" y="4638589"/>
            <a:ext cx="6746250" cy="378079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00136" y="1541678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5831456" y="4346201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24619" y="5486400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2725947" y="6528985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404033" y="5486400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743034" y="7867951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877988" y="7462387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6850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362309" y="362309"/>
            <a:ext cx="60729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Insertar rosa de los vientos</a:t>
            </a:r>
          </a:p>
          <a:p>
            <a:pPr algn="just"/>
            <a:r>
              <a:rPr lang="es-MX" dirty="0" smtClean="0"/>
              <a:t>-ir al menú principal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err="1" smtClean="0">
                <a:solidFill>
                  <a:srgbClr val="FF0000"/>
                </a:solidFill>
              </a:rPr>
              <a:t>Insert</a:t>
            </a:r>
            <a:r>
              <a:rPr lang="es-MX" b="1" dirty="0" smtClean="0">
                <a:solidFill>
                  <a:srgbClr val="FF0000"/>
                </a:solidFill>
              </a:rPr>
              <a:t>,</a:t>
            </a:r>
            <a:r>
              <a:rPr lang="es-MX" dirty="0" smtClean="0"/>
              <a:t> se desplegara un listado </a:t>
            </a:r>
            <a:r>
              <a:rPr lang="es-MX" dirty="0" err="1" smtClean="0"/>
              <a:t>click</a:t>
            </a:r>
            <a:r>
              <a:rPr lang="es-MX" dirty="0" smtClean="0"/>
              <a:t> en la opción </a:t>
            </a:r>
            <a:r>
              <a:rPr lang="es-MX" b="1" dirty="0" smtClean="0">
                <a:solidFill>
                  <a:srgbClr val="FF0000"/>
                </a:solidFill>
              </a:rPr>
              <a:t>North </a:t>
            </a:r>
            <a:r>
              <a:rPr lang="es-MX" b="1" dirty="0" err="1" smtClean="0">
                <a:solidFill>
                  <a:srgbClr val="FF0000"/>
                </a:solidFill>
              </a:rPr>
              <a:t>Arrow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. </a:t>
            </a:r>
            <a:r>
              <a:rPr lang="es-MX" dirty="0"/>
              <a:t>te aparecerán unos recuadros en los que realizaras los siguientes pasos enumerados.</a:t>
            </a:r>
          </a:p>
          <a:p>
            <a:pPr algn="just"/>
            <a:endParaRPr lang="es-MX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372" y="1839637"/>
            <a:ext cx="3344635" cy="2052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9" y="4509916"/>
            <a:ext cx="6476763" cy="4220016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5057347" y="1563806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039625" y="4217528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17585" y="593497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398807" y="607460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6283265" y="6041706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537494" y="7539487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387957" y="7161532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63238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500332" y="431321"/>
            <a:ext cx="600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Edición </a:t>
            </a:r>
            <a:r>
              <a:rPr lang="es-MX" b="1" dirty="0"/>
              <a:t>f</a:t>
            </a:r>
            <a:r>
              <a:rPr lang="es-MX" b="1" dirty="0" smtClean="0"/>
              <a:t>inal</a:t>
            </a:r>
          </a:p>
          <a:p>
            <a:endParaRPr lang="es-MX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32" y="1077652"/>
            <a:ext cx="2559734" cy="35130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31" y="1077652"/>
            <a:ext cx="2950720" cy="179237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518" y="3296124"/>
            <a:ext cx="1609483" cy="199966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/>
          <a:srcRect b="7904"/>
          <a:stretch/>
        </p:blipFill>
        <p:spPr>
          <a:xfrm>
            <a:off x="1450889" y="5596339"/>
            <a:ext cx="4102870" cy="2995572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2875511" y="70592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072996" y="68762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5605341" y="3003736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5389681" y="538329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85806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65826" y="362309"/>
            <a:ext cx="5900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Como exportar el mapa</a:t>
            </a:r>
          </a:p>
          <a:p>
            <a:pPr algn="just"/>
            <a:r>
              <a:rPr lang="es-MX" dirty="0" smtClean="0"/>
              <a:t>-En el menú principal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smtClean="0">
                <a:solidFill>
                  <a:srgbClr val="FF0000"/>
                </a:solidFill>
              </a:rPr>
              <a:t>File </a:t>
            </a:r>
            <a:r>
              <a:rPr lang="es-MX" dirty="0" smtClean="0"/>
              <a:t>se desplegara un listado donde aparece </a:t>
            </a:r>
            <a:r>
              <a:rPr lang="es-MX" b="1" dirty="0" err="1" smtClean="0">
                <a:solidFill>
                  <a:srgbClr val="FF0000"/>
                </a:solidFill>
              </a:rPr>
              <a:t>Export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Map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dirty="0" err="1" smtClean="0"/>
              <a:t>click</a:t>
            </a:r>
            <a:r>
              <a:rPr lang="es-MX" dirty="0"/>
              <a:t> </a:t>
            </a:r>
            <a:r>
              <a:rPr lang="es-MX" dirty="0" smtClean="0"/>
              <a:t>a esa opción, después se abrirá un recuadro donde seleccionaras en tipo de formato en este caso será </a:t>
            </a:r>
            <a:r>
              <a:rPr lang="es-MX" b="1" dirty="0" smtClean="0">
                <a:solidFill>
                  <a:srgbClr val="FF0000"/>
                </a:solidFill>
              </a:rPr>
              <a:t>JPG.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68" y="1887953"/>
            <a:ext cx="5606584" cy="31512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943" y="5216403"/>
            <a:ext cx="2912233" cy="356432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788032" y="1635854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56516" y="521640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77800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17585" y="327804"/>
            <a:ext cx="590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ASI SE VERA TU MAPA FINAL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46" y="868959"/>
            <a:ext cx="6090546" cy="788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23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611964" y="142184"/>
            <a:ext cx="38411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hacer un GRID?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58791" y="655604"/>
            <a:ext cx="6461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Seleccionar la Ventana de trabajo (recuadro en azul claro), </a:t>
            </a:r>
            <a:r>
              <a:rPr lang="es-MX" dirty="0" err="1" smtClean="0"/>
              <a:t>click</a:t>
            </a:r>
            <a:r>
              <a:rPr lang="es-MX" dirty="0" smtClean="0"/>
              <a:t> derecho, </a:t>
            </a:r>
            <a:r>
              <a:rPr lang="es-MX" dirty="0" err="1" smtClean="0"/>
              <a:t>Properties</a:t>
            </a:r>
            <a:endParaRPr lang="es-MX" dirty="0"/>
          </a:p>
        </p:txBody>
      </p:sp>
      <p:grpSp>
        <p:nvGrpSpPr>
          <p:cNvPr id="20" name="Grupo 19"/>
          <p:cNvGrpSpPr/>
          <p:nvPr/>
        </p:nvGrpSpPr>
        <p:grpSpPr>
          <a:xfrm>
            <a:off x="311703" y="1240379"/>
            <a:ext cx="6408273" cy="7903621"/>
            <a:chOff x="311703" y="1240379"/>
            <a:chExt cx="6408273" cy="7903621"/>
          </a:xfrm>
        </p:grpSpPr>
        <p:grpSp>
          <p:nvGrpSpPr>
            <p:cNvPr id="10" name="Grupo 9"/>
            <p:cNvGrpSpPr/>
            <p:nvPr/>
          </p:nvGrpSpPr>
          <p:grpSpPr>
            <a:xfrm>
              <a:off x="311703" y="1240379"/>
              <a:ext cx="6408273" cy="7903621"/>
              <a:chOff x="311703" y="1240379"/>
              <a:chExt cx="6408273" cy="7903621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 rotWithShape="1">
              <a:blip r:embed="rId2"/>
              <a:srcRect l="37436" t="10378" r="14430" b="16981"/>
              <a:stretch/>
            </p:blipFill>
            <p:spPr>
              <a:xfrm>
                <a:off x="311703" y="1240379"/>
                <a:ext cx="4070516" cy="3453771"/>
              </a:xfrm>
              <a:prstGeom prst="rect">
                <a:avLst/>
              </a:prstGeom>
            </p:spPr>
          </p:pic>
          <p:pic>
            <p:nvPicPr>
              <p:cNvPr id="5" name="Imagen 4"/>
              <p:cNvPicPr>
                <a:picLocks noChangeAspect="1"/>
              </p:cNvPicPr>
              <p:nvPr/>
            </p:nvPicPr>
            <p:blipFill rotWithShape="1">
              <a:blip r:embed="rId3"/>
              <a:srcRect l="30939" t="4952" r="26894" b="7547"/>
              <a:stretch/>
            </p:blipFill>
            <p:spPr>
              <a:xfrm>
                <a:off x="2327898" y="4019909"/>
                <a:ext cx="4392078" cy="5124091"/>
              </a:xfrm>
              <a:prstGeom prst="rect">
                <a:avLst/>
              </a:prstGeom>
            </p:spPr>
          </p:pic>
          <p:cxnSp>
            <p:nvCxnSpPr>
              <p:cNvPr id="7" name="Conector recto de flecha 6"/>
              <p:cNvCxnSpPr/>
              <p:nvPr/>
            </p:nvCxnSpPr>
            <p:spPr>
              <a:xfrm>
                <a:off x="5658928" y="2656936"/>
                <a:ext cx="86264" cy="184605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Elipse 7"/>
              <p:cNvSpPr/>
              <p:nvPr/>
            </p:nvSpPr>
            <p:spPr>
              <a:xfrm>
                <a:off x="4019909" y="6245525"/>
                <a:ext cx="586597" cy="51758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9" name="Elipse 8"/>
              <p:cNvSpPr/>
              <p:nvPr/>
            </p:nvSpPr>
            <p:spPr>
              <a:xfrm>
                <a:off x="5175849" y="7867291"/>
                <a:ext cx="897147" cy="87989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1" name="CuadroTexto 10"/>
            <p:cNvSpPr txBox="1"/>
            <p:nvPr/>
          </p:nvSpPr>
          <p:spPr>
            <a:xfrm>
              <a:off x="4382219" y="3450566"/>
              <a:ext cx="5348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</a:t>
              </a:r>
              <a:endParaRPr lang="es-MX" dirty="0"/>
            </a:p>
          </p:txBody>
        </p:sp>
        <p:cxnSp>
          <p:nvCxnSpPr>
            <p:cNvPr id="15" name="Conector recto de flecha 14"/>
            <p:cNvCxnSpPr/>
            <p:nvPr/>
          </p:nvCxnSpPr>
          <p:spPr>
            <a:xfrm flipH="1">
              <a:off x="3623094" y="3623094"/>
              <a:ext cx="759125" cy="17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ipse 15"/>
            <p:cNvSpPr/>
            <p:nvPr/>
          </p:nvSpPr>
          <p:spPr>
            <a:xfrm>
              <a:off x="4917057" y="4019909"/>
              <a:ext cx="1802919" cy="12076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5745192" y="4694150"/>
              <a:ext cx="327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2</a:t>
              </a:r>
              <a:endParaRPr lang="es-MX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3959525" y="5954484"/>
              <a:ext cx="2242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3</a:t>
              </a:r>
              <a:endParaRPr lang="es-MX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4917057" y="7867291"/>
              <a:ext cx="258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4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74961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o 23"/>
          <p:cNvGrpSpPr/>
          <p:nvPr/>
        </p:nvGrpSpPr>
        <p:grpSpPr>
          <a:xfrm>
            <a:off x="0" y="155276"/>
            <a:ext cx="6970146" cy="8651641"/>
            <a:chOff x="0" y="155276"/>
            <a:chExt cx="6970146" cy="8651641"/>
          </a:xfrm>
        </p:grpSpPr>
        <p:grpSp>
          <p:nvGrpSpPr>
            <p:cNvPr id="10" name="Grupo 9"/>
            <p:cNvGrpSpPr/>
            <p:nvPr/>
          </p:nvGrpSpPr>
          <p:grpSpPr>
            <a:xfrm>
              <a:off x="258792" y="155276"/>
              <a:ext cx="6556077" cy="5106838"/>
              <a:chOff x="155274" y="207035"/>
              <a:chExt cx="6556077" cy="5106838"/>
            </a:xfrm>
          </p:grpSpPr>
          <p:grpSp>
            <p:nvGrpSpPr>
              <p:cNvPr id="8" name="Grupo 7"/>
              <p:cNvGrpSpPr/>
              <p:nvPr/>
            </p:nvGrpSpPr>
            <p:grpSpPr>
              <a:xfrm>
                <a:off x="155274" y="207035"/>
                <a:ext cx="5227609" cy="5106838"/>
                <a:chOff x="155274" y="207035"/>
                <a:chExt cx="5227609" cy="5106838"/>
              </a:xfrm>
            </p:grpSpPr>
            <p:pic>
              <p:nvPicPr>
                <p:cNvPr id="3" name="Imagen 2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1072" t="4481" r="27027" b="9905"/>
                <a:stretch/>
              </p:blipFill>
              <p:spPr>
                <a:xfrm>
                  <a:off x="155274" y="207035"/>
                  <a:ext cx="4445623" cy="5106838"/>
                </a:xfrm>
                <a:prstGeom prst="rect">
                  <a:avLst/>
                </a:prstGeom>
              </p:spPr>
            </p:pic>
            <p:sp>
              <p:nvSpPr>
                <p:cNvPr id="4" name="Elipse 3"/>
                <p:cNvSpPr/>
                <p:nvPr/>
              </p:nvSpPr>
              <p:spPr>
                <a:xfrm>
                  <a:off x="1759789" y="1880558"/>
                  <a:ext cx="1518249" cy="1138687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5" name="Elipse 4"/>
                <p:cNvSpPr/>
                <p:nvPr/>
              </p:nvSpPr>
              <p:spPr>
                <a:xfrm>
                  <a:off x="2035834" y="3347049"/>
                  <a:ext cx="1570008" cy="1224951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cxnSp>
              <p:nvCxnSpPr>
                <p:cNvPr id="7" name="Conector recto de flecha 6"/>
                <p:cNvCxnSpPr/>
                <p:nvPr/>
              </p:nvCxnSpPr>
              <p:spPr>
                <a:xfrm flipH="1">
                  <a:off x="3761117" y="3536830"/>
                  <a:ext cx="1621766" cy="103517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CuadroTexto 8"/>
              <p:cNvSpPr txBox="1"/>
              <p:nvPr/>
            </p:nvSpPr>
            <p:spPr>
              <a:xfrm>
                <a:off x="4744528" y="1449238"/>
                <a:ext cx="1966823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Seleccionar la apariencia (sólo etiquetas, marcas y etiquetas o una rejilla completa).</a:t>
                </a:r>
              </a:p>
              <a:p>
                <a:endParaRPr lang="es-MX" dirty="0"/>
              </a:p>
              <a:p>
                <a:endParaRPr lang="es-MX" dirty="0" smtClean="0"/>
              </a:p>
              <a:p>
                <a:r>
                  <a:rPr lang="es-MX" dirty="0" smtClean="0"/>
                  <a:t>Seleccionar el espaciamiento entre los ejes. </a:t>
                </a:r>
              </a:p>
              <a:p>
                <a:endParaRPr lang="es-MX" dirty="0"/>
              </a:p>
              <a:p>
                <a:r>
                  <a:rPr lang="es-MX" dirty="0" err="1" smtClean="0"/>
                  <a:t>Click</a:t>
                </a:r>
                <a:r>
                  <a:rPr lang="es-MX" dirty="0" smtClean="0"/>
                  <a:t> Aceptar</a:t>
                </a:r>
                <a:endParaRPr lang="es-MX" dirty="0"/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0" y="5400135"/>
              <a:ext cx="6970146" cy="3406782"/>
              <a:chOff x="0" y="5641677"/>
              <a:chExt cx="6970146" cy="3406782"/>
            </a:xfrm>
          </p:grpSpPr>
          <p:pic>
            <p:nvPicPr>
              <p:cNvPr id="11" name="Imagen 10"/>
              <p:cNvPicPr>
                <a:picLocks noChangeAspect="1"/>
              </p:cNvPicPr>
              <p:nvPr/>
            </p:nvPicPr>
            <p:blipFill rotWithShape="1">
              <a:blip r:embed="rId3"/>
              <a:srcRect l="32398" t="5660" r="32596" b="54717"/>
              <a:stretch/>
            </p:blipFill>
            <p:spPr>
              <a:xfrm>
                <a:off x="0" y="5641677"/>
                <a:ext cx="4554747" cy="2898475"/>
              </a:xfrm>
              <a:prstGeom prst="rect">
                <a:avLst/>
              </a:prstGeom>
            </p:spPr>
          </p:pic>
          <p:sp>
            <p:nvSpPr>
              <p:cNvPr id="12" name="CuadroTexto 11"/>
              <p:cNvSpPr txBox="1"/>
              <p:nvPr/>
            </p:nvSpPr>
            <p:spPr>
              <a:xfrm>
                <a:off x="4563376" y="5990286"/>
                <a:ext cx="240677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Al resto de cuadros de diálogo que se abren, indicarle las opciones que necesitan cambiar o solamente dar </a:t>
                </a:r>
                <a:r>
                  <a:rPr lang="es-MX" dirty="0" err="1" smtClean="0"/>
                  <a:t>click</a:t>
                </a:r>
                <a:r>
                  <a:rPr lang="es-MX" dirty="0" smtClean="0"/>
                  <a:t> en Siguiente hasta que aparezca que ya fue creado el </a:t>
                </a:r>
                <a:r>
                  <a:rPr lang="es-MX" dirty="0" err="1" smtClean="0"/>
                  <a:t>Grid</a:t>
                </a:r>
                <a:r>
                  <a:rPr lang="es-MX" dirty="0" smtClean="0"/>
                  <a:t> nuevo.</a:t>
                </a:r>
                <a:endParaRPr lang="es-MX" dirty="0"/>
              </a:p>
            </p:txBody>
          </p:sp>
          <p:sp>
            <p:nvSpPr>
              <p:cNvPr id="13" name="Elipse 12"/>
              <p:cNvSpPr/>
              <p:nvPr/>
            </p:nvSpPr>
            <p:spPr>
              <a:xfrm>
                <a:off x="3381556" y="5641677"/>
                <a:ext cx="1466490" cy="108692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4" name="Flecha derecha 13"/>
              <p:cNvSpPr/>
              <p:nvPr/>
            </p:nvSpPr>
            <p:spPr>
              <a:xfrm rot="15540847">
                <a:off x="707366" y="7280694"/>
                <a:ext cx="845389" cy="362310"/>
              </a:xfrm>
              <a:prstGeom prst="rightArrow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5" name="Elipse 14"/>
              <p:cNvSpPr/>
              <p:nvPr/>
            </p:nvSpPr>
            <p:spPr>
              <a:xfrm>
                <a:off x="2639683" y="7643006"/>
                <a:ext cx="2064732" cy="45809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431321" y="8402128"/>
                <a:ext cx="481353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Selecciona propiedades para cambiar las características del </a:t>
                </a:r>
                <a:r>
                  <a:rPr lang="es-MX" dirty="0" err="1" smtClean="0"/>
                  <a:t>Grid</a:t>
                </a:r>
                <a:r>
                  <a:rPr lang="es-MX" dirty="0" smtClean="0"/>
                  <a:t> </a:t>
                </a:r>
                <a:endParaRPr lang="es-MX" dirty="0"/>
              </a:p>
            </p:txBody>
          </p:sp>
          <p:cxnSp>
            <p:nvCxnSpPr>
              <p:cNvPr id="18" name="Conector recto de flecha 17"/>
              <p:cNvCxnSpPr/>
              <p:nvPr/>
            </p:nvCxnSpPr>
            <p:spPr>
              <a:xfrm flipV="1">
                <a:off x="1388448" y="8101103"/>
                <a:ext cx="1251235" cy="43904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CuadroTexto 19"/>
            <p:cNvSpPr txBox="1"/>
            <p:nvPr/>
          </p:nvSpPr>
          <p:spPr>
            <a:xfrm>
              <a:off x="3536830" y="2484408"/>
              <a:ext cx="483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</a:t>
              </a:r>
              <a:endParaRPr lang="es-MX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709360" y="3485071"/>
              <a:ext cx="3278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2</a:t>
              </a:r>
              <a:endParaRPr lang="es-MX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4019909" y="6072996"/>
              <a:ext cx="276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3</a:t>
              </a:r>
              <a:endParaRPr lang="es-MX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4175184" y="7497248"/>
              <a:ext cx="327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4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76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/>
          <p:cNvGrpSpPr/>
          <p:nvPr/>
        </p:nvGrpSpPr>
        <p:grpSpPr>
          <a:xfrm>
            <a:off x="-51297" y="0"/>
            <a:ext cx="7056871" cy="8465055"/>
            <a:chOff x="-51297" y="0"/>
            <a:chExt cx="7056871" cy="8465055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2398" t="5897" b="14151"/>
            <a:stretch/>
          </p:blipFill>
          <p:spPr>
            <a:xfrm>
              <a:off x="0" y="0"/>
              <a:ext cx="7005574" cy="4658264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1949570" y="1604514"/>
              <a:ext cx="1639019" cy="32780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Elipse 3"/>
            <p:cNvSpPr/>
            <p:nvPr/>
          </p:nvSpPr>
          <p:spPr>
            <a:xfrm>
              <a:off x="3226279" y="603849"/>
              <a:ext cx="2691442" cy="89714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Flecha derecha 4"/>
            <p:cNvSpPr/>
            <p:nvPr/>
          </p:nvSpPr>
          <p:spPr>
            <a:xfrm rot="19211674">
              <a:off x="2282413" y="1174864"/>
              <a:ext cx="948906" cy="32780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Elipse 5"/>
            <p:cNvSpPr/>
            <p:nvPr/>
          </p:nvSpPr>
          <p:spPr>
            <a:xfrm>
              <a:off x="3916392" y="2984740"/>
              <a:ext cx="1759789" cy="4140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3"/>
            <a:srcRect l="67139" t="20754" r="5545" b="19811"/>
            <a:stretch/>
          </p:blipFill>
          <p:spPr>
            <a:xfrm>
              <a:off x="-51297" y="3238248"/>
              <a:ext cx="3554084" cy="4347714"/>
            </a:xfrm>
            <a:prstGeom prst="rect">
              <a:avLst/>
            </a:prstGeom>
          </p:spPr>
        </p:pic>
        <p:sp>
          <p:nvSpPr>
            <p:cNvPr id="9" name="Elipse 8"/>
            <p:cNvSpPr/>
            <p:nvPr/>
          </p:nvSpPr>
          <p:spPr>
            <a:xfrm>
              <a:off x="569343" y="6521570"/>
              <a:ext cx="1718110" cy="43132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11" name="Conector recto de flecha 10"/>
            <p:cNvCxnSpPr/>
            <p:nvPr/>
          </p:nvCxnSpPr>
          <p:spPr>
            <a:xfrm flipH="1">
              <a:off x="2287453" y="3536832"/>
              <a:ext cx="2284547" cy="305374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Imagen 11"/>
            <p:cNvPicPr>
              <a:picLocks noChangeAspect="1"/>
            </p:cNvPicPr>
            <p:nvPr/>
          </p:nvPicPr>
          <p:blipFill rotWithShape="1">
            <a:blip r:embed="rId4"/>
            <a:srcRect l="68332" t="27122" r="5546" b="26180"/>
            <a:stretch/>
          </p:blipFill>
          <p:spPr>
            <a:xfrm>
              <a:off x="3795096" y="5046454"/>
              <a:ext cx="2918168" cy="2932982"/>
            </a:xfrm>
            <a:prstGeom prst="rect">
              <a:avLst/>
            </a:prstGeom>
          </p:spPr>
        </p:pic>
        <p:sp>
          <p:nvSpPr>
            <p:cNvPr id="13" name="Elipse 12"/>
            <p:cNvSpPr/>
            <p:nvPr/>
          </p:nvSpPr>
          <p:spPr>
            <a:xfrm>
              <a:off x="3795096" y="5589917"/>
              <a:ext cx="1277236" cy="114731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10551" y="2139351"/>
              <a:ext cx="29157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Al </a:t>
              </a:r>
              <a:r>
                <a:rPr lang="es-MX" dirty="0" err="1" smtClean="0"/>
                <a:t>clickear</a:t>
              </a:r>
              <a:r>
                <a:rPr lang="es-MX" dirty="0" smtClean="0"/>
                <a:t> </a:t>
              </a:r>
              <a:r>
                <a:rPr lang="es-MX" dirty="0" err="1" smtClean="0"/>
                <a:t>Properties</a:t>
              </a:r>
              <a:r>
                <a:rPr lang="es-MX" dirty="0" smtClean="0"/>
                <a:t> se abren más opciones, escoja la que ocupen</a:t>
              </a:r>
              <a:endParaRPr lang="es-MX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41540" y="7818724"/>
              <a:ext cx="3553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Para quitar los decimales siga los pasos</a:t>
              </a:r>
              <a:endParaRPr lang="es-MX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949570" y="1338766"/>
              <a:ext cx="337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</a:t>
              </a:r>
              <a:endParaRPr lang="es-MX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4934309" y="702083"/>
              <a:ext cx="603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2</a:t>
              </a:r>
              <a:endParaRPr lang="es-MX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5513732" y="3062681"/>
              <a:ext cx="403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3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2449902" y="6590581"/>
              <a:ext cx="465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4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159553" y="6163573"/>
              <a:ext cx="354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5</a:t>
              </a:r>
              <a:endParaRPr lang="es-MX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5072332" y="7435970"/>
              <a:ext cx="643376" cy="382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6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4268752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207035" y="207034"/>
            <a:ext cx="6650965" cy="6068836"/>
            <a:chOff x="207035" y="207034"/>
            <a:chExt cx="6650965" cy="6068836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1601" t="19575" r="9922" b="-5425"/>
            <a:stretch/>
          </p:blipFill>
          <p:spPr>
            <a:xfrm>
              <a:off x="207035" y="207034"/>
              <a:ext cx="6333448" cy="5227608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4934309" y="2035834"/>
              <a:ext cx="1777042" cy="263968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2984740" y="5352540"/>
              <a:ext cx="38732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Al cerrar el cuadro de diálogo aparece el mapa con el </a:t>
              </a:r>
              <a:r>
                <a:rPr lang="es-MX" dirty="0" err="1" smtClean="0"/>
                <a:t>Grid</a:t>
              </a:r>
              <a:r>
                <a:rPr lang="es-MX" dirty="0" smtClean="0"/>
                <a:t> encima y sin decimales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289035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503</Words>
  <Application>Microsoft Office PowerPoint</Application>
  <PresentationFormat>Presentación en pantalla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Práctica Crear y editar un layout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25</cp:revision>
  <dcterms:created xsi:type="dcterms:W3CDTF">2015-03-09T16:14:45Z</dcterms:created>
  <dcterms:modified xsi:type="dcterms:W3CDTF">2018-02-25T20:29:07Z</dcterms:modified>
</cp:coreProperties>
</file>