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0" r:id="rId2"/>
    <p:sldId id="258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8809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063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445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557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98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710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622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3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17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609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0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78FD244-70CB-479F-A98C-E2118664AFB4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3825350-7863-432F-8D8B-13B67C5142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373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57739" y="-808841"/>
            <a:ext cx="9144000" cy="2387600"/>
          </a:xfrm>
        </p:spPr>
        <p:txBody>
          <a:bodyPr/>
          <a:lstStyle/>
          <a:p>
            <a:r>
              <a:rPr lang="es-MX" sz="4000" dirty="0" smtClean="0"/>
              <a:t>EXAMEN PRÁCTICO GEOMORFOLOGÍA  APLICADA</a:t>
            </a:r>
            <a:endParaRPr lang="es-MX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7738" y="4446864"/>
            <a:ext cx="9144000" cy="1655762"/>
          </a:xfrm>
        </p:spPr>
        <p:txBody>
          <a:bodyPr/>
          <a:lstStyle/>
          <a:p>
            <a:r>
              <a:rPr lang="es-MX" dirty="0" smtClean="0"/>
              <a:t>MC. GRISEL A. GUTIÉRREZ ANGUAMEA</a:t>
            </a:r>
          </a:p>
          <a:p>
            <a:r>
              <a:rPr lang="es-MX" dirty="0" smtClean="0">
                <a:solidFill>
                  <a:srgbClr val="0070C0"/>
                </a:solidFill>
              </a:rPr>
              <a:t>griselgtza@gmail.com</a:t>
            </a:r>
            <a:endParaRPr lang="es-MX" dirty="0">
              <a:solidFill>
                <a:srgbClr val="0070C0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 bwMode="auto">
          <a:xfrm>
            <a:off x="874643" y="2000203"/>
            <a:ext cx="10310191" cy="192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Interpretación geológica-geomorfológica a partir de una imagen de satélite de alta resolución del estado de </a:t>
            </a:r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Durango</a:t>
            </a:r>
            <a:endParaRPr lang="es-MX" sz="2800" dirty="0" smtClean="0"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Elaboración de un proyecto en </a:t>
            </a:r>
            <a:r>
              <a:rPr lang="es-MX" sz="2800" dirty="0" err="1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ArcMap</a:t>
            </a:r>
            <a:r>
              <a:rPr lang="es-MX" sz="2800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y manejo de un SIG</a:t>
            </a:r>
          </a:p>
          <a:p>
            <a:r>
              <a:rPr lang="es-MX" sz="2800" b="1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Curso Geomorfología Aplicada </a:t>
            </a:r>
            <a:r>
              <a:rPr lang="es-MX" sz="2800" b="1" dirty="0" smtClean="0"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2020_1</a:t>
            </a:r>
            <a:endParaRPr lang="es-MX" sz="2800" b="1" dirty="0"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21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4080" y="923013"/>
            <a:ext cx="117463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Descargar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la plataforma marina; exportarlo nuevamente en *.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shp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extraer el polígono que corresponde a su área 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examen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(ej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s-MX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GUTIÉRREZ_EX.shp</a:t>
            </a:r>
            <a:r>
              <a:rPr lang="es-MX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marL="342900" indent="-342900">
              <a:buAutoNum type="arabicPeriod"/>
            </a:pP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Descargar la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imagen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imágenes de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satélite de su área de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estudio con un tamaño de pixel de 5x5 m</a:t>
            </a: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Interpretar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imagen de alta resolución dentro de su área de estudio y alrededores,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 caso de que algún cerro esté cortado en la colindancia de su área. Se deben mostrar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los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contactos morfológicos acordes a la topografía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 se </a:t>
            </a:r>
            <a:r>
              <a:rPr lang="es-MX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observa en la imagen, NO a las curvas de nivel,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es una interpretación geológica-geomorfológica de imágenes de satélite.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sus unidades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expresará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 arreglo físico del paisaje, cuidando el suavizado de los cortes y que calcen perfecto los polígonos con la topografía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interpretada de 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dicha </a:t>
            </a:r>
            <a:r>
              <a:rPr lang="es-MX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img</a:t>
            </a:r>
            <a:r>
              <a:rPr lang="es-MX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marL="800100" lvl="1" indent="-342900">
              <a:buAutoNum type="arabicPeriod"/>
            </a:pP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AutoNum type="arabicPeriod"/>
            </a:pPr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s-MX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56022" y="92016"/>
            <a:ext cx="994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/>
              <a:t>Trabajo práctico para los días 27 de febrero al 11 de marzo´2020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015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7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7" id="{AA8A71A8-82E8-4A7E-8933-F01709FAD398}" vid="{72150305-04EF-4A9B-A96B-6850F7BE35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Tema7</Template>
  <TotalTime>1202</TotalTime>
  <Words>197</Words>
  <Application>Microsoft Office PowerPoint</Application>
  <PresentationFormat>Panorámica</PresentationFormat>
  <Paragraphs>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 Unicode MS</vt:lpstr>
      <vt:lpstr>Arial</vt:lpstr>
      <vt:lpstr>Arial Narrow</vt:lpstr>
      <vt:lpstr>Tema7</vt:lpstr>
      <vt:lpstr>EXAMEN PRÁCTICO GEOMORFOLOGÍA  APLICADA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Instrucciones examen práctico</dc:title>
  <dc:creator>Grisel</dc:creator>
  <cp:lastModifiedBy>Grisel Alejandra Gutiérrez Anguamea</cp:lastModifiedBy>
  <cp:revision>28</cp:revision>
  <dcterms:created xsi:type="dcterms:W3CDTF">2015-03-19T06:17:40Z</dcterms:created>
  <dcterms:modified xsi:type="dcterms:W3CDTF">2020-02-27T17:34:41Z</dcterms:modified>
</cp:coreProperties>
</file>