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0" r:id="rId2"/>
    <p:sldId id="258" r:id="rId3"/>
    <p:sldId id="262" r:id="rId4"/>
    <p:sldId id="263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8809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063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4455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557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98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710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622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33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17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609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80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78FD244-70CB-479F-A98C-E2118664AFB4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373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57739" y="-808841"/>
            <a:ext cx="9144000" cy="2387600"/>
          </a:xfrm>
        </p:spPr>
        <p:txBody>
          <a:bodyPr/>
          <a:lstStyle/>
          <a:p>
            <a:r>
              <a:rPr lang="es-MX" sz="4000" dirty="0" smtClean="0"/>
              <a:t>EXAMEN </a:t>
            </a:r>
            <a:r>
              <a:rPr lang="es-MX" sz="4000" dirty="0" smtClean="0"/>
              <a:t>PRÁCTICO FINAL </a:t>
            </a:r>
            <a:r>
              <a:rPr lang="es-MX" sz="4000" dirty="0" smtClean="0"/>
              <a:t>GEOMORFOLOGÍA  APLICADA</a:t>
            </a:r>
            <a:endParaRPr lang="es-MX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57738" y="4446864"/>
            <a:ext cx="9144000" cy="1655762"/>
          </a:xfrm>
        </p:spPr>
        <p:txBody>
          <a:bodyPr/>
          <a:lstStyle/>
          <a:p>
            <a:r>
              <a:rPr lang="es-MX" dirty="0" smtClean="0"/>
              <a:t>MC. GRISEL A. GUTIÉRREZ ANGUAMEA</a:t>
            </a:r>
          </a:p>
          <a:p>
            <a:r>
              <a:rPr lang="es-MX" dirty="0" smtClean="0">
                <a:solidFill>
                  <a:srgbClr val="0070C0"/>
                </a:solidFill>
              </a:rPr>
              <a:t>griselgtza@gmail.com</a:t>
            </a:r>
            <a:endParaRPr lang="es-MX" dirty="0">
              <a:solidFill>
                <a:srgbClr val="0070C0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 bwMode="auto">
          <a:xfrm>
            <a:off x="874643" y="2000203"/>
            <a:ext cx="10310191" cy="192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Interpretación geológica-geomorfológica a partir de una imagen de satélite de alta resolución del estado de Durango</a:t>
            </a:r>
          </a:p>
          <a:p>
            <a:r>
              <a:rPr lang="es-MX" sz="2800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Elaboración de un proyecto en </a:t>
            </a:r>
            <a:r>
              <a:rPr lang="es-MX" sz="2800" dirty="0" err="1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ArcMap</a:t>
            </a:r>
            <a:r>
              <a:rPr lang="es-MX" sz="2800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y manejo de un SIG</a:t>
            </a:r>
          </a:p>
          <a:p>
            <a:r>
              <a:rPr lang="es-MX" sz="2800" b="1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Curso Geomorfología Aplicada 2020_1</a:t>
            </a:r>
            <a:endParaRPr lang="es-MX" sz="2800" b="1" dirty="0"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74643" y="5640961"/>
            <a:ext cx="994248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 01 MAYO´2020 </a:t>
            </a:r>
            <a:endParaRPr lang="es-MX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921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4080" y="923013"/>
            <a:ext cx="11746371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Descargar el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 la plataforma marina; exportarlo nuevamente en *.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extraer el polígono que corresponde a su área 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examen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(ej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s-MX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GUTIÉRREZ_EX.shp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marL="342900" indent="-342900">
              <a:buAutoNum type="arabicPeriod"/>
            </a:pP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Descargar la imagen o imágenes de satélite de su área de estudio con un tamaño de pixel de 5x5 m</a:t>
            </a:r>
          </a:p>
          <a:p>
            <a:pPr marL="342900" indent="-342900">
              <a:buAutoNum type="arabicPeriod"/>
            </a:pP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Interpretar la imagen de alta resolución dentro de su área de estudio y alrededores, en caso de que algún cerro esté cortado en la colindancia de su área. Se deben mostrar los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contactos morfológicos acordes a la topografía que se observa en la imagen, NO a las curvas de nivel,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es una interpretación geológica-geomorfológica de imágenes de satélite. En sus unidades expresará el arreglo físico del paisaje, cuidando el suavizado de los cortes y que calcen perfecto los polígonos con la topografía interpretada de dicha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img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Interpretar la imagen de alta resolución dentro de su área de estudio y alrededores, de modo que se muestren los contactos morfológicos acordes a la topografía y que en sus 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unidades </a:t>
            </a:r>
            <a:r>
              <a:rPr lang="es-MX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hidrogeomorfológicas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 exprese el arreglo físico del paisaje, cuidando el suavizado de los cortes y que calcen perfecto los polígonos con la topografía mostrada en dicha </a:t>
            </a:r>
            <a:r>
              <a:rPr lang="es-MX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img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La nomenclatura de sus unidades </a:t>
            </a:r>
            <a:r>
              <a:rPr lang="es-MX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hidrogeomorfológicas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debe explicar el </a:t>
            </a:r>
            <a:r>
              <a:rPr lang="es-MX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tipo de relieve, la pendiente general del terreno, la litología que representan, permeabilidad (primaria, secundaria), grado de permeabilidad (p. alta, p. media, p. baja, p. muy baja, p. muy baja/nula) y propiedad acuífera; todos éstos son campos dentro del </a:t>
            </a:r>
            <a:r>
              <a:rPr lang="es-MX" b="1" u="sng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342900" indent="-342900">
              <a:buAutoNum type="arabicPeriod"/>
            </a:pP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 el mismo </a:t>
            </a:r>
            <a:r>
              <a:rPr lang="es-MX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shape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deberá incluir un campo con su leyenda </a:t>
            </a:r>
            <a:r>
              <a:rPr lang="es-MX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morfogenética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de tal manera que con un solo </a:t>
            </a:r>
            <a:r>
              <a:rPr lang="es-MX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shape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tendrá la opción de desplegar uno u otro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00100" lvl="1" indent="-342900">
              <a:buAutoNum type="arabicPeriod"/>
            </a:pPr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56022" y="92016"/>
            <a:ext cx="994248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 01 MAYO´2020 </a:t>
            </a:r>
            <a:endParaRPr lang="es-MX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53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4081" y="797933"/>
            <a:ext cx="119451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Elabore y guarde los </a:t>
            </a:r>
            <a:r>
              <a:rPr lang="es-MX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layers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 leyenda </a:t>
            </a:r>
            <a:r>
              <a:rPr lang="es-MX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hidrogeomorfológica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y </a:t>
            </a:r>
            <a:r>
              <a:rPr lang="es-MX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morfogenética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342900" indent="-342900">
              <a:buAutoNum type="arabicPeriod" startAt="5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7. Convierta a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Kml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expórtelos y visualícelos en Google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Earth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s-MX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Verifique que se abran en Google </a:t>
            </a:r>
            <a:r>
              <a:rPr lang="es-MX" b="1" u="sng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Earth</a:t>
            </a:r>
            <a:r>
              <a:rPr lang="es-MX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s-MX" b="1" u="sng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 startAt="6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8. Elaborar 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 proyecto MXD,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HARÁ los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mapas exportados 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 formato JPEG en 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400 de dpi 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 </a:t>
            </a:r>
            <a:r>
              <a:rPr lang="es-MX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HIDROGEOMORFOLOGÍA INTERPRETADA Y EL MORFOGENÉTICO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ambos deberán tener vías de comunicación, hidrografía, poblaciones,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estructuras, MDT.</a:t>
            </a:r>
            <a:endParaRPr lang="es-MX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2612969" y="3430879"/>
            <a:ext cx="9671800" cy="2246769"/>
            <a:chOff x="1554288" y="3758451"/>
            <a:chExt cx="8307164" cy="2246769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4432498" y="3758451"/>
              <a:ext cx="5428954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MX" sz="1600" dirty="0"/>
                <a:t> </a:t>
              </a:r>
              <a:r>
                <a:rPr lang="es-MX" sz="2000" dirty="0" smtClean="0"/>
                <a:t>Tipo de relieve</a:t>
              </a:r>
              <a:endParaRPr lang="es-MX" sz="2000" dirty="0"/>
            </a:p>
            <a:p>
              <a:pPr eaLnBrk="1" hangingPunct="1">
                <a:buFontTx/>
                <a:buChar char="•"/>
              </a:pPr>
              <a:r>
                <a:rPr lang="es-MX" sz="2000" dirty="0"/>
                <a:t> Pendiente de ladera: E, M, I, A</a:t>
              </a:r>
            </a:p>
            <a:p>
              <a:pPr eaLnBrk="1" hangingPunct="1">
                <a:buFontTx/>
                <a:buChar char="•"/>
              </a:pPr>
              <a:r>
                <a:rPr lang="es-MX" sz="2000" dirty="0"/>
                <a:t> </a:t>
              </a:r>
              <a:r>
                <a:rPr lang="es-MX" sz="2000" dirty="0" smtClean="0"/>
                <a:t>Litología</a:t>
              </a:r>
            </a:p>
            <a:p>
              <a:pPr eaLnBrk="1" hangingPunct="1">
                <a:buFontTx/>
                <a:buChar char="•"/>
              </a:pPr>
              <a:r>
                <a:rPr lang="es-MX" sz="2000" dirty="0"/>
                <a:t> </a:t>
              </a:r>
              <a:r>
                <a:rPr lang="es-MX" sz="2000" dirty="0" smtClean="0"/>
                <a:t>Origen</a:t>
              </a:r>
            </a:p>
            <a:p>
              <a:pPr eaLnBrk="1" hangingPunct="1">
                <a:buFontTx/>
                <a:buChar char="•"/>
              </a:pPr>
              <a:r>
                <a:rPr lang="es-MX" sz="2000" dirty="0" smtClean="0"/>
                <a:t> Edad de la </a:t>
              </a:r>
              <a:r>
                <a:rPr lang="es-MX" sz="2000" dirty="0" err="1" smtClean="0"/>
                <a:t>geoforma</a:t>
              </a:r>
              <a:endParaRPr lang="es-MX" sz="2000" dirty="0"/>
            </a:p>
            <a:p>
              <a:pPr eaLnBrk="1" hangingPunct="1">
                <a:buFontTx/>
                <a:buChar char="•"/>
              </a:pPr>
              <a:r>
                <a:rPr lang="es-MX" sz="2000" dirty="0"/>
                <a:t> Drenaje</a:t>
              </a:r>
            </a:p>
            <a:p>
              <a:pPr eaLnBrk="1" hangingPunct="1">
                <a:buFontTx/>
                <a:buChar char="•"/>
              </a:pPr>
              <a:r>
                <a:rPr lang="es-MX" sz="2000" dirty="0"/>
                <a:t> Cambio en el uso del suelo: cultivos, urbanización</a:t>
              </a:r>
              <a:endParaRPr lang="es-ES" sz="2000" dirty="0"/>
            </a:p>
          </p:txBody>
        </p:sp>
        <p:sp>
          <p:nvSpPr>
            <p:cNvPr id="6" name="Abrir llave 5"/>
            <p:cNvSpPr/>
            <p:nvPr/>
          </p:nvSpPr>
          <p:spPr>
            <a:xfrm>
              <a:off x="4220307" y="3983735"/>
              <a:ext cx="194446" cy="1815882"/>
            </a:xfrm>
            <a:prstGeom prst="leftBrace">
              <a:avLst>
                <a:gd name="adj1" fmla="val 8333"/>
                <a:gd name="adj2" fmla="val 46126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Rectángulo 6"/>
            <p:cNvSpPr/>
            <p:nvPr/>
          </p:nvSpPr>
          <p:spPr>
            <a:xfrm rot="19527055">
              <a:off x="1554288" y="4573872"/>
              <a:ext cx="3046411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Button">
                <a:avLst/>
              </a:prstTxWarp>
              <a:spAutoFit/>
            </a:bodyPr>
            <a:lstStyle/>
            <a:p>
              <a:pPr algn="ctr"/>
              <a:r>
                <a:rPr lang="es-ES" sz="3200" b="0" cap="none" spc="0" dirty="0" smtClean="0">
                  <a:ln w="38100">
                    <a:solidFill>
                      <a:srgbClr val="FF0000"/>
                    </a:solidFill>
                  </a:ln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</a:rPr>
                <a:t>Una leyenda está</a:t>
              </a:r>
            </a:p>
            <a:p>
              <a:pPr algn="ctr"/>
              <a:r>
                <a:rPr lang="es-ES" sz="3200" b="0" cap="none" spc="0" dirty="0" smtClean="0">
                  <a:ln w="38100">
                    <a:solidFill>
                      <a:srgbClr val="FF0000"/>
                    </a:solidFill>
                  </a:ln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</a:rPr>
                <a:t>Compuesta al menos por</a:t>
              </a:r>
              <a:endParaRPr lang="es-ES" sz="3200" b="0" cap="none" spc="0" dirty="0">
                <a:ln w="38100">
                  <a:solidFill>
                    <a:srgbClr val="FF0000"/>
                  </a:solidFill>
                </a:ln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endParaRPr>
            </a:p>
          </p:txBody>
        </p:sp>
      </p:grpSp>
      <p:sp>
        <p:nvSpPr>
          <p:cNvPr id="10" name="CuadroTexto 9"/>
          <p:cNvSpPr txBox="1"/>
          <p:nvPr/>
        </p:nvSpPr>
        <p:spPr>
          <a:xfrm>
            <a:off x="1056022" y="92016"/>
            <a:ext cx="994248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 01 MAYO´2020 </a:t>
            </a:r>
            <a:endParaRPr lang="es-MX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917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4081" y="562593"/>
            <a:ext cx="1174637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Envíe 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los mapas, </a:t>
            </a:r>
            <a:r>
              <a:rPr lang="es-MX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shapes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s-MX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lyrs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y </a:t>
            </a:r>
            <a:r>
              <a:rPr lang="es-MX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kml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correspondientes. NUNCA 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enviar las imágenes descargadas de internet, ningún tipo de formato </a:t>
            </a:r>
            <a:r>
              <a:rPr lang="es-MX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raster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En asunto indicar que pertenece a la clase de </a:t>
            </a:r>
            <a:r>
              <a:rPr lang="es-MX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Geomorfología Aplicada </a:t>
            </a:r>
            <a:r>
              <a:rPr lang="es-MX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2020_2, </a:t>
            </a:r>
            <a:r>
              <a:rPr lang="es-MX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EXAMEN </a:t>
            </a:r>
            <a:r>
              <a:rPr lang="es-MX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GEOMORFO</a:t>
            </a: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10. </a:t>
            </a:r>
            <a:r>
              <a:rPr lang="es-MX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 un solo </a:t>
            </a:r>
            <a:r>
              <a:rPr lang="es-MX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shape</a:t>
            </a:r>
            <a:r>
              <a:rPr lang="es-MX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 polígonos de base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 la tabla de atributos que deberá tener llenos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todos campos que tiene el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que se les pasó, ejemplo de esos campos pueden ser: 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tipo de relieve, la pendiente general del terreno, la litología que representan, permeabilidad (primaria, secundaria), grado de permeabilidad (p. alta, p. media, p. baja, p. muy baja, p. muy baja/nula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), </a:t>
            </a:r>
            <a:r>
              <a:rPr lang="es-MX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propiedad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acuífera y morfogénesis (90 caracteres por campo)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s-MX" sz="20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este </a:t>
            </a:r>
            <a:r>
              <a:rPr lang="es-MX" sz="2000" b="1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shape</a:t>
            </a:r>
            <a:r>
              <a:rPr lang="es-MX" sz="20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es la base geomorfológica y haga una copia de él mismo pero para el </a:t>
            </a:r>
            <a:r>
              <a:rPr lang="es-MX" sz="2000" b="1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morfogenético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por lo tanto, </a:t>
            </a:r>
            <a:r>
              <a:rPr lang="es-MX" sz="20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deberá hacer 2  </a:t>
            </a:r>
            <a:r>
              <a:rPr lang="es-MX" sz="2000" b="1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XXX.lyr</a:t>
            </a:r>
            <a:r>
              <a:rPr lang="es-MX" sz="20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uno para la morfogénesis y otro para la </a:t>
            </a:r>
            <a:r>
              <a:rPr lang="es-MX" sz="2000" b="1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hidrogeomorfología</a:t>
            </a:r>
            <a:r>
              <a:rPr lang="es-MX" sz="20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ambos con su colorimetría correspondiente.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Repito, </a:t>
            </a:r>
            <a:r>
              <a:rPr lang="es-MX" sz="2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 </a:t>
            </a:r>
            <a:r>
              <a:rPr lang="es-MX" sz="2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sz="2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y una copia de </a:t>
            </a:r>
            <a:r>
              <a:rPr lang="es-MX" sz="2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sz="2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editado con 2 </a:t>
            </a:r>
            <a:r>
              <a:rPr lang="es-MX" sz="2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lyrs</a:t>
            </a:r>
            <a:r>
              <a:rPr lang="es-MX" sz="2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11.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Exporte a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tamaño doble carta ambos mapas resultantes (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hidrogeomorfológico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y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morfogenético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</a:t>
            </a:r>
          </a:p>
          <a:p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12. Elaborar un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INFORME FORMAL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del trabajo realizado, anexando y explicando el contenido, importancia y desarrollo de los mapas, así como su metodología y conclusiones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65929" y="4935071"/>
            <a:ext cx="8027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No </a:t>
            </a:r>
            <a:r>
              <a:rPr lang="es-ES" dirty="0" smtClean="0"/>
              <a:t>enviar nada de formato </a:t>
            </a:r>
            <a:r>
              <a:rPr lang="es-ES" b="1" dirty="0" err="1" smtClean="0"/>
              <a:t>raster</a:t>
            </a:r>
            <a:r>
              <a:rPr lang="es-ES" dirty="0" smtClean="0"/>
              <a:t>; sólo </a:t>
            </a:r>
            <a:r>
              <a:rPr lang="es-ES" dirty="0" err="1" smtClean="0"/>
              <a:t>jpeg</a:t>
            </a:r>
            <a:r>
              <a:rPr lang="es-ES" dirty="0" smtClean="0"/>
              <a:t>, </a:t>
            </a:r>
            <a:r>
              <a:rPr lang="es-ES" dirty="0" err="1" smtClean="0"/>
              <a:t>shp</a:t>
            </a:r>
            <a:r>
              <a:rPr lang="es-ES" dirty="0" smtClean="0"/>
              <a:t>, </a:t>
            </a:r>
            <a:r>
              <a:rPr lang="es-ES" dirty="0" err="1" smtClean="0"/>
              <a:t>lyr</a:t>
            </a:r>
            <a:r>
              <a:rPr lang="es-ES" dirty="0" smtClean="0"/>
              <a:t>, </a:t>
            </a:r>
            <a:r>
              <a:rPr lang="es-ES" dirty="0" err="1" smtClean="0"/>
              <a:t>docx</a:t>
            </a:r>
            <a:r>
              <a:rPr lang="es-ES" dirty="0" smtClean="0"/>
              <a:t>.</a:t>
            </a:r>
          </a:p>
          <a:p>
            <a:r>
              <a:rPr lang="es-ES" dirty="0" smtClean="0"/>
              <a:t>*Al cursar SIG, SR, </a:t>
            </a:r>
            <a:r>
              <a:rPr lang="es-ES" dirty="0" err="1" smtClean="0"/>
              <a:t>SRAdv</a:t>
            </a:r>
            <a:r>
              <a:rPr lang="es-ES" dirty="0" smtClean="0"/>
              <a:t>, ya saben la diferencia entre archivos generados por su proyecto y los archivos que deben enviar al maestro. </a:t>
            </a:r>
            <a:r>
              <a:rPr lang="es-ES" b="1" dirty="0" smtClean="0"/>
              <a:t>No se aceptan ligas de descarga.</a:t>
            </a:r>
            <a:endParaRPr lang="es-ES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1056022" y="92016"/>
            <a:ext cx="994248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 01 MAYO´2020 </a:t>
            </a:r>
            <a:endParaRPr lang="es-MX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68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7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7" id="{AA8A71A8-82E8-4A7E-8933-F01709FAD398}" vid="{72150305-04EF-4A9B-A96B-6850F7BE35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Tema7</Template>
  <TotalTime>1230</TotalTime>
  <Words>778</Words>
  <Application>Microsoft Office PowerPoint</Application>
  <PresentationFormat>Panorámica</PresentationFormat>
  <Paragraphs>44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 Unicode MS</vt:lpstr>
      <vt:lpstr>Arial</vt:lpstr>
      <vt:lpstr>Arial Narrow</vt:lpstr>
      <vt:lpstr>Tema7</vt:lpstr>
      <vt:lpstr>EXAMEN PRÁCTICO FINAL GEOMORFOLOGÍA  APLICADA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Instrucciones examen práctico</dc:title>
  <dc:creator>Grisel</dc:creator>
  <cp:lastModifiedBy>Grisel Alejandra Gutiérrez Anguamea</cp:lastModifiedBy>
  <cp:revision>30</cp:revision>
  <dcterms:created xsi:type="dcterms:W3CDTF">2015-03-19T06:17:40Z</dcterms:created>
  <dcterms:modified xsi:type="dcterms:W3CDTF">2020-04-20T20:26:27Z</dcterms:modified>
</cp:coreProperties>
</file>