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99" r:id="rId2"/>
    <p:sldId id="292" r:id="rId3"/>
    <p:sldId id="287" r:id="rId4"/>
    <p:sldId id="288" r:id="rId5"/>
    <p:sldId id="297" r:id="rId6"/>
    <p:sldId id="295" r:id="rId7"/>
    <p:sldId id="300" r:id="rId8"/>
    <p:sldId id="301" r:id="rId9"/>
    <p:sldId id="303" r:id="rId10"/>
    <p:sldId id="305" r:id="rId11"/>
    <p:sldId id="306" r:id="rId12"/>
    <p:sldId id="298" r:id="rId1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1E94"/>
    <a:srgbClr val="FF9900"/>
    <a:srgbClr val="FF3300"/>
    <a:srgbClr val="A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5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985C9-FE0C-4EE4-8320-C725D0830E2C}" type="datetimeFigureOut">
              <a:rPr lang="es-MX" smtClean="0"/>
              <a:pPr/>
              <a:t>22/04/2020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A1890-CCDB-4C1E-AA8A-C8726EAF857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433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02632B7-32C3-451A-A4D2-51CDE3C7C63C}" type="datetimeFigureOut">
              <a:rPr lang="es-MX" smtClean="0"/>
              <a:pPr/>
              <a:t>22/04/2020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632B7-32C3-451A-A4D2-51CDE3C7C63C}" type="datetimeFigureOut">
              <a:rPr lang="es-MX" smtClean="0"/>
              <a:pPr/>
              <a:t>22/04/2020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632B7-32C3-451A-A4D2-51CDE3C7C63C}" type="datetimeFigureOut">
              <a:rPr lang="es-MX" smtClean="0"/>
              <a:pPr/>
              <a:t>22/04/2020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632B7-32C3-451A-A4D2-51CDE3C7C63C}" type="datetimeFigureOut">
              <a:rPr lang="es-MX" smtClean="0"/>
              <a:pPr/>
              <a:t>22/04/2020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632B7-32C3-451A-A4D2-51CDE3C7C63C}" type="datetimeFigureOut">
              <a:rPr lang="es-MX" smtClean="0"/>
              <a:pPr/>
              <a:t>22/04/2020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632B7-32C3-451A-A4D2-51CDE3C7C63C}" type="datetimeFigureOut">
              <a:rPr lang="es-MX" smtClean="0"/>
              <a:pPr/>
              <a:t>22/04/2020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632B7-32C3-451A-A4D2-51CDE3C7C63C}" type="datetimeFigureOut">
              <a:rPr lang="es-MX" smtClean="0"/>
              <a:pPr/>
              <a:t>22/04/2020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02632B7-32C3-451A-A4D2-51CDE3C7C63C}" type="datetimeFigureOut">
              <a:rPr lang="es-MX" smtClean="0"/>
              <a:pPr/>
              <a:t>22/04/2020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02632B7-32C3-451A-A4D2-51CDE3C7C63C}" type="datetimeFigureOut">
              <a:rPr lang="es-MX" smtClean="0"/>
              <a:pPr/>
              <a:t>22/04/2020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632B7-32C3-451A-A4D2-51CDE3C7C63C}" type="datetimeFigureOut">
              <a:rPr lang="es-MX" smtClean="0"/>
              <a:pPr/>
              <a:t>22/04/2020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632B7-32C3-451A-A4D2-51CDE3C7C63C}" type="datetimeFigureOut">
              <a:rPr lang="es-MX" smtClean="0"/>
              <a:pPr/>
              <a:t>22/04/2020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02632B7-32C3-451A-A4D2-51CDE3C7C63C}" type="datetimeFigureOut">
              <a:rPr lang="es-MX" smtClean="0"/>
              <a:pPr/>
              <a:t>22/04/2020</a:t>
            </a:fld>
            <a:endParaRPr lang="es-MX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2 Subtítulo"/>
          <p:cNvSpPr txBox="1">
            <a:spLocks/>
          </p:cNvSpPr>
          <p:nvPr/>
        </p:nvSpPr>
        <p:spPr>
          <a:xfrm>
            <a:off x="1285820" y="4929198"/>
            <a:ext cx="6572296" cy="500066"/>
          </a:xfrm>
          <a:prstGeom prst="rect">
            <a:avLst/>
          </a:prstGeom>
        </p:spPr>
        <p:txBody>
          <a:bodyPr vert="horz" lIns="45720" rIns="45720">
            <a:normAutofit/>
          </a:bodyPr>
          <a:lstStyle/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es-MX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Unicode MS" pitchFamily="34" charset="-128"/>
                <a:ea typeface="+mn-ea"/>
                <a:cs typeface="+mn-cs"/>
              </a:rPr>
              <a:t>grisel.gutierrez@unison.mx</a:t>
            </a:r>
            <a:endParaRPr kumimoji="0" lang="es-MX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4991"/>
            <a:ext cx="77724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es-MX" sz="2800" dirty="0" smtClean="0">
                <a:solidFill>
                  <a:schemeClr val="tx1"/>
                </a:solidFill>
                <a:effectLst/>
                <a:latin typeface="Perpetua Titling MT" pitchFamily="18" charset="0"/>
              </a:rPr>
              <a:t>LEYENDAS</a:t>
            </a:r>
            <a:br>
              <a:rPr lang="es-MX" sz="2800" dirty="0" smtClean="0">
                <a:solidFill>
                  <a:schemeClr val="tx1"/>
                </a:solidFill>
                <a:effectLst/>
                <a:latin typeface="Perpetua Titling MT" pitchFamily="18" charset="0"/>
              </a:rPr>
            </a:br>
            <a:r>
              <a:rPr lang="es-MX" sz="2800" dirty="0" smtClean="0">
                <a:solidFill>
                  <a:schemeClr val="tx1"/>
                </a:solidFill>
                <a:effectLst/>
                <a:latin typeface="Perpetua Titling MT" pitchFamily="18" charset="0"/>
              </a:rPr>
              <a:t>MORFOGENÉTICO-HIDROGEOMORFOLÓGICO</a:t>
            </a:r>
            <a:r>
              <a:rPr lang="es-MX" sz="2800" dirty="0" smtClean="0">
                <a:solidFill>
                  <a:schemeClr val="tx1"/>
                </a:solidFill>
                <a:effectLst/>
                <a:latin typeface="Perpetua Titling MT" pitchFamily="18" charset="0"/>
              </a:rPr>
              <a:t/>
            </a:r>
            <a:br>
              <a:rPr lang="es-MX" sz="2800" dirty="0" smtClean="0">
                <a:solidFill>
                  <a:schemeClr val="tx1"/>
                </a:solidFill>
                <a:effectLst/>
                <a:latin typeface="Perpetua Titling MT" pitchFamily="18" charset="0"/>
              </a:rPr>
            </a:br>
            <a:r>
              <a:rPr lang="es-MX" sz="2800" dirty="0" smtClean="0">
                <a:solidFill>
                  <a:schemeClr val="tx1"/>
                </a:solidFill>
                <a:effectLst/>
                <a:latin typeface="Perpetua Titling MT" pitchFamily="18" charset="0"/>
              </a:rPr>
              <a:t> </a:t>
            </a:r>
            <a:br>
              <a:rPr lang="es-MX" sz="2800" dirty="0" smtClean="0">
                <a:solidFill>
                  <a:schemeClr val="tx1"/>
                </a:solidFill>
                <a:effectLst/>
                <a:latin typeface="Perpetua Titling MT" pitchFamily="18" charset="0"/>
              </a:rPr>
            </a:br>
            <a:endParaRPr lang="es-MX" sz="2800" dirty="0">
              <a:solidFill>
                <a:schemeClr val="tx1"/>
              </a:solidFill>
              <a:effectLst/>
              <a:latin typeface="Perpetua Titling MT" pitchFamily="18" charset="0"/>
            </a:endParaRPr>
          </a:p>
        </p:txBody>
      </p:sp>
      <p:sp>
        <p:nvSpPr>
          <p:cNvPr id="5" name="4 Triángulo isósceles"/>
          <p:cNvSpPr/>
          <p:nvPr/>
        </p:nvSpPr>
        <p:spPr>
          <a:xfrm rot="5400000">
            <a:off x="3714712" y="1357329"/>
            <a:ext cx="1714512" cy="9144000"/>
          </a:xfrm>
          <a:prstGeom prst="triangle">
            <a:avLst/>
          </a:prstGeom>
          <a:solidFill>
            <a:srgbClr val="0070C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2 Subtítulo"/>
          <p:cNvSpPr>
            <a:spLocks noGrp="1"/>
          </p:cNvSpPr>
          <p:nvPr>
            <p:ph type="subTitle" idx="1"/>
          </p:nvPr>
        </p:nvSpPr>
        <p:spPr>
          <a:xfrm>
            <a:off x="728690" y="4229560"/>
            <a:ext cx="7772400" cy="1199704"/>
          </a:xfrm>
        </p:spPr>
        <p:txBody>
          <a:bodyPr>
            <a:normAutofit/>
          </a:bodyPr>
          <a:lstStyle/>
          <a:p>
            <a:pPr algn="ctr"/>
            <a:r>
              <a:rPr lang="es-MX" sz="2000" dirty="0" err="1" smtClean="0">
                <a:solidFill>
                  <a:schemeClr val="tx1"/>
                </a:solidFill>
                <a:latin typeface="Arial Unicode MS" pitchFamily="34" charset="-128"/>
              </a:rPr>
              <a:t>Geol</a:t>
            </a:r>
            <a:r>
              <a:rPr lang="es-MX" sz="2000" dirty="0" smtClean="0">
                <a:solidFill>
                  <a:schemeClr val="tx1"/>
                </a:solidFill>
                <a:latin typeface="Arial Unicode MS" pitchFamily="34" charset="-128"/>
              </a:rPr>
              <a:t>. </a:t>
            </a:r>
            <a:r>
              <a:rPr lang="es-MX" sz="2000" dirty="0" err="1" smtClean="0">
                <a:solidFill>
                  <a:schemeClr val="tx1"/>
                </a:solidFill>
                <a:latin typeface="Arial Unicode MS" pitchFamily="34" charset="-128"/>
              </a:rPr>
              <a:t>Grisel</a:t>
            </a:r>
            <a:r>
              <a:rPr lang="es-MX" sz="2000" dirty="0" smtClean="0">
                <a:solidFill>
                  <a:schemeClr val="tx1"/>
                </a:solidFill>
                <a:latin typeface="Arial Unicode MS" pitchFamily="34" charset="-128"/>
              </a:rPr>
              <a:t> A. Gutiérrez </a:t>
            </a:r>
            <a:r>
              <a:rPr lang="es-MX" sz="2000" dirty="0" err="1" smtClean="0">
                <a:solidFill>
                  <a:schemeClr val="tx1"/>
                </a:solidFill>
                <a:latin typeface="Arial Unicode MS" pitchFamily="34" charset="-128"/>
              </a:rPr>
              <a:t>Anguamea</a:t>
            </a:r>
            <a:endParaRPr lang="es-MX" sz="2000" dirty="0">
              <a:solidFill>
                <a:schemeClr val="tx1"/>
              </a:solidFill>
            </a:endParaRPr>
          </a:p>
        </p:txBody>
      </p:sp>
      <p:pic>
        <p:nvPicPr>
          <p:cNvPr id="8" name="Picture 7" descr="uniso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2799" y="688125"/>
            <a:ext cx="1103119" cy="1069220"/>
          </a:xfrm>
          <a:prstGeom prst="rect">
            <a:avLst/>
          </a:prstGeom>
          <a:noFill/>
        </p:spPr>
      </p:pic>
      <p:pic>
        <p:nvPicPr>
          <p:cNvPr id="12" name="Picture 9" descr="logo_geologia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CF5"/>
              </a:clrFrom>
              <a:clrTo>
                <a:srgbClr val="FFFCF5">
                  <a:alpha val="0"/>
                </a:srgbClr>
              </a:clrTo>
            </a:clrChange>
          </a:blip>
          <a:srcRect l="12500" t="4231" r="12500" b="7178"/>
          <a:stretch>
            <a:fillRect/>
          </a:stretch>
        </p:blipFill>
        <p:spPr bwMode="auto">
          <a:xfrm>
            <a:off x="7143768" y="642918"/>
            <a:ext cx="1230321" cy="1143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dondear rectángulo de esquina diagonal"/>
          <p:cNvSpPr/>
          <p:nvPr/>
        </p:nvSpPr>
        <p:spPr>
          <a:xfrm>
            <a:off x="2707459" y="428604"/>
            <a:ext cx="4086262" cy="714380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4" name="3 CuadroTexto"/>
          <p:cNvSpPr txBox="1"/>
          <p:nvPr/>
        </p:nvSpPr>
        <p:spPr>
          <a:xfrm>
            <a:off x="2428892" y="571480"/>
            <a:ext cx="4643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INFORMACIÓN NECESARIA</a:t>
            </a:r>
            <a:endParaRPr lang="es-MX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785786" y="1619329"/>
            <a:ext cx="50006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Imágenes de satélite</a:t>
            </a:r>
          </a:p>
          <a:p>
            <a:endParaRPr lang="es-MX" b="1" dirty="0" smtClean="0"/>
          </a:p>
          <a:p>
            <a:r>
              <a:rPr lang="es-MX" b="1" dirty="0" smtClean="0"/>
              <a:t>Topografía</a:t>
            </a:r>
          </a:p>
          <a:p>
            <a:endParaRPr lang="es-MX" b="1" dirty="0" smtClean="0"/>
          </a:p>
          <a:p>
            <a:r>
              <a:rPr lang="es-MX" b="1" dirty="0" smtClean="0"/>
              <a:t>Pendientes</a:t>
            </a:r>
          </a:p>
          <a:p>
            <a:endParaRPr lang="es-MX" b="1" dirty="0" smtClean="0"/>
          </a:p>
          <a:p>
            <a:r>
              <a:rPr lang="es-MX" b="1" dirty="0" smtClean="0"/>
              <a:t>Estructuras</a:t>
            </a:r>
          </a:p>
          <a:p>
            <a:endParaRPr lang="es-MX" b="1" dirty="0" smtClean="0"/>
          </a:p>
          <a:p>
            <a:r>
              <a:rPr lang="es-MX" b="1" dirty="0" smtClean="0"/>
              <a:t>Geología</a:t>
            </a:r>
          </a:p>
          <a:p>
            <a:endParaRPr lang="es-MX" b="1" dirty="0" smtClean="0"/>
          </a:p>
          <a:p>
            <a:r>
              <a:rPr lang="es-MX" b="1" dirty="0" smtClean="0"/>
              <a:t>Hidrografía</a:t>
            </a:r>
          </a:p>
          <a:p>
            <a:endParaRPr lang="es-MX" b="1" dirty="0" smtClean="0"/>
          </a:p>
          <a:p>
            <a:r>
              <a:rPr lang="es-MX" b="1" dirty="0" smtClean="0"/>
              <a:t>Cambio de uso del suelo</a:t>
            </a:r>
          </a:p>
          <a:p>
            <a:endParaRPr lang="es-MX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2714612" y="2000240"/>
            <a:ext cx="60007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dirty="0" smtClean="0"/>
          </a:p>
          <a:p>
            <a:pPr algn="just"/>
            <a:r>
              <a:rPr lang="es-MX" dirty="0" smtClean="0"/>
              <a:t>Identificar zonas por su aspecto superficial, diferencia </a:t>
            </a:r>
            <a:r>
              <a:rPr lang="es-MX" dirty="0" err="1" smtClean="0"/>
              <a:t>altitudinal</a:t>
            </a:r>
            <a:r>
              <a:rPr lang="es-MX" dirty="0" smtClean="0"/>
              <a:t>, intensidad de drenaje, pendiente general del terreno, litología y origen de las </a:t>
            </a:r>
            <a:r>
              <a:rPr lang="es-MX" dirty="0" err="1" smtClean="0"/>
              <a:t>geoformas</a:t>
            </a:r>
            <a:r>
              <a:rPr lang="es-MX" dirty="0" smtClean="0"/>
              <a:t>. </a:t>
            </a:r>
            <a:endParaRPr lang="es-MX" dirty="0"/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2"/>
          <a:srcRect l="34911" t="15875" r="17839" b="11497"/>
          <a:stretch>
            <a:fillRect/>
          </a:stretch>
        </p:blipFill>
        <p:spPr bwMode="auto">
          <a:xfrm>
            <a:off x="14016060" y="13844571"/>
            <a:ext cx="2509071" cy="2892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6157" t="23633" r="29136" b="28515"/>
          <a:stretch>
            <a:fillRect/>
          </a:stretch>
        </p:blipFill>
        <p:spPr bwMode="auto">
          <a:xfrm>
            <a:off x="4071934" y="3571876"/>
            <a:ext cx="3083497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8" name="27 Grupo"/>
          <p:cNvGrpSpPr/>
          <p:nvPr/>
        </p:nvGrpSpPr>
        <p:grpSpPr>
          <a:xfrm>
            <a:off x="4000496" y="3500486"/>
            <a:ext cx="4214842" cy="3214662"/>
            <a:chOff x="4000496" y="3500486"/>
            <a:chExt cx="4214842" cy="3214662"/>
          </a:xfrm>
        </p:grpSpPr>
        <p:pic>
          <p:nvPicPr>
            <p:cNvPr id="21" name="Picture 4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l="967" t="9843" r="40709" b="5902"/>
            <a:stretch>
              <a:fillRect/>
            </a:stretch>
          </p:blipFill>
          <p:spPr bwMode="auto">
            <a:xfrm>
              <a:off x="4000496" y="3500486"/>
              <a:ext cx="2793080" cy="3061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6157" t="23633" r="29136" b="28516"/>
            <a:stretch>
              <a:fillRect/>
            </a:stretch>
          </p:blipFill>
          <p:spPr bwMode="auto">
            <a:xfrm>
              <a:off x="4508966" y="3500486"/>
              <a:ext cx="2723048" cy="3000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6156" t="23633" r="29136" b="28516"/>
            <a:stretch>
              <a:fillRect/>
            </a:stretch>
          </p:blipFill>
          <p:spPr bwMode="auto">
            <a:xfrm>
              <a:off x="4887168" y="3561718"/>
              <a:ext cx="2723048" cy="3000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" name="Picture 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4911" t="15875" r="17839" b="11497"/>
            <a:stretch>
              <a:fillRect/>
            </a:stretch>
          </p:blipFill>
          <p:spPr bwMode="auto">
            <a:xfrm>
              <a:off x="5459546" y="3500486"/>
              <a:ext cx="2755792" cy="3214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7218" t="23438" r="29172" b="27734"/>
            <a:stretch>
              <a:fillRect/>
            </a:stretch>
          </p:blipFill>
          <p:spPr bwMode="auto">
            <a:xfrm>
              <a:off x="5265369" y="3500486"/>
              <a:ext cx="2614127" cy="3075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Text Box 2"/>
          <p:cNvSpPr txBox="1">
            <a:spLocks noChangeArrowheads="1"/>
          </p:cNvSpPr>
          <p:nvPr/>
        </p:nvSpPr>
        <p:spPr bwMode="auto">
          <a:xfrm>
            <a:off x="428596" y="1285860"/>
            <a:ext cx="619283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MAPAS GEOMORFOLÓGICOS ANALÍTICOS</a:t>
            </a:r>
            <a:endParaRPr lang="es-E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143240" y="2928934"/>
            <a:ext cx="540067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endParaRPr lang="es-ES" sz="2000" dirty="0"/>
          </a:p>
          <a:p>
            <a:pPr algn="just"/>
            <a:r>
              <a:rPr lang="es-MX" sz="2000" dirty="0"/>
              <a:t>   La parte analítica del Sistema </a:t>
            </a:r>
            <a:r>
              <a:rPr lang="es-MX" sz="2000" dirty="0" smtClean="0"/>
              <a:t>ITC</a:t>
            </a:r>
            <a:r>
              <a:rPr lang="es-MX" sz="2000" baseline="30000" dirty="0" smtClean="0"/>
              <a:t>^</a:t>
            </a:r>
            <a:r>
              <a:rPr lang="es-MX" sz="2000" dirty="0" smtClean="0"/>
              <a:t> </a:t>
            </a:r>
            <a:r>
              <a:rPr lang="es-MX" sz="2000" dirty="0"/>
              <a:t>es consistente con las principales tendencias de las leyendas existentes (</a:t>
            </a:r>
            <a:r>
              <a:rPr lang="es-MX" sz="2000" dirty="0" err="1"/>
              <a:t>Verstappen</a:t>
            </a:r>
            <a:r>
              <a:rPr lang="es-MX" sz="2000" dirty="0"/>
              <a:t>, 1983), es universalmente aplicable para </a:t>
            </a:r>
            <a:r>
              <a:rPr lang="es-MX" sz="2000" dirty="0" smtClean="0"/>
              <a:t>la cartografía </a:t>
            </a:r>
            <a:r>
              <a:rPr lang="es-MX" sz="2000" dirty="0"/>
              <a:t>de todas las escalas y sirve de base para el mapeo aplicado.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3571868" y="6429396"/>
            <a:ext cx="4929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aseline="30000" dirty="0" smtClean="0"/>
              <a:t>^ITC, Faculty of Geo-information Science and Earth Observation.</a:t>
            </a:r>
            <a:endParaRPr lang="es-MX" sz="1400" dirty="0" smtClean="0"/>
          </a:p>
          <a:p>
            <a:pPr algn="r"/>
            <a:endParaRPr lang="es-MX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2" name="Text Box 4"/>
          <p:cNvSpPr txBox="1">
            <a:spLocks noChangeArrowheads="1"/>
          </p:cNvSpPr>
          <p:nvPr/>
        </p:nvSpPr>
        <p:spPr bwMode="auto">
          <a:xfrm>
            <a:off x="385771" y="1190701"/>
            <a:ext cx="5400675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MX" sz="1800" dirty="0" smtClean="0"/>
              <a:t>Los </a:t>
            </a:r>
            <a:r>
              <a:rPr lang="es-MX" sz="1800" dirty="0"/>
              <a:t>tipos de información son los siguientes:</a:t>
            </a:r>
          </a:p>
          <a:p>
            <a:pPr algn="just"/>
            <a:r>
              <a:rPr lang="es-MX" sz="1800" dirty="0"/>
              <a:t>       </a:t>
            </a:r>
          </a:p>
          <a:p>
            <a:pPr algn="just">
              <a:buFontTx/>
              <a:buBlip>
                <a:blip r:embed="rId2"/>
              </a:buBlip>
            </a:pPr>
            <a:r>
              <a:rPr lang="es-MX" sz="1800" b="1" dirty="0"/>
              <a:t>Morfogénesis: i</a:t>
            </a:r>
            <a:r>
              <a:rPr lang="es-MX" sz="1800" dirty="0"/>
              <a:t>nformación que se representa en forma de </a:t>
            </a:r>
            <a:r>
              <a:rPr lang="es-MX" sz="1800" b="1" u="sng" dirty="0"/>
              <a:t>u. geomorfológicas</a:t>
            </a:r>
            <a:r>
              <a:rPr lang="es-MX" sz="1800" dirty="0"/>
              <a:t> si los fenómenos concernientes son </a:t>
            </a:r>
            <a:r>
              <a:rPr lang="es-MX" sz="1800" dirty="0" err="1"/>
              <a:t>cartografiables</a:t>
            </a:r>
            <a:r>
              <a:rPr lang="es-MX" sz="1800" dirty="0"/>
              <a:t>. Si las formas son demasiado pequeñas o no son consideradas lo suficientemente importantes para ser una U. de Mapeo se utilizarán </a:t>
            </a:r>
            <a:r>
              <a:rPr lang="es-MX" sz="1800" b="1" u="sng" dirty="0"/>
              <a:t>símbolos </a:t>
            </a:r>
            <a:r>
              <a:rPr lang="es-MX" sz="1800" b="1" u="sng" dirty="0" smtClean="0"/>
              <a:t>lineales</a:t>
            </a:r>
            <a:r>
              <a:rPr lang="es-MX" sz="1800" dirty="0"/>
              <a:t>.</a:t>
            </a:r>
          </a:p>
          <a:p>
            <a:pPr algn="just"/>
            <a:endParaRPr lang="es-MX" sz="1800" dirty="0"/>
          </a:p>
          <a:p>
            <a:pPr algn="just"/>
            <a:r>
              <a:rPr lang="es-MX" sz="1800" dirty="0"/>
              <a:t>   Los símbolos coloreados son los de mayor nivel en el sistema de mapeo y de la leyenda, son el mejor medio de expresión cartográfica y son reservados para las u. </a:t>
            </a:r>
            <a:r>
              <a:rPr lang="es-MX" sz="1800" dirty="0" err="1"/>
              <a:t>morfogenéticas</a:t>
            </a:r>
            <a:r>
              <a:rPr lang="es-MX" sz="1800" dirty="0"/>
              <a:t>, que están agrupadas en nueve grandes clases:</a:t>
            </a:r>
            <a:endParaRPr lang="es-ES" sz="1800" dirty="0"/>
          </a:p>
          <a:p>
            <a:pPr algn="just"/>
            <a:r>
              <a:rPr lang="es-MX" sz="1800" dirty="0"/>
              <a:t> </a:t>
            </a:r>
          </a:p>
        </p:txBody>
      </p:sp>
      <p:grpSp>
        <p:nvGrpSpPr>
          <p:cNvPr id="29" name="28 Grupo"/>
          <p:cNvGrpSpPr/>
          <p:nvPr/>
        </p:nvGrpSpPr>
        <p:grpSpPr>
          <a:xfrm>
            <a:off x="5929322" y="1944791"/>
            <a:ext cx="2916238" cy="3246438"/>
            <a:chOff x="5929322" y="1754198"/>
            <a:chExt cx="2916238" cy="3246438"/>
          </a:xfrm>
        </p:grpSpPr>
        <p:grpSp>
          <p:nvGrpSpPr>
            <p:cNvPr id="28" name="27 Grupo"/>
            <p:cNvGrpSpPr/>
            <p:nvPr/>
          </p:nvGrpSpPr>
          <p:grpSpPr>
            <a:xfrm>
              <a:off x="5929322" y="1754198"/>
              <a:ext cx="2916238" cy="2936875"/>
              <a:chOff x="5929322" y="1754198"/>
              <a:chExt cx="2916238" cy="2936875"/>
            </a:xfrm>
          </p:grpSpPr>
          <p:sp>
            <p:nvSpPr>
              <p:cNvPr id="258054" name="Text Box 6"/>
              <p:cNvSpPr txBox="1">
                <a:spLocks noChangeArrowheads="1"/>
              </p:cNvSpPr>
              <p:nvPr/>
            </p:nvSpPr>
            <p:spPr bwMode="auto">
              <a:xfrm>
                <a:off x="5929322" y="1754198"/>
                <a:ext cx="2497534" cy="640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s-MX" sz="1800" dirty="0"/>
                  <a:t>Formas de origen:</a:t>
                </a:r>
              </a:p>
              <a:p>
                <a:endParaRPr lang="es-MX" sz="1800" dirty="0"/>
              </a:p>
            </p:txBody>
          </p:sp>
          <p:grpSp>
            <p:nvGrpSpPr>
              <p:cNvPr id="27" name="26 Grupo"/>
              <p:cNvGrpSpPr/>
              <p:nvPr/>
            </p:nvGrpSpPr>
            <p:grpSpPr>
              <a:xfrm>
                <a:off x="6013797" y="2203231"/>
                <a:ext cx="2831763" cy="2487842"/>
                <a:chOff x="6013797" y="2203231"/>
                <a:chExt cx="2831763" cy="2487842"/>
              </a:xfrm>
            </p:grpSpPr>
            <p:sp>
              <p:nvSpPr>
                <p:cNvPr id="258055" name="Rectangle 7"/>
                <p:cNvSpPr>
                  <a:spLocks noChangeArrowheads="1"/>
                </p:cNvSpPr>
                <p:nvPr/>
              </p:nvSpPr>
              <p:spPr bwMode="auto">
                <a:xfrm>
                  <a:off x="6013797" y="2277520"/>
                  <a:ext cx="582146" cy="224517"/>
                </a:xfrm>
                <a:prstGeom prst="rect">
                  <a:avLst/>
                </a:prstGeom>
                <a:solidFill>
                  <a:srgbClr val="800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258056" name="Rectangle 8"/>
                <p:cNvSpPr>
                  <a:spLocks noChangeArrowheads="1"/>
                </p:cNvSpPr>
                <p:nvPr/>
              </p:nvSpPr>
              <p:spPr bwMode="auto">
                <a:xfrm>
                  <a:off x="6013797" y="2577976"/>
                  <a:ext cx="582146" cy="224517"/>
                </a:xfrm>
                <a:prstGeom prst="rect">
                  <a:avLst/>
                </a:prstGeom>
                <a:solidFill>
                  <a:srgbClr val="B81104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258057" name="Rectangle 9"/>
                <p:cNvSpPr>
                  <a:spLocks noChangeArrowheads="1"/>
                </p:cNvSpPr>
                <p:nvPr/>
              </p:nvSpPr>
              <p:spPr bwMode="auto">
                <a:xfrm>
                  <a:off x="6013797" y="2878432"/>
                  <a:ext cx="582146" cy="224517"/>
                </a:xfrm>
                <a:prstGeom prst="rect">
                  <a:avLst/>
                </a:prstGeom>
                <a:solidFill>
                  <a:srgbClr val="9933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258058" name="Rectangle 10"/>
                <p:cNvSpPr>
                  <a:spLocks noChangeArrowheads="1"/>
                </p:cNvSpPr>
                <p:nvPr/>
              </p:nvSpPr>
              <p:spPr bwMode="auto">
                <a:xfrm>
                  <a:off x="6013797" y="4374108"/>
                  <a:ext cx="582146" cy="224517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258059" name="Rectangle 11"/>
                <p:cNvSpPr>
                  <a:spLocks noChangeArrowheads="1"/>
                </p:cNvSpPr>
                <p:nvPr/>
              </p:nvSpPr>
              <p:spPr bwMode="auto">
                <a:xfrm>
                  <a:off x="6013797" y="3476042"/>
                  <a:ext cx="582146" cy="224517"/>
                </a:xfrm>
                <a:prstGeom prst="rect">
                  <a:avLst/>
                </a:prstGeom>
                <a:solidFill>
                  <a:srgbClr val="000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258060" name="Rectangle 12"/>
                <p:cNvSpPr>
                  <a:spLocks noChangeArrowheads="1"/>
                </p:cNvSpPr>
                <p:nvPr/>
              </p:nvSpPr>
              <p:spPr bwMode="auto">
                <a:xfrm>
                  <a:off x="6013797" y="3776498"/>
                  <a:ext cx="582146" cy="224517"/>
                </a:xfrm>
                <a:prstGeom prst="rect">
                  <a:avLst/>
                </a:prstGeom>
                <a:solidFill>
                  <a:srgbClr val="3366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258061" name="Rectangle 13"/>
                <p:cNvSpPr>
                  <a:spLocks noChangeArrowheads="1"/>
                </p:cNvSpPr>
                <p:nvPr/>
              </p:nvSpPr>
              <p:spPr bwMode="auto">
                <a:xfrm>
                  <a:off x="6013797" y="4075303"/>
                  <a:ext cx="582146" cy="224517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258062" name="Rectangle 14"/>
                <p:cNvSpPr>
                  <a:spLocks noChangeArrowheads="1"/>
                </p:cNvSpPr>
                <p:nvPr/>
              </p:nvSpPr>
              <p:spPr bwMode="auto">
                <a:xfrm>
                  <a:off x="6013797" y="3177237"/>
                  <a:ext cx="582146" cy="224517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258063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6595943" y="2203231"/>
                  <a:ext cx="1832749" cy="3664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s-MX" sz="1800"/>
                    <a:t>Estructural</a:t>
                  </a:r>
                  <a:endParaRPr lang="es-ES" sz="1800"/>
                </a:p>
              </p:txBody>
            </p:sp>
            <p:sp>
              <p:nvSpPr>
                <p:cNvPr id="258064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6595943" y="2503687"/>
                  <a:ext cx="1832749" cy="3664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s-MX" sz="1800"/>
                    <a:t>Volcánico</a:t>
                  </a:r>
                  <a:endParaRPr lang="es-ES" sz="1800"/>
                </a:p>
              </p:txBody>
            </p:sp>
            <p:sp>
              <p:nvSpPr>
                <p:cNvPr id="258065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6595943" y="2827255"/>
                  <a:ext cx="1832749" cy="3664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s-MX" sz="1800" dirty="0" err="1"/>
                    <a:t>Denudativo</a:t>
                  </a:r>
                  <a:endParaRPr lang="es-ES" sz="1800" dirty="0"/>
                </a:p>
              </p:txBody>
            </p:sp>
            <p:sp>
              <p:nvSpPr>
                <p:cNvPr id="258066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6595943" y="3126060"/>
                  <a:ext cx="1832749" cy="3664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s-MX" sz="1800"/>
                    <a:t>Kárstico</a:t>
                  </a:r>
                  <a:endParaRPr lang="es-ES" sz="1800"/>
                </a:p>
              </p:txBody>
            </p:sp>
            <p:sp>
              <p:nvSpPr>
                <p:cNvPr id="258067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595943" y="3426516"/>
                  <a:ext cx="2249617" cy="3681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s-MX" sz="1800"/>
                    <a:t>Lacustre/marino</a:t>
                  </a:r>
                  <a:endParaRPr lang="es-ES" sz="1800"/>
                </a:p>
              </p:txBody>
            </p:sp>
            <p:sp>
              <p:nvSpPr>
                <p:cNvPr id="258068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6595943" y="3700559"/>
                  <a:ext cx="2249617" cy="3664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s-MX" sz="1800" dirty="0"/>
                    <a:t>Glacial/</a:t>
                  </a:r>
                  <a:r>
                    <a:rPr lang="es-MX" sz="1800" dirty="0" err="1"/>
                    <a:t>periglacial</a:t>
                  </a:r>
                  <a:endParaRPr lang="es-ES" sz="1800" dirty="0"/>
                </a:p>
              </p:txBody>
            </p:sp>
            <p:sp>
              <p:nvSpPr>
                <p:cNvPr id="258069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6595943" y="4024127"/>
                  <a:ext cx="2249617" cy="3664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s-MX" sz="1800"/>
                    <a:t>Eólico</a:t>
                  </a:r>
                  <a:endParaRPr lang="es-ES" sz="1800"/>
                </a:p>
              </p:txBody>
            </p:sp>
            <p:sp>
              <p:nvSpPr>
                <p:cNvPr id="258070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6595943" y="4324583"/>
                  <a:ext cx="2249617" cy="3664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s-MX" sz="1800"/>
                    <a:t>Fluvial</a:t>
                  </a:r>
                  <a:endParaRPr lang="es-ES" sz="1800"/>
                </a:p>
              </p:txBody>
            </p:sp>
          </p:grpSp>
        </p:grpSp>
        <p:sp>
          <p:nvSpPr>
            <p:cNvPr id="258078" name="Text Box 30"/>
            <p:cNvSpPr txBox="1">
              <a:spLocks noChangeArrowheads="1"/>
            </p:cNvSpPr>
            <p:nvPr/>
          </p:nvSpPr>
          <p:spPr bwMode="auto">
            <a:xfrm>
              <a:off x="6611947" y="4633923"/>
              <a:ext cx="151288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800" dirty="0" err="1"/>
                <a:t>Antrópico</a:t>
              </a:r>
              <a:endParaRPr lang="es-ES" sz="1800" dirty="0"/>
            </a:p>
          </p:txBody>
        </p:sp>
      </p:grp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6000760" y="4895274"/>
            <a:ext cx="582146" cy="22451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42844" y="857232"/>
            <a:ext cx="578647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sz="1600" b="1" dirty="0" smtClean="0">
              <a:solidFill>
                <a:schemeClr val="bg1"/>
              </a:solidFill>
            </a:endParaRPr>
          </a:p>
          <a:p>
            <a:r>
              <a:rPr lang="es-MX" sz="1600" b="1" dirty="0" smtClean="0">
                <a:solidFill>
                  <a:schemeClr val="bg1"/>
                </a:solidFill>
              </a:rPr>
              <a:t>Tipo de relieve</a:t>
            </a:r>
          </a:p>
          <a:p>
            <a:r>
              <a:rPr lang="es-MX" sz="1600" dirty="0" smtClean="0">
                <a:solidFill>
                  <a:schemeClr val="bg1"/>
                </a:solidFill>
              </a:rPr>
              <a:t>Ladera montañosa alta</a:t>
            </a:r>
          </a:p>
          <a:p>
            <a:r>
              <a:rPr lang="es-MX" sz="1600" dirty="0" smtClean="0">
                <a:solidFill>
                  <a:schemeClr val="bg1"/>
                </a:solidFill>
              </a:rPr>
              <a:t>Ladera montañosa baja</a:t>
            </a:r>
          </a:p>
          <a:p>
            <a:r>
              <a:rPr lang="es-MX" sz="1600" dirty="0" smtClean="0">
                <a:solidFill>
                  <a:schemeClr val="bg1"/>
                </a:solidFill>
              </a:rPr>
              <a:t>Lomerío</a:t>
            </a:r>
          </a:p>
          <a:p>
            <a:r>
              <a:rPr lang="es-MX" sz="1600" dirty="0" smtClean="0">
                <a:solidFill>
                  <a:schemeClr val="bg1"/>
                </a:solidFill>
              </a:rPr>
              <a:t>Piedemonte</a:t>
            </a:r>
          </a:p>
          <a:p>
            <a:r>
              <a:rPr lang="es-MX" sz="1600" dirty="0" smtClean="0">
                <a:solidFill>
                  <a:schemeClr val="bg1"/>
                </a:solidFill>
              </a:rPr>
              <a:t>Planicie</a:t>
            </a:r>
          </a:p>
          <a:p>
            <a:endParaRPr lang="es-MX" sz="1600" b="1" dirty="0" smtClean="0">
              <a:solidFill>
                <a:schemeClr val="bg1"/>
              </a:solidFill>
            </a:endParaRPr>
          </a:p>
          <a:p>
            <a:r>
              <a:rPr lang="es-MX" sz="1600" b="1" dirty="0" smtClean="0">
                <a:solidFill>
                  <a:schemeClr val="bg1"/>
                </a:solidFill>
              </a:rPr>
              <a:t>Pendiente de terreno</a:t>
            </a:r>
          </a:p>
          <a:p>
            <a:r>
              <a:rPr lang="es-MX" sz="1600" dirty="0" smtClean="0">
                <a:solidFill>
                  <a:schemeClr val="bg1"/>
                </a:solidFill>
              </a:rPr>
              <a:t>Estable 0-10</a:t>
            </a:r>
            <a:endParaRPr lang="es-MX" sz="1600" baseline="-25000" dirty="0" smtClean="0">
              <a:solidFill>
                <a:schemeClr val="bg1"/>
              </a:solidFill>
            </a:endParaRPr>
          </a:p>
          <a:p>
            <a:r>
              <a:rPr lang="es-MX" sz="1600" dirty="0" err="1" smtClean="0">
                <a:solidFill>
                  <a:schemeClr val="bg1"/>
                </a:solidFill>
              </a:rPr>
              <a:t>Metaestable</a:t>
            </a:r>
            <a:r>
              <a:rPr lang="es-MX" sz="1600" dirty="0" smtClean="0">
                <a:solidFill>
                  <a:schemeClr val="bg1"/>
                </a:solidFill>
              </a:rPr>
              <a:t> 10-25</a:t>
            </a:r>
          </a:p>
          <a:p>
            <a:r>
              <a:rPr lang="es-MX" sz="1600" dirty="0" smtClean="0">
                <a:solidFill>
                  <a:schemeClr val="bg1"/>
                </a:solidFill>
              </a:rPr>
              <a:t>Inestable 25-35</a:t>
            </a:r>
          </a:p>
          <a:p>
            <a:r>
              <a:rPr lang="es-MX" sz="1600" dirty="0" smtClean="0">
                <a:solidFill>
                  <a:schemeClr val="bg1"/>
                </a:solidFill>
              </a:rPr>
              <a:t>Abrupta mayor a 35</a:t>
            </a:r>
          </a:p>
          <a:p>
            <a:endParaRPr lang="es-MX" sz="1600" dirty="0" smtClean="0">
              <a:solidFill>
                <a:schemeClr val="bg1"/>
              </a:solidFill>
            </a:endParaRPr>
          </a:p>
          <a:p>
            <a:r>
              <a:rPr lang="es-MX" sz="1600" b="1" dirty="0" smtClean="0">
                <a:solidFill>
                  <a:schemeClr val="bg1"/>
                </a:solidFill>
              </a:rPr>
              <a:t>Litología</a:t>
            </a:r>
          </a:p>
          <a:p>
            <a:endParaRPr lang="es-MX" sz="1600" b="1" dirty="0" smtClean="0">
              <a:solidFill>
                <a:schemeClr val="bg1"/>
              </a:solidFill>
            </a:endParaRPr>
          </a:p>
          <a:p>
            <a:r>
              <a:rPr lang="es-MX" sz="1600" b="1" dirty="0" smtClean="0">
                <a:solidFill>
                  <a:schemeClr val="bg1"/>
                </a:solidFill>
              </a:rPr>
              <a:t>Origen de </a:t>
            </a:r>
            <a:r>
              <a:rPr lang="es-MX" sz="1600" b="1" dirty="0" err="1" smtClean="0">
                <a:solidFill>
                  <a:schemeClr val="bg1"/>
                </a:solidFill>
              </a:rPr>
              <a:t>geoforma</a:t>
            </a:r>
            <a:endParaRPr lang="es-MX" sz="1600" b="1" dirty="0" smtClean="0">
              <a:solidFill>
                <a:schemeClr val="bg1"/>
              </a:solidFill>
            </a:endParaRPr>
          </a:p>
          <a:p>
            <a:endParaRPr lang="es-MX" sz="1600" b="1" dirty="0" smtClean="0"/>
          </a:p>
          <a:p>
            <a:r>
              <a:rPr lang="es-MX" sz="1600" b="1" dirty="0" smtClean="0"/>
              <a:t>Actividad </a:t>
            </a:r>
            <a:r>
              <a:rPr lang="es-MX" sz="1600" b="1" dirty="0" err="1" smtClean="0"/>
              <a:t>antrópica</a:t>
            </a:r>
            <a:endParaRPr lang="es-MX" sz="1600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-285784" y="353777"/>
            <a:ext cx="3929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</a:rPr>
              <a:t>UNIDADES </a:t>
            </a:r>
          </a:p>
          <a:p>
            <a:pPr algn="ctr"/>
            <a:r>
              <a:rPr lang="es-MX" b="1" dirty="0" smtClean="0">
                <a:solidFill>
                  <a:schemeClr val="bg1"/>
                </a:solidFill>
              </a:rPr>
              <a:t>MORFOGENÉTICAS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-714412" y="5500702"/>
            <a:ext cx="3929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b="1" dirty="0" smtClean="0"/>
          </a:p>
          <a:p>
            <a:pPr algn="ctr"/>
            <a:r>
              <a:rPr lang="es-MX" b="1" dirty="0" smtClean="0"/>
              <a:t>7,845 POLÍGONOS</a:t>
            </a:r>
            <a:endParaRPr lang="es-MX" b="1" dirty="0"/>
          </a:p>
        </p:txBody>
      </p:sp>
      <p:grpSp>
        <p:nvGrpSpPr>
          <p:cNvPr id="6" name="6 Grupo"/>
          <p:cNvGrpSpPr/>
          <p:nvPr/>
        </p:nvGrpSpPr>
        <p:grpSpPr>
          <a:xfrm>
            <a:off x="3286115" y="142875"/>
            <a:ext cx="5357851" cy="6643711"/>
            <a:chOff x="3286115" y="142875"/>
            <a:chExt cx="5357851" cy="6643711"/>
          </a:xfrm>
        </p:grpSpPr>
        <p:sp>
          <p:nvSpPr>
            <p:cNvPr id="7" name="4 Rectángulo"/>
            <p:cNvSpPr/>
            <p:nvPr/>
          </p:nvSpPr>
          <p:spPr>
            <a:xfrm>
              <a:off x="3286116" y="142876"/>
              <a:ext cx="5357850" cy="664371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286115" y="142875"/>
              <a:ext cx="5357851" cy="66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9" name="2 CuadroTexto"/>
          <p:cNvSpPr txBox="1"/>
          <p:nvPr/>
        </p:nvSpPr>
        <p:spPr>
          <a:xfrm>
            <a:off x="-180528" y="6147033"/>
            <a:ext cx="30718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45 CLASIFICACIONES</a:t>
            </a:r>
          </a:p>
          <a:p>
            <a:pPr algn="ctr"/>
            <a:r>
              <a:rPr lang="es-MX" b="1" dirty="0" smtClean="0"/>
              <a:t>DISTINTAS</a:t>
            </a:r>
          </a:p>
          <a:p>
            <a:pPr algn="ctr"/>
            <a:endParaRPr lang="es-MX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dondear rectángulo de esquina diagonal"/>
          <p:cNvSpPr/>
          <p:nvPr/>
        </p:nvSpPr>
        <p:spPr>
          <a:xfrm>
            <a:off x="857224" y="785794"/>
            <a:ext cx="2428892" cy="500066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4" name="3 CuadroTexto"/>
          <p:cNvSpPr txBox="1"/>
          <p:nvPr/>
        </p:nvSpPr>
        <p:spPr>
          <a:xfrm>
            <a:off x="642910" y="857232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CONCLUSIONES</a:t>
            </a:r>
            <a:endParaRPr lang="es-MX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714348" y="1928802"/>
            <a:ext cx="77153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La cartografía geomorfológica proporciona información sobre las formas del terreno y los procesos modeladores que les dieron origen. 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Los mapas </a:t>
            </a:r>
            <a:r>
              <a:rPr lang="es-MX" dirty="0" err="1" smtClean="0"/>
              <a:t>morfogenéticos</a:t>
            </a:r>
            <a:r>
              <a:rPr lang="es-MX" dirty="0" smtClean="0"/>
              <a:t> contienen unidades caracterizadas en base a su génesis natural y </a:t>
            </a:r>
            <a:r>
              <a:rPr lang="es-MX" dirty="0" err="1" smtClean="0"/>
              <a:t>antrópica</a:t>
            </a:r>
            <a:r>
              <a:rPr lang="es-MX" dirty="0" smtClean="0"/>
              <a:t>.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El resultado de este método analítico es la identificación de 45 unidades; en el nombre expresan su origen, las características individuales por tipo de relieve y litología.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35 Redondear rectángulo de esquina diagonal"/>
          <p:cNvSpPr/>
          <p:nvPr/>
        </p:nvSpPr>
        <p:spPr>
          <a:xfrm>
            <a:off x="0" y="0"/>
            <a:ext cx="9144000" cy="6858000"/>
          </a:xfrm>
          <a:prstGeom prst="round2DiagRect">
            <a:avLst/>
          </a:prstGeom>
          <a:solidFill>
            <a:srgbClr val="FFC0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bg1"/>
              </a:solidFill>
            </a:endParaRPr>
          </a:p>
        </p:txBody>
      </p:sp>
      <p:sp>
        <p:nvSpPr>
          <p:cNvPr id="37" name="36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1048FC">
              <a:alpha val="86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37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C00000">
              <a:alpha val="70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CuadroTexto"/>
          <p:cNvSpPr txBox="1">
            <a:spLocks noChangeArrowheads="1"/>
          </p:cNvSpPr>
          <p:nvPr/>
        </p:nvSpPr>
        <p:spPr bwMode="auto">
          <a:xfrm>
            <a:off x="179512" y="1201976"/>
            <a:ext cx="806489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es-MX" sz="2000" b="1" dirty="0" smtClean="0">
              <a:solidFill>
                <a:schemeClr val="bg1"/>
              </a:solidFill>
            </a:endParaRPr>
          </a:p>
          <a:p>
            <a:pPr algn="just"/>
            <a:endParaRPr lang="es-MX" sz="2000" b="1" dirty="0" smtClean="0">
              <a:solidFill>
                <a:schemeClr val="bg1"/>
              </a:solidFill>
            </a:endParaRPr>
          </a:p>
          <a:p>
            <a:pPr algn="just">
              <a:buClr>
                <a:srgbClr val="0303E9"/>
              </a:buClr>
              <a:buSzPct val="120000"/>
            </a:pPr>
            <a:r>
              <a:rPr lang="es-MX" sz="2000" b="1" dirty="0" smtClean="0">
                <a:solidFill>
                  <a:schemeClr val="bg1"/>
                </a:solidFill>
              </a:rPr>
              <a:t>Relieve constituido de roca </a:t>
            </a:r>
            <a:r>
              <a:rPr lang="es-MX" sz="2000" b="1" dirty="0">
                <a:solidFill>
                  <a:schemeClr val="bg1"/>
                </a:solidFill>
              </a:rPr>
              <a:t>fracturada o sedimento capaz de almacenar y transmitir agua en cantidades significativas, gracias a su permeabilidad y porosidad primaria y/o </a:t>
            </a:r>
            <a:r>
              <a:rPr lang="es-MX" sz="2000" b="1" dirty="0" smtClean="0">
                <a:solidFill>
                  <a:schemeClr val="bg1"/>
                </a:solidFill>
              </a:rPr>
              <a:t>secundaria</a:t>
            </a:r>
          </a:p>
          <a:p>
            <a:pPr algn="just"/>
            <a:endParaRPr lang="es-MX" sz="2000" b="1" dirty="0">
              <a:solidFill>
                <a:schemeClr val="bg1"/>
              </a:solidFill>
            </a:endParaRPr>
          </a:p>
        </p:txBody>
      </p:sp>
      <p:grpSp>
        <p:nvGrpSpPr>
          <p:cNvPr id="34" name="33 Grupo"/>
          <p:cNvGrpSpPr/>
          <p:nvPr/>
        </p:nvGrpSpPr>
        <p:grpSpPr>
          <a:xfrm>
            <a:off x="5804401" y="2902826"/>
            <a:ext cx="3096344" cy="1872208"/>
            <a:chOff x="-3096344" y="3929066"/>
            <a:chExt cx="3096344" cy="1872208"/>
          </a:xfrm>
        </p:grpSpPr>
        <p:sp>
          <p:nvSpPr>
            <p:cNvPr id="8" name="7 Rectángulo redondeado"/>
            <p:cNvSpPr/>
            <p:nvPr/>
          </p:nvSpPr>
          <p:spPr>
            <a:xfrm>
              <a:off x="-2917558" y="3998651"/>
              <a:ext cx="2917558" cy="1658123"/>
            </a:xfrm>
            <a:prstGeom prst="roundRect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/>
              <a:lightRig rig="threePt" dir="t"/>
            </a:scene3d>
            <a:sp3d>
              <a:bevelT w="254000" h="254000"/>
              <a:bevelB w="254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600"/>
            </a:p>
          </p:txBody>
        </p:sp>
        <p:grpSp>
          <p:nvGrpSpPr>
            <p:cNvPr id="9" name="27 Grupo"/>
            <p:cNvGrpSpPr/>
            <p:nvPr/>
          </p:nvGrpSpPr>
          <p:grpSpPr>
            <a:xfrm>
              <a:off x="-3096344" y="3929066"/>
              <a:ext cx="2996535" cy="1872208"/>
              <a:chOff x="0" y="2853420"/>
              <a:chExt cx="2996535" cy="1872208"/>
            </a:xfrm>
          </p:grpSpPr>
          <p:sp>
            <p:nvSpPr>
              <p:cNvPr id="10" name="9 CuadroTexto"/>
              <p:cNvSpPr txBox="1"/>
              <p:nvPr/>
            </p:nvSpPr>
            <p:spPr>
              <a:xfrm>
                <a:off x="0" y="3285468"/>
                <a:ext cx="2088232" cy="830997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w="254000" h="254000"/>
                <a:bevelB w="254000" h="2540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600" b="1" dirty="0" smtClean="0">
                    <a:latin typeface="+mj-lt"/>
                  </a:rPr>
                  <a:t>Extensión</a:t>
                </a:r>
              </a:p>
              <a:p>
                <a:pPr algn="ctr"/>
                <a:r>
                  <a:rPr lang="es-MX" sz="1600" b="1" dirty="0" smtClean="0">
                    <a:latin typeface="+mj-lt"/>
                  </a:rPr>
                  <a:t>y</a:t>
                </a:r>
              </a:p>
              <a:p>
                <a:pPr algn="ctr"/>
                <a:r>
                  <a:rPr lang="es-MX" sz="1600" b="1" dirty="0" smtClean="0">
                    <a:latin typeface="+mj-lt"/>
                  </a:rPr>
                  <a:t>Productividad</a:t>
                </a:r>
                <a:endParaRPr lang="es-MX" sz="1600" b="1" dirty="0">
                  <a:latin typeface="+mj-lt"/>
                </a:endParaRPr>
              </a:p>
            </p:txBody>
          </p:sp>
          <p:sp>
            <p:nvSpPr>
              <p:cNvPr id="11" name="4 Flecha abajo"/>
              <p:cNvSpPr/>
              <p:nvPr/>
            </p:nvSpPr>
            <p:spPr>
              <a:xfrm rot="10800000">
                <a:off x="1835697" y="3068960"/>
                <a:ext cx="432048" cy="1253912"/>
              </a:xfrm>
              <a:custGeom>
                <a:avLst/>
                <a:gdLst>
                  <a:gd name="connsiteX0" fmla="*/ 0 w 432048"/>
                  <a:gd name="connsiteY0" fmla="*/ 1584177 h 1800201"/>
                  <a:gd name="connsiteX1" fmla="*/ 108012 w 432048"/>
                  <a:gd name="connsiteY1" fmla="*/ 1584177 h 1800201"/>
                  <a:gd name="connsiteX2" fmla="*/ 108012 w 432048"/>
                  <a:gd name="connsiteY2" fmla="*/ 0 h 1800201"/>
                  <a:gd name="connsiteX3" fmla="*/ 324036 w 432048"/>
                  <a:gd name="connsiteY3" fmla="*/ 0 h 1800201"/>
                  <a:gd name="connsiteX4" fmla="*/ 324036 w 432048"/>
                  <a:gd name="connsiteY4" fmla="*/ 1584177 h 1800201"/>
                  <a:gd name="connsiteX5" fmla="*/ 432048 w 432048"/>
                  <a:gd name="connsiteY5" fmla="*/ 1584177 h 1800201"/>
                  <a:gd name="connsiteX6" fmla="*/ 216024 w 432048"/>
                  <a:gd name="connsiteY6" fmla="*/ 1800201 h 1800201"/>
                  <a:gd name="connsiteX7" fmla="*/ 0 w 432048"/>
                  <a:gd name="connsiteY7" fmla="*/ 1584177 h 1800201"/>
                  <a:gd name="connsiteX0" fmla="*/ 0 w 432048"/>
                  <a:gd name="connsiteY0" fmla="*/ 1584177 h 1800201"/>
                  <a:gd name="connsiteX1" fmla="*/ 108012 w 432048"/>
                  <a:gd name="connsiteY1" fmla="*/ 1584177 h 1800201"/>
                  <a:gd name="connsiteX2" fmla="*/ 217194 w 432048"/>
                  <a:gd name="connsiteY2" fmla="*/ 40943 h 1800201"/>
                  <a:gd name="connsiteX3" fmla="*/ 324036 w 432048"/>
                  <a:gd name="connsiteY3" fmla="*/ 0 h 1800201"/>
                  <a:gd name="connsiteX4" fmla="*/ 324036 w 432048"/>
                  <a:gd name="connsiteY4" fmla="*/ 1584177 h 1800201"/>
                  <a:gd name="connsiteX5" fmla="*/ 432048 w 432048"/>
                  <a:gd name="connsiteY5" fmla="*/ 1584177 h 1800201"/>
                  <a:gd name="connsiteX6" fmla="*/ 216024 w 432048"/>
                  <a:gd name="connsiteY6" fmla="*/ 1800201 h 1800201"/>
                  <a:gd name="connsiteX7" fmla="*/ 0 w 432048"/>
                  <a:gd name="connsiteY7" fmla="*/ 1584177 h 1800201"/>
                  <a:gd name="connsiteX0" fmla="*/ 0 w 432048"/>
                  <a:gd name="connsiteY0" fmla="*/ 1597825 h 1813849"/>
                  <a:gd name="connsiteX1" fmla="*/ 108012 w 432048"/>
                  <a:gd name="connsiteY1" fmla="*/ 1597825 h 1813849"/>
                  <a:gd name="connsiteX2" fmla="*/ 217194 w 432048"/>
                  <a:gd name="connsiteY2" fmla="*/ 54591 h 1813849"/>
                  <a:gd name="connsiteX3" fmla="*/ 255797 w 432048"/>
                  <a:gd name="connsiteY3" fmla="*/ 0 h 1813849"/>
                  <a:gd name="connsiteX4" fmla="*/ 324036 w 432048"/>
                  <a:gd name="connsiteY4" fmla="*/ 1597825 h 1813849"/>
                  <a:gd name="connsiteX5" fmla="*/ 432048 w 432048"/>
                  <a:gd name="connsiteY5" fmla="*/ 1597825 h 1813849"/>
                  <a:gd name="connsiteX6" fmla="*/ 216024 w 432048"/>
                  <a:gd name="connsiteY6" fmla="*/ 1813849 h 1813849"/>
                  <a:gd name="connsiteX7" fmla="*/ 0 w 432048"/>
                  <a:gd name="connsiteY7" fmla="*/ 1597825 h 1813849"/>
                  <a:gd name="connsiteX0" fmla="*/ 0 w 432048"/>
                  <a:gd name="connsiteY0" fmla="*/ 1597825 h 1813849"/>
                  <a:gd name="connsiteX1" fmla="*/ 108012 w 432048"/>
                  <a:gd name="connsiteY1" fmla="*/ 1597825 h 1813849"/>
                  <a:gd name="connsiteX2" fmla="*/ 176251 w 432048"/>
                  <a:gd name="connsiteY2" fmla="*/ 13648 h 1813849"/>
                  <a:gd name="connsiteX3" fmla="*/ 255797 w 432048"/>
                  <a:gd name="connsiteY3" fmla="*/ 0 h 1813849"/>
                  <a:gd name="connsiteX4" fmla="*/ 324036 w 432048"/>
                  <a:gd name="connsiteY4" fmla="*/ 1597825 h 1813849"/>
                  <a:gd name="connsiteX5" fmla="*/ 432048 w 432048"/>
                  <a:gd name="connsiteY5" fmla="*/ 1597825 h 1813849"/>
                  <a:gd name="connsiteX6" fmla="*/ 216024 w 432048"/>
                  <a:gd name="connsiteY6" fmla="*/ 1813849 h 1813849"/>
                  <a:gd name="connsiteX7" fmla="*/ 0 w 432048"/>
                  <a:gd name="connsiteY7" fmla="*/ 1597825 h 1813849"/>
                  <a:gd name="connsiteX0" fmla="*/ 0 w 432048"/>
                  <a:gd name="connsiteY0" fmla="*/ 1597825 h 1813849"/>
                  <a:gd name="connsiteX1" fmla="*/ 108012 w 432048"/>
                  <a:gd name="connsiteY1" fmla="*/ 1597825 h 1813849"/>
                  <a:gd name="connsiteX2" fmla="*/ 189898 w 432048"/>
                  <a:gd name="connsiteY2" fmla="*/ 1 h 1813849"/>
                  <a:gd name="connsiteX3" fmla="*/ 255797 w 432048"/>
                  <a:gd name="connsiteY3" fmla="*/ 0 h 1813849"/>
                  <a:gd name="connsiteX4" fmla="*/ 324036 w 432048"/>
                  <a:gd name="connsiteY4" fmla="*/ 1597825 h 1813849"/>
                  <a:gd name="connsiteX5" fmla="*/ 432048 w 432048"/>
                  <a:gd name="connsiteY5" fmla="*/ 1597825 h 1813849"/>
                  <a:gd name="connsiteX6" fmla="*/ 216024 w 432048"/>
                  <a:gd name="connsiteY6" fmla="*/ 1813849 h 1813849"/>
                  <a:gd name="connsiteX7" fmla="*/ 0 w 432048"/>
                  <a:gd name="connsiteY7" fmla="*/ 1597825 h 1813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32048" h="1813849">
                    <a:moveTo>
                      <a:pt x="0" y="1597825"/>
                    </a:moveTo>
                    <a:lnTo>
                      <a:pt x="108012" y="1597825"/>
                    </a:lnTo>
                    <a:lnTo>
                      <a:pt x="189898" y="1"/>
                    </a:lnTo>
                    <a:lnTo>
                      <a:pt x="255797" y="0"/>
                    </a:lnTo>
                    <a:lnTo>
                      <a:pt x="324036" y="1597825"/>
                    </a:lnTo>
                    <a:lnTo>
                      <a:pt x="432048" y="1597825"/>
                    </a:lnTo>
                    <a:lnTo>
                      <a:pt x="216024" y="1813849"/>
                    </a:lnTo>
                    <a:lnTo>
                      <a:pt x="0" y="1597825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solidFill>
                  <a:schemeClr val="tx2"/>
                </a:solidFill>
              </a:ln>
              <a:scene3d>
                <a:camera prst="orthographicFront"/>
                <a:lightRig rig="threePt" dir="t"/>
              </a:scene3d>
              <a:sp3d>
                <a:bevelT w="254000" h="254000"/>
                <a:bevelB w="254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 sz="1600"/>
              </a:p>
            </p:txBody>
          </p:sp>
          <p:sp>
            <p:nvSpPr>
              <p:cNvPr id="12" name="11 CuadroTexto"/>
              <p:cNvSpPr txBox="1"/>
              <p:nvPr/>
            </p:nvSpPr>
            <p:spPr>
              <a:xfrm rot="16200000">
                <a:off x="1768044" y="3497136"/>
                <a:ext cx="1872208" cy="584775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w="254000" h="254000"/>
                <a:bevelB w="254000" h="2540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600" b="1" dirty="0" smtClean="0"/>
                  <a:t>Saturación del color</a:t>
                </a:r>
                <a:endParaRPr lang="es-MX" sz="1600" b="1" dirty="0"/>
              </a:p>
            </p:txBody>
          </p:sp>
        </p:grpSp>
      </p:grpSp>
      <p:sp>
        <p:nvSpPr>
          <p:cNvPr id="35" name="34 Rectángulo"/>
          <p:cNvSpPr/>
          <p:nvPr/>
        </p:nvSpPr>
        <p:spPr>
          <a:xfrm>
            <a:off x="1393275" y="842125"/>
            <a:ext cx="6070822" cy="9541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2800" b="1" cap="none" spc="0" dirty="0" smtClean="0">
                <a:ln w="19050">
                  <a:solidFill>
                    <a:srgbClr val="1048FC"/>
                  </a:solidFill>
                </a:ln>
                <a:solidFill>
                  <a:srgbClr val="0825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CLASIFICACIÓN DE UNIDADES</a:t>
            </a:r>
          </a:p>
          <a:p>
            <a:pPr algn="ctr"/>
            <a:r>
              <a:rPr lang="es-ES" sz="2800" b="1" dirty="0" smtClean="0">
                <a:ln w="19050">
                  <a:solidFill>
                    <a:srgbClr val="1048FC"/>
                  </a:solidFill>
                </a:ln>
                <a:solidFill>
                  <a:srgbClr val="0825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ACUÍFERAS Y NO ACUÍFERAS</a:t>
            </a:r>
            <a:endParaRPr lang="es-ES" sz="2800" b="1" cap="none" spc="0" dirty="0">
              <a:ln w="19050">
                <a:solidFill>
                  <a:srgbClr val="1048FC"/>
                </a:solidFill>
              </a:ln>
              <a:solidFill>
                <a:srgbClr val="0825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649" name="5648 Grupo"/>
          <p:cNvGrpSpPr/>
          <p:nvPr/>
        </p:nvGrpSpPr>
        <p:grpSpPr>
          <a:xfrm>
            <a:off x="179512" y="2924944"/>
            <a:ext cx="8280276" cy="3312368"/>
            <a:chOff x="179512" y="2924944"/>
            <a:chExt cx="8280276" cy="3312368"/>
          </a:xfrm>
        </p:grpSpPr>
        <p:grpSp>
          <p:nvGrpSpPr>
            <p:cNvPr id="5648" name="5647 Grupo"/>
            <p:cNvGrpSpPr/>
            <p:nvPr/>
          </p:nvGrpSpPr>
          <p:grpSpPr>
            <a:xfrm>
              <a:off x="179512" y="3429000"/>
              <a:ext cx="8280276" cy="2300288"/>
              <a:chOff x="179512" y="3429000"/>
              <a:chExt cx="8280276" cy="2300288"/>
            </a:xfrm>
          </p:grpSpPr>
          <p:sp>
            <p:nvSpPr>
              <p:cNvPr id="4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273050" y="3429000"/>
                <a:ext cx="8186738" cy="2300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5682" name="5681 CuadroTexto"/>
              <p:cNvSpPr txBox="1"/>
              <p:nvPr/>
            </p:nvSpPr>
            <p:spPr>
              <a:xfrm>
                <a:off x="179512" y="4890646"/>
                <a:ext cx="33661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600" b="1" dirty="0" smtClean="0">
                    <a:solidFill>
                      <a:schemeClr val="bg1"/>
                    </a:solidFill>
                  </a:rPr>
                  <a:t>Permeabilidad Muy Baja</a:t>
                </a:r>
                <a:endParaRPr lang="es-MX" sz="1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647" name="5646 Grupo"/>
            <p:cNvGrpSpPr/>
            <p:nvPr/>
          </p:nvGrpSpPr>
          <p:grpSpPr>
            <a:xfrm>
              <a:off x="179512" y="2924944"/>
              <a:ext cx="6788046" cy="3312368"/>
              <a:chOff x="179512" y="2924944"/>
              <a:chExt cx="6788046" cy="3312368"/>
            </a:xfrm>
          </p:grpSpPr>
          <p:sp>
            <p:nvSpPr>
              <p:cNvPr id="2" name="1 CuadroTexto"/>
              <p:cNvSpPr txBox="1"/>
              <p:nvPr/>
            </p:nvSpPr>
            <p:spPr>
              <a:xfrm>
                <a:off x="179512" y="2924944"/>
                <a:ext cx="24275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600" b="1" dirty="0" smtClean="0">
                    <a:solidFill>
                      <a:schemeClr val="bg1"/>
                    </a:solidFill>
                  </a:rPr>
                  <a:t>Permeabilidad Alta</a:t>
                </a:r>
                <a:endParaRPr lang="es-MX" sz="16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5644" name="5643 Grupo"/>
              <p:cNvGrpSpPr/>
              <p:nvPr/>
            </p:nvGrpSpPr>
            <p:grpSpPr>
              <a:xfrm>
                <a:off x="274638" y="4431505"/>
                <a:ext cx="449263" cy="221631"/>
                <a:chOff x="274638" y="4578325"/>
                <a:chExt cx="449263" cy="221631"/>
              </a:xfrm>
            </p:grpSpPr>
            <p:grpSp>
              <p:nvGrpSpPr>
                <p:cNvPr id="5643" name="5642 Grupo"/>
                <p:cNvGrpSpPr/>
                <p:nvPr/>
              </p:nvGrpSpPr>
              <p:grpSpPr>
                <a:xfrm>
                  <a:off x="274638" y="4578325"/>
                  <a:ext cx="449263" cy="221631"/>
                  <a:chOff x="274638" y="4578325"/>
                  <a:chExt cx="449263" cy="221631"/>
                </a:xfrm>
              </p:grpSpPr>
              <p:grpSp>
                <p:nvGrpSpPr>
                  <p:cNvPr id="5642" name="5641 Grupo"/>
                  <p:cNvGrpSpPr/>
                  <p:nvPr/>
                </p:nvGrpSpPr>
                <p:grpSpPr>
                  <a:xfrm>
                    <a:off x="274638" y="4578325"/>
                    <a:ext cx="449263" cy="218827"/>
                    <a:chOff x="274638" y="4581128"/>
                    <a:chExt cx="449263" cy="218827"/>
                  </a:xfrm>
                </p:grpSpPr>
                <p:sp>
                  <p:nvSpPr>
                    <p:cNvPr id="15548" name="Rectangle 10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638" y="4581128"/>
                      <a:ext cx="449263" cy="153988"/>
                    </a:xfrm>
                    <a:prstGeom prst="rect">
                      <a:avLst/>
                    </a:prstGeom>
                    <a:solidFill>
                      <a:srgbClr val="9FC4B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49" name="Rectangle 10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638" y="4643164"/>
                      <a:ext cx="449263" cy="153988"/>
                    </a:xfrm>
                    <a:prstGeom prst="rect">
                      <a:avLst/>
                    </a:prstGeom>
                    <a:solidFill>
                      <a:srgbClr val="9FC4B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grpSp>
                  <p:nvGrpSpPr>
                    <p:cNvPr id="16" name="Group 121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74638" y="4647555"/>
                      <a:ext cx="449263" cy="152400"/>
                      <a:chOff x="173" y="2761"/>
                      <a:chExt cx="283" cy="96"/>
                    </a:xfrm>
                  </p:grpSpPr>
                  <p:sp>
                    <p:nvSpPr>
                      <p:cNvPr id="15150" name="Rectangle 10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1"/>
                        <a:ext cx="283" cy="96"/>
                      </a:xfrm>
                      <a:prstGeom prst="rect">
                        <a:avLst/>
                      </a:prstGeom>
                      <a:solidFill>
                        <a:srgbClr val="9FC4B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51" name="Rectangle 10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1"/>
                        <a:ext cx="283" cy="96"/>
                      </a:xfrm>
                      <a:prstGeom prst="rect">
                        <a:avLst/>
                      </a:prstGeom>
                      <a:solidFill>
                        <a:srgbClr val="9FC4B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52" name="Rectangle 10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1"/>
                        <a:ext cx="283" cy="96"/>
                      </a:xfrm>
                      <a:prstGeom prst="rect">
                        <a:avLst/>
                      </a:prstGeom>
                      <a:solidFill>
                        <a:srgbClr val="9FC4B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53" name="Rectangle 10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1"/>
                        <a:ext cx="283" cy="96"/>
                      </a:xfrm>
                      <a:prstGeom prst="rect">
                        <a:avLst/>
                      </a:prstGeom>
                      <a:solidFill>
                        <a:srgbClr val="9DC2B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54" name="Rectangle 10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1"/>
                        <a:ext cx="283" cy="96"/>
                      </a:xfrm>
                      <a:prstGeom prst="rect">
                        <a:avLst/>
                      </a:prstGeom>
                      <a:solidFill>
                        <a:srgbClr val="9DC2B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55" name="Rectangle 10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1"/>
                        <a:ext cx="283" cy="96"/>
                      </a:xfrm>
                      <a:prstGeom prst="rect">
                        <a:avLst/>
                      </a:prstGeom>
                      <a:solidFill>
                        <a:srgbClr val="9DC2B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56" name="Rectangle 10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2"/>
                        <a:ext cx="283" cy="95"/>
                      </a:xfrm>
                      <a:prstGeom prst="rect">
                        <a:avLst/>
                      </a:prstGeom>
                      <a:solidFill>
                        <a:srgbClr val="9DC2B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57" name="Rectangle 10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2"/>
                        <a:ext cx="283" cy="95"/>
                      </a:xfrm>
                      <a:prstGeom prst="rect">
                        <a:avLst/>
                      </a:prstGeom>
                      <a:solidFill>
                        <a:srgbClr val="9DC2B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58" name="Rectangle 10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2"/>
                        <a:ext cx="283" cy="95"/>
                      </a:xfrm>
                      <a:prstGeom prst="rect">
                        <a:avLst/>
                      </a:prstGeom>
                      <a:solidFill>
                        <a:srgbClr val="9DC2B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59" name="Rectangle 10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2"/>
                        <a:ext cx="283" cy="95"/>
                      </a:xfrm>
                      <a:prstGeom prst="rect">
                        <a:avLst/>
                      </a:prstGeom>
                      <a:solidFill>
                        <a:srgbClr val="9DC2B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60" name="Rectangle 10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2"/>
                        <a:ext cx="283" cy="95"/>
                      </a:xfrm>
                      <a:prstGeom prst="rect">
                        <a:avLst/>
                      </a:prstGeom>
                      <a:solidFill>
                        <a:srgbClr val="9DC2B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61" name="Rectangle 10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2"/>
                        <a:ext cx="283" cy="95"/>
                      </a:xfrm>
                      <a:prstGeom prst="rect">
                        <a:avLst/>
                      </a:prstGeom>
                      <a:solidFill>
                        <a:srgbClr val="9DC2B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62" name="Rectangle 10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2"/>
                        <a:ext cx="283" cy="95"/>
                      </a:xfrm>
                      <a:prstGeom prst="rect">
                        <a:avLst/>
                      </a:prstGeom>
                      <a:solidFill>
                        <a:srgbClr val="9DC2B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63" name="Rectangle 10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3"/>
                        <a:ext cx="283" cy="94"/>
                      </a:xfrm>
                      <a:prstGeom prst="rect">
                        <a:avLst/>
                      </a:prstGeom>
                      <a:solidFill>
                        <a:srgbClr val="9DC2B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64" name="Rectangle 10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3"/>
                        <a:ext cx="283" cy="94"/>
                      </a:xfrm>
                      <a:prstGeom prst="rect">
                        <a:avLst/>
                      </a:prstGeom>
                      <a:solidFill>
                        <a:srgbClr val="99BFB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65" name="Rectangle 10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3"/>
                        <a:ext cx="283" cy="94"/>
                      </a:xfrm>
                      <a:prstGeom prst="rect">
                        <a:avLst/>
                      </a:prstGeom>
                      <a:solidFill>
                        <a:srgbClr val="99BFB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66" name="Rectangle 10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3"/>
                        <a:ext cx="283" cy="94"/>
                      </a:xfrm>
                      <a:prstGeom prst="rect">
                        <a:avLst/>
                      </a:prstGeom>
                      <a:solidFill>
                        <a:srgbClr val="99BFB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67" name="Rectangle 10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3"/>
                        <a:ext cx="283" cy="94"/>
                      </a:xfrm>
                      <a:prstGeom prst="rect">
                        <a:avLst/>
                      </a:prstGeom>
                      <a:solidFill>
                        <a:srgbClr val="99BFB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68" name="Rectangle 10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3"/>
                        <a:ext cx="283" cy="94"/>
                      </a:xfrm>
                      <a:prstGeom prst="rect">
                        <a:avLst/>
                      </a:prstGeom>
                      <a:solidFill>
                        <a:srgbClr val="99BFB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69" name="Rectangle 10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4"/>
                        <a:ext cx="283" cy="93"/>
                      </a:xfrm>
                      <a:prstGeom prst="rect">
                        <a:avLst/>
                      </a:prstGeom>
                      <a:solidFill>
                        <a:srgbClr val="99BFB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70" name="Rectangle 10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4"/>
                        <a:ext cx="283" cy="93"/>
                      </a:xfrm>
                      <a:prstGeom prst="rect">
                        <a:avLst/>
                      </a:prstGeom>
                      <a:solidFill>
                        <a:srgbClr val="99BFB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71" name="Rectangle 10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4"/>
                        <a:ext cx="283" cy="93"/>
                      </a:xfrm>
                      <a:prstGeom prst="rect">
                        <a:avLst/>
                      </a:prstGeom>
                      <a:solidFill>
                        <a:srgbClr val="99BFB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72" name="Rectangle 10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4"/>
                        <a:ext cx="283" cy="93"/>
                      </a:xfrm>
                      <a:prstGeom prst="rect">
                        <a:avLst/>
                      </a:prstGeom>
                      <a:solidFill>
                        <a:srgbClr val="99BFB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73" name="Rectangle 10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4"/>
                        <a:ext cx="283" cy="93"/>
                      </a:xfrm>
                      <a:prstGeom prst="rect">
                        <a:avLst/>
                      </a:prstGeom>
                      <a:solidFill>
                        <a:srgbClr val="99BFB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74" name="Rectangle 10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4"/>
                        <a:ext cx="283" cy="93"/>
                      </a:xfrm>
                      <a:prstGeom prst="rect">
                        <a:avLst/>
                      </a:prstGeom>
                      <a:solidFill>
                        <a:srgbClr val="99BFB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75" name="Rectangle 10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5"/>
                        <a:ext cx="283" cy="92"/>
                      </a:xfrm>
                      <a:prstGeom prst="rect">
                        <a:avLst/>
                      </a:prstGeom>
                      <a:solidFill>
                        <a:srgbClr val="97BDB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76" name="Rectangle 10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5"/>
                        <a:ext cx="283" cy="92"/>
                      </a:xfrm>
                      <a:prstGeom prst="rect">
                        <a:avLst/>
                      </a:prstGeom>
                      <a:solidFill>
                        <a:srgbClr val="97BDB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77" name="Rectangle 10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5"/>
                        <a:ext cx="283" cy="92"/>
                      </a:xfrm>
                      <a:prstGeom prst="rect">
                        <a:avLst/>
                      </a:prstGeom>
                      <a:solidFill>
                        <a:srgbClr val="97BDB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78" name="Rectangle 10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5"/>
                        <a:ext cx="283" cy="92"/>
                      </a:xfrm>
                      <a:prstGeom prst="rect">
                        <a:avLst/>
                      </a:prstGeom>
                      <a:solidFill>
                        <a:srgbClr val="97BDB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79" name="Rectangle 10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5"/>
                        <a:ext cx="283" cy="92"/>
                      </a:xfrm>
                      <a:prstGeom prst="rect">
                        <a:avLst/>
                      </a:prstGeom>
                      <a:solidFill>
                        <a:srgbClr val="97BDB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80" name="Rectangle 10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5"/>
                        <a:ext cx="283" cy="92"/>
                      </a:xfrm>
                      <a:prstGeom prst="rect">
                        <a:avLst/>
                      </a:prstGeom>
                      <a:solidFill>
                        <a:srgbClr val="97BDB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81" name="Rectangle 10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6"/>
                        <a:ext cx="283" cy="91"/>
                      </a:xfrm>
                      <a:prstGeom prst="rect">
                        <a:avLst/>
                      </a:prstGeom>
                      <a:solidFill>
                        <a:srgbClr val="97BDB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82" name="Rectangle 10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6"/>
                        <a:ext cx="283" cy="91"/>
                      </a:xfrm>
                      <a:prstGeom prst="rect">
                        <a:avLst/>
                      </a:prstGeom>
                      <a:solidFill>
                        <a:srgbClr val="97BDB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83" name="Rectangle 10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6"/>
                        <a:ext cx="283" cy="91"/>
                      </a:xfrm>
                      <a:prstGeom prst="rect">
                        <a:avLst/>
                      </a:prstGeom>
                      <a:solidFill>
                        <a:srgbClr val="97BDB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84" name="Rectangle 10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6"/>
                        <a:ext cx="283" cy="91"/>
                      </a:xfrm>
                      <a:prstGeom prst="rect">
                        <a:avLst/>
                      </a:prstGeom>
                      <a:solidFill>
                        <a:srgbClr val="97BDB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85" name="Rectangle 10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6"/>
                        <a:ext cx="283" cy="91"/>
                      </a:xfrm>
                      <a:prstGeom prst="rect">
                        <a:avLst/>
                      </a:prstGeom>
                      <a:solidFill>
                        <a:srgbClr val="95BDB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86" name="Rectangle 10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6"/>
                        <a:ext cx="283" cy="91"/>
                      </a:xfrm>
                      <a:prstGeom prst="rect">
                        <a:avLst/>
                      </a:prstGeom>
                      <a:solidFill>
                        <a:srgbClr val="95BDB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87" name="Rectangle 10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7"/>
                        <a:ext cx="283" cy="90"/>
                      </a:xfrm>
                      <a:prstGeom prst="rect">
                        <a:avLst/>
                      </a:prstGeom>
                      <a:solidFill>
                        <a:srgbClr val="93BAB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88" name="Rectangle 10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7"/>
                        <a:ext cx="283" cy="90"/>
                      </a:xfrm>
                      <a:prstGeom prst="rect">
                        <a:avLst/>
                      </a:prstGeom>
                      <a:solidFill>
                        <a:srgbClr val="93BAB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89" name="Rectangle 10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7"/>
                        <a:ext cx="283" cy="90"/>
                      </a:xfrm>
                      <a:prstGeom prst="rect">
                        <a:avLst/>
                      </a:prstGeom>
                      <a:solidFill>
                        <a:srgbClr val="93BAB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90" name="Rectangle 10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7"/>
                        <a:ext cx="283" cy="90"/>
                      </a:xfrm>
                      <a:prstGeom prst="rect">
                        <a:avLst/>
                      </a:prstGeom>
                      <a:solidFill>
                        <a:srgbClr val="93BAB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91" name="Rectangle 10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7"/>
                        <a:ext cx="283" cy="90"/>
                      </a:xfrm>
                      <a:prstGeom prst="rect">
                        <a:avLst/>
                      </a:prstGeom>
                      <a:solidFill>
                        <a:srgbClr val="93BAB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92" name="Rectangle 10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7"/>
                        <a:ext cx="283" cy="90"/>
                      </a:xfrm>
                      <a:prstGeom prst="rect">
                        <a:avLst/>
                      </a:prstGeom>
                      <a:solidFill>
                        <a:srgbClr val="93BAB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93" name="Rectangle 10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7"/>
                        <a:ext cx="283" cy="90"/>
                      </a:xfrm>
                      <a:prstGeom prst="rect">
                        <a:avLst/>
                      </a:prstGeom>
                      <a:solidFill>
                        <a:srgbClr val="93BAB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94" name="Rectangle 10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7"/>
                        <a:ext cx="283" cy="90"/>
                      </a:xfrm>
                      <a:prstGeom prst="rect">
                        <a:avLst/>
                      </a:prstGeom>
                      <a:solidFill>
                        <a:srgbClr val="93BAB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95" name="Rectangle 10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8"/>
                        <a:ext cx="283" cy="89"/>
                      </a:xfrm>
                      <a:prstGeom prst="rect">
                        <a:avLst/>
                      </a:prstGeom>
                      <a:solidFill>
                        <a:srgbClr val="93BAB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96" name="Rectangle 10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8"/>
                        <a:ext cx="283" cy="89"/>
                      </a:xfrm>
                      <a:prstGeom prst="rect">
                        <a:avLst/>
                      </a:prstGeom>
                      <a:solidFill>
                        <a:srgbClr val="93BAB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97" name="Rectangle 10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8"/>
                        <a:ext cx="283" cy="89"/>
                      </a:xfrm>
                      <a:prstGeom prst="rect">
                        <a:avLst/>
                      </a:prstGeom>
                      <a:solidFill>
                        <a:srgbClr val="93BAB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98" name="Rectangle 10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8"/>
                        <a:ext cx="283" cy="89"/>
                      </a:xfrm>
                      <a:prstGeom prst="rect">
                        <a:avLst/>
                      </a:prstGeom>
                      <a:solidFill>
                        <a:srgbClr val="91B8B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99" name="Rectangle 10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8"/>
                        <a:ext cx="283" cy="89"/>
                      </a:xfrm>
                      <a:prstGeom prst="rect">
                        <a:avLst/>
                      </a:prstGeom>
                      <a:solidFill>
                        <a:srgbClr val="91B8B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00" name="Rectangle 10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9"/>
                        <a:ext cx="283" cy="88"/>
                      </a:xfrm>
                      <a:prstGeom prst="rect">
                        <a:avLst/>
                      </a:prstGeom>
                      <a:solidFill>
                        <a:srgbClr val="91B8B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01" name="Rectangle 10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9"/>
                        <a:ext cx="283" cy="88"/>
                      </a:xfrm>
                      <a:prstGeom prst="rect">
                        <a:avLst/>
                      </a:prstGeom>
                      <a:solidFill>
                        <a:srgbClr val="91B8B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02" name="Rectangle 10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9"/>
                        <a:ext cx="283" cy="88"/>
                      </a:xfrm>
                      <a:prstGeom prst="rect">
                        <a:avLst/>
                      </a:prstGeom>
                      <a:solidFill>
                        <a:srgbClr val="91B8B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03" name="Rectangle 10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9"/>
                        <a:ext cx="283" cy="88"/>
                      </a:xfrm>
                      <a:prstGeom prst="rect">
                        <a:avLst/>
                      </a:prstGeom>
                      <a:solidFill>
                        <a:srgbClr val="91B8B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04" name="Rectangle 10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9"/>
                        <a:ext cx="283" cy="88"/>
                      </a:xfrm>
                      <a:prstGeom prst="rect">
                        <a:avLst/>
                      </a:prstGeom>
                      <a:solidFill>
                        <a:srgbClr val="91B8B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05" name="Rectangle 10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69"/>
                        <a:ext cx="283" cy="88"/>
                      </a:xfrm>
                      <a:prstGeom prst="rect">
                        <a:avLst/>
                      </a:prstGeom>
                      <a:solidFill>
                        <a:srgbClr val="8FB8B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06" name="Rectangle 10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0"/>
                        <a:ext cx="283" cy="87"/>
                      </a:xfrm>
                      <a:prstGeom prst="rect">
                        <a:avLst/>
                      </a:prstGeom>
                      <a:solidFill>
                        <a:srgbClr val="8FB8B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07" name="Rectangle 10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0"/>
                        <a:ext cx="283" cy="87"/>
                      </a:xfrm>
                      <a:prstGeom prst="rect">
                        <a:avLst/>
                      </a:prstGeom>
                      <a:solidFill>
                        <a:srgbClr val="8FB8B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08" name="Rectangle 10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0"/>
                        <a:ext cx="283" cy="87"/>
                      </a:xfrm>
                      <a:prstGeom prst="rect">
                        <a:avLst/>
                      </a:prstGeom>
                      <a:solidFill>
                        <a:srgbClr val="8FB8B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09" name="Rectangle 10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0"/>
                        <a:ext cx="283" cy="87"/>
                      </a:xfrm>
                      <a:prstGeom prst="rect">
                        <a:avLst/>
                      </a:prstGeom>
                      <a:solidFill>
                        <a:srgbClr val="8FB8B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10" name="Rectangle 10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0"/>
                        <a:ext cx="283" cy="87"/>
                      </a:xfrm>
                      <a:prstGeom prst="rect">
                        <a:avLst/>
                      </a:prstGeom>
                      <a:solidFill>
                        <a:srgbClr val="8DB5A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11" name="Rectangle 10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0"/>
                        <a:ext cx="283" cy="87"/>
                      </a:xfrm>
                      <a:prstGeom prst="rect">
                        <a:avLst/>
                      </a:prstGeom>
                      <a:solidFill>
                        <a:srgbClr val="8DB5A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12" name="Rectangle 10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1"/>
                        <a:ext cx="283" cy="86"/>
                      </a:xfrm>
                      <a:prstGeom prst="rect">
                        <a:avLst/>
                      </a:prstGeom>
                      <a:solidFill>
                        <a:srgbClr val="8DB5A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13" name="Rectangle 10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1"/>
                        <a:ext cx="283" cy="86"/>
                      </a:xfrm>
                      <a:prstGeom prst="rect">
                        <a:avLst/>
                      </a:prstGeom>
                      <a:solidFill>
                        <a:srgbClr val="8DB5A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14" name="Rectangle 10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1"/>
                        <a:ext cx="283" cy="86"/>
                      </a:xfrm>
                      <a:prstGeom prst="rect">
                        <a:avLst/>
                      </a:prstGeom>
                      <a:solidFill>
                        <a:srgbClr val="8DB5A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15" name="Rectangle 10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1"/>
                        <a:ext cx="283" cy="86"/>
                      </a:xfrm>
                      <a:prstGeom prst="rect">
                        <a:avLst/>
                      </a:prstGeom>
                      <a:solidFill>
                        <a:srgbClr val="8DB5A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16" name="Rectangle 10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1"/>
                        <a:ext cx="283" cy="86"/>
                      </a:xfrm>
                      <a:prstGeom prst="rect">
                        <a:avLst/>
                      </a:prstGeom>
                      <a:solidFill>
                        <a:srgbClr val="8DB5A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17" name="Rectangle 10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1"/>
                        <a:ext cx="283" cy="86"/>
                      </a:xfrm>
                      <a:prstGeom prst="rect">
                        <a:avLst/>
                      </a:prstGeom>
                      <a:solidFill>
                        <a:srgbClr val="8DB5A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18" name="Rectangle 10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1"/>
                        <a:ext cx="283" cy="86"/>
                      </a:xfrm>
                      <a:prstGeom prst="rect">
                        <a:avLst/>
                      </a:prstGeom>
                      <a:solidFill>
                        <a:srgbClr val="8DB5A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19" name="Rectangle 10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1"/>
                        <a:ext cx="283" cy="86"/>
                      </a:xfrm>
                      <a:prstGeom prst="rect">
                        <a:avLst/>
                      </a:prstGeom>
                      <a:solidFill>
                        <a:srgbClr val="8DB5A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20" name="Rectangle 10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2"/>
                        <a:ext cx="283" cy="85"/>
                      </a:xfrm>
                      <a:prstGeom prst="rect">
                        <a:avLst/>
                      </a:prstGeom>
                      <a:solidFill>
                        <a:srgbClr val="8DB5A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21" name="Rectangle 10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2"/>
                        <a:ext cx="283" cy="85"/>
                      </a:xfrm>
                      <a:prstGeom prst="rect">
                        <a:avLst/>
                      </a:prstGeom>
                      <a:solidFill>
                        <a:srgbClr val="8DB5A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22" name="Rectangle 10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2"/>
                        <a:ext cx="283" cy="85"/>
                      </a:xfrm>
                      <a:prstGeom prst="rect">
                        <a:avLst/>
                      </a:prstGeom>
                      <a:solidFill>
                        <a:srgbClr val="8BB3A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23" name="Rectangle 10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2"/>
                        <a:ext cx="283" cy="85"/>
                      </a:xfrm>
                      <a:prstGeom prst="rect">
                        <a:avLst/>
                      </a:prstGeom>
                      <a:solidFill>
                        <a:srgbClr val="8BB3A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24" name="Rectangle 10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2"/>
                        <a:ext cx="283" cy="85"/>
                      </a:xfrm>
                      <a:prstGeom prst="rect">
                        <a:avLst/>
                      </a:prstGeom>
                      <a:solidFill>
                        <a:srgbClr val="8BB3A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25" name="Rectangle 10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2"/>
                        <a:ext cx="283" cy="85"/>
                      </a:xfrm>
                      <a:prstGeom prst="rect">
                        <a:avLst/>
                      </a:prstGeom>
                      <a:solidFill>
                        <a:srgbClr val="89B3A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26" name="Rectangle 10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3"/>
                        <a:ext cx="283" cy="84"/>
                      </a:xfrm>
                      <a:prstGeom prst="rect">
                        <a:avLst/>
                      </a:prstGeom>
                      <a:solidFill>
                        <a:srgbClr val="89B3A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27" name="Rectangle 10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3"/>
                        <a:ext cx="283" cy="84"/>
                      </a:xfrm>
                      <a:prstGeom prst="rect">
                        <a:avLst/>
                      </a:prstGeom>
                      <a:solidFill>
                        <a:srgbClr val="89B3A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28" name="Rectangle 10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3"/>
                        <a:ext cx="283" cy="84"/>
                      </a:xfrm>
                      <a:prstGeom prst="rect">
                        <a:avLst/>
                      </a:prstGeom>
                      <a:solidFill>
                        <a:srgbClr val="89B3A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29" name="Rectangle 10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3"/>
                        <a:ext cx="283" cy="84"/>
                      </a:xfrm>
                      <a:prstGeom prst="rect">
                        <a:avLst/>
                      </a:prstGeom>
                      <a:solidFill>
                        <a:srgbClr val="89B3A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30" name="Rectangle 10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3"/>
                        <a:ext cx="283" cy="84"/>
                      </a:xfrm>
                      <a:prstGeom prst="rect">
                        <a:avLst/>
                      </a:prstGeom>
                      <a:solidFill>
                        <a:srgbClr val="89B3A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31" name="Rectangle 10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3"/>
                        <a:ext cx="283" cy="84"/>
                      </a:xfrm>
                      <a:prstGeom prst="rect">
                        <a:avLst/>
                      </a:prstGeom>
                      <a:solidFill>
                        <a:srgbClr val="89B3A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32" name="Rectangle 10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4"/>
                        <a:ext cx="283" cy="83"/>
                      </a:xfrm>
                      <a:prstGeom prst="rect">
                        <a:avLst/>
                      </a:prstGeom>
                      <a:solidFill>
                        <a:srgbClr val="89B3A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33" name="Rectangle 10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4"/>
                        <a:ext cx="283" cy="83"/>
                      </a:xfrm>
                      <a:prstGeom prst="rect">
                        <a:avLst/>
                      </a:prstGeom>
                      <a:solidFill>
                        <a:srgbClr val="87B0A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34" name="Rectangle 10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4"/>
                        <a:ext cx="283" cy="83"/>
                      </a:xfrm>
                      <a:prstGeom prst="rect">
                        <a:avLst/>
                      </a:prstGeom>
                      <a:solidFill>
                        <a:srgbClr val="87B0A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35" name="Rectangle 10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4"/>
                        <a:ext cx="283" cy="83"/>
                      </a:xfrm>
                      <a:prstGeom prst="rect">
                        <a:avLst/>
                      </a:prstGeom>
                      <a:solidFill>
                        <a:srgbClr val="87B0A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36" name="Rectangle 10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4"/>
                        <a:ext cx="283" cy="83"/>
                      </a:xfrm>
                      <a:prstGeom prst="rect">
                        <a:avLst/>
                      </a:prstGeom>
                      <a:solidFill>
                        <a:srgbClr val="87B0A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37" name="Rectangle 10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4"/>
                        <a:ext cx="283" cy="83"/>
                      </a:xfrm>
                      <a:prstGeom prst="rect">
                        <a:avLst/>
                      </a:prstGeom>
                      <a:solidFill>
                        <a:srgbClr val="87B0A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38" name="Rectangle 10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5"/>
                        <a:ext cx="283" cy="82"/>
                      </a:xfrm>
                      <a:prstGeom prst="rect">
                        <a:avLst/>
                      </a:prstGeom>
                      <a:solidFill>
                        <a:srgbClr val="87B0A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39" name="Rectangle 10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5"/>
                        <a:ext cx="283" cy="82"/>
                      </a:xfrm>
                      <a:prstGeom prst="rect">
                        <a:avLst/>
                      </a:prstGeom>
                      <a:solidFill>
                        <a:srgbClr val="87B0A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40" name="Rectangle 11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5"/>
                        <a:ext cx="283" cy="82"/>
                      </a:xfrm>
                      <a:prstGeom prst="rect">
                        <a:avLst/>
                      </a:prstGeom>
                      <a:solidFill>
                        <a:srgbClr val="87B0A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41" name="Rectangle 11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5"/>
                        <a:ext cx="283" cy="82"/>
                      </a:xfrm>
                      <a:prstGeom prst="rect">
                        <a:avLst/>
                      </a:prstGeom>
                      <a:solidFill>
                        <a:srgbClr val="87B0A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42" name="Rectangle 11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5"/>
                        <a:ext cx="283" cy="82"/>
                      </a:xfrm>
                      <a:prstGeom prst="rect">
                        <a:avLst/>
                      </a:prstGeom>
                      <a:solidFill>
                        <a:srgbClr val="87B0A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43" name="Rectangle 11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5"/>
                        <a:ext cx="283" cy="82"/>
                      </a:xfrm>
                      <a:prstGeom prst="rect">
                        <a:avLst/>
                      </a:prstGeom>
                      <a:solidFill>
                        <a:srgbClr val="87B0A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44" name="Rectangle 11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6"/>
                        <a:ext cx="283" cy="81"/>
                      </a:xfrm>
                      <a:prstGeom prst="rect">
                        <a:avLst/>
                      </a:prstGeom>
                      <a:solidFill>
                        <a:srgbClr val="87B0A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45" name="Rectangle 11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6"/>
                        <a:ext cx="283" cy="81"/>
                      </a:xfrm>
                      <a:prstGeom prst="rect">
                        <a:avLst/>
                      </a:prstGeom>
                      <a:solidFill>
                        <a:srgbClr val="84ADA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46" name="Rectangle 11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6"/>
                        <a:ext cx="283" cy="81"/>
                      </a:xfrm>
                      <a:prstGeom prst="rect">
                        <a:avLst/>
                      </a:prstGeom>
                      <a:solidFill>
                        <a:srgbClr val="84ADA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47" name="Rectangle 11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6"/>
                        <a:ext cx="283" cy="81"/>
                      </a:xfrm>
                      <a:prstGeom prst="rect">
                        <a:avLst/>
                      </a:prstGeom>
                      <a:solidFill>
                        <a:srgbClr val="84ADA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48" name="Rectangle 11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6"/>
                        <a:ext cx="283" cy="81"/>
                      </a:xfrm>
                      <a:prstGeom prst="rect">
                        <a:avLst/>
                      </a:prstGeom>
                      <a:solidFill>
                        <a:srgbClr val="84ADA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49" name="Rectangle 11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6"/>
                        <a:ext cx="283" cy="81"/>
                      </a:xfrm>
                      <a:prstGeom prst="rect">
                        <a:avLst/>
                      </a:prstGeom>
                      <a:solidFill>
                        <a:srgbClr val="84ADA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50" name="Rectangle 11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6"/>
                        <a:ext cx="283" cy="81"/>
                      </a:xfrm>
                      <a:prstGeom prst="rect">
                        <a:avLst/>
                      </a:prstGeom>
                      <a:solidFill>
                        <a:srgbClr val="84ADA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51" name="Rectangle 11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7"/>
                        <a:ext cx="283" cy="80"/>
                      </a:xfrm>
                      <a:prstGeom prst="rect">
                        <a:avLst/>
                      </a:prstGeom>
                      <a:solidFill>
                        <a:srgbClr val="84ADA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52" name="Rectangle 11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7"/>
                        <a:ext cx="283" cy="80"/>
                      </a:xfrm>
                      <a:prstGeom prst="rect">
                        <a:avLst/>
                      </a:prstGeom>
                      <a:solidFill>
                        <a:srgbClr val="84ADA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53" name="Rectangle 11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7"/>
                        <a:ext cx="283" cy="80"/>
                      </a:xfrm>
                      <a:prstGeom prst="rect">
                        <a:avLst/>
                      </a:prstGeom>
                      <a:solidFill>
                        <a:srgbClr val="84ADA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54" name="Rectangle 11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7"/>
                        <a:ext cx="283" cy="80"/>
                      </a:xfrm>
                      <a:prstGeom prst="rect">
                        <a:avLst/>
                      </a:prstGeom>
                      <a:solidFill>
                        <a:srgbClr val="84ADA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55" name="Rectangle 11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7"/>
                        <a:ext cx="283" cy="80"/>
                      </a:xfrm>
                      <a:prstGeom prst="rect">
                        <a:avLst/>
                      </a:prstGeom>
                      <a:solidFill>
                        <a:srgbClr val="84ADA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56" name="Rectangle 11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7"/>
                        <a:ext cx="283" cy="80"/>
                      </a:xfrm>
                      <a:prstGeom prst="rect">
                        <a:avLst/>
                      </a:prstGeom>
                      <a:solidFill>
                        <a:srgbClr val="84ADA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57" name="Rectangle 11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8"/>
                        <a:ext cx="283" cy="79"/>
                      </a:xfrm>
                      <a:prstGeom prst="rect">
                        <a:avLst/>
                      </a:prstGeom>
                      <a:solidFill>
                        <a:srgbClr val="82ABA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58" name="Rectangle 11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8"/>
                        <a:ext cx="283" cy="79"/>
                      </a:xfrm>
                      <a:prstGeom prst="rect">
                        <a:avLst/>
                      </a:prstGeom>
                      <a:solidFill>
                        <a:srgbClr val="82ABA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59" name="Rectangle 11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8"/>
                        <a:ext cx="283" cy="79"/>
                      </a:xfrm>
                      <a:prstGeom prst="rect">
                        <a:avLst/>
                      </a:prstGeom>
                      <a:solidFill>
                        <a:srgbClr val="82ABA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60" name="Rectangle 11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8"/>
                        <a:ext cx="283" cy="79"/>
                      </a:xfrm>
                      <a:prstGeom prst="rect">
                        <a:avLst/>
                      </a:prstGeom>
                      <a:solidFill>
                        <a:srgbClr val="82ABA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61" name="Rectangle 11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8"/>
                        <a:ext cx="283" cy="79"/>
                      </a:xfrm>
                      <a:prstGeom prst="rect">
                        <a:avLst/>
                      </a:prstGeom>
                      <a:solidFill>
                        <a:srgbClr val="82ABA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62" name="Rectangle 11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8"/>
                        <a:ext cx="283" cy="79"/>
                      </a:xfrm>
                      <a:prstGeom prst="rect">
                        <a:avLst/>
                      </a:prstGeom>
                      <a:solidFill>
                        <a:srgbClr val="82ABA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63" name="Rectangle 11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9"/>
                        <a:ext cx="283" cy="78"/>
                      </a:xfrm>
                      <a:prstGeom prst="rect">
                        <a:avLst/>
                      </a:prstGeom>
                      <a:solidFill>
                        <a:srgbClr val="82ABA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64" name="Rectangle 11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9"/>
                        <a:ext cx="283" cy="78"/>
                      </a:xfrm>
                      <a:prstGeom prst="rect">
                        <a:avLst/>
                      </a:prstGeom>
                      <a:solidFill>
                        <a:srgbClr val="80ABA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65" name="Rectangle 11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9"/>
                        <a:ext cx="283" cy="78"/>
                      </a:xfrm>
                      <a:prstGeom prst="rect">
                        <a:avLst/>
                      </a:prstGeom>
                      <a:solidFill>
                        <a:srgbClr val="80ABA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66" name="Rectangle 11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9"/>
                        <a:ext cx="283" cy="78"/>
                      </a:xfrm>
                      <a:prstGeom prst="rect">
                        <a:avLst/>
                      </a:prstGeom>
                      <a:solidFill>
                        <a:srgbClr val="80ABA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67" name="Rectangle 11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9"/>
                        <a:ext cx="283" cy="78"/>
                      </a:xfrm>
                      <a:prstGeom prst="rect">
                        <a:avLst/>
                      </a:prstGeom>
                      <a:solidFill>
                        <a:srgbClr val="80ABA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68" name="Rectangle 11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79"/>
                        <a:ext cx="283" cy="78"/>
                      </a:xfrm>
                      <a:prstGeom prst="rect">
                        <a:avLst/>
                      </a:prstGeom>
                      <a:solidFill>
                        <a:srgbClr val="80ABA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69" name="Rectangle 11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0"/>
                        <a:ext cx="283" cy="77"/>
                      </a:xfrm>
                      <a:prstGeom prst="rect">
                        <a:avLst/>
                      </a:prstGeom>
                      <a:solidFill>
                        <a:srgbClr val="7EA8A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70" name="Rectangle 11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0"/>
                        <a:ext cx="283" cy="77"/>
                      </a:xfrm>
                      <a:prstGeom prst="rect">
                        <a:avLst/>
                      </a:prstGeom>
                      <a:solidFill>
                        <a:srgbClr val="7EA8A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71" name="Rectangle 11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0"/>
                        <a:ext cx="283" cy="77"/>
                      </a:xfrm>
                      <a:prstGeom prst="rect">
                        <a:avLst/>
                      </a:prstGeom>
                      <a:solidFill>
                        <a:srgbClr val="7EA8A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72" name="Rectangle 11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0"/>
                        <a:ext cx="283" cy="77"/>
                      </a:xfrm>
                      <a:prstGeom prst="rect">
                        <a:avLst/>
                      </a:prstGeom>
                      <a:solidFill>
                        <a:srgbClr val="7EA8A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73" name="Rectangle 11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0"/>
                        <a:ext cx="283" cy="77"/>
                      </a:xfrm>
                      <a:prstGeom prst="rect">
                        <a:avLst/>
                      </a:prstGeom>
                      <a:solidFill>
                        <a:srgbClr val="7EA8A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74" name="Rectangle 11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0"/>
                        <a:ext cx="283" cy="77"/>
                      </a:xfrm>
                      <a:prstGeom prst="rect">
                        <a:avLst/>
                      </a:prstGeom>
                      <a:solidFill>
                        <a:srgbClr val="7EA8A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75" name="Rectangle 11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1"/>
                        <a:ext cx="283" cy="76"/>
                      </a:xfrm>
                      <a:prstGeom prst="rect">
                        <a:avLst/>
                      </a:prstGeom>
                      <a:solidFill>
                        <a:srgbClr val="7EA8A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76" name="Rectangle 11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1"/>
                        <a:ext cx="283" cy="76"/>
                      </a:xfrm>
                      <a:prstGeom prst="rect">
                        <a:avLst/>
                      </a:prstGeom>
                      <a:solidFill>
                        <a:srgbClr val="7EA8A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77" name="Rectangle 11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1"/>
                        <a:ext cx="283" cy="76"/>
                      </a:xfrm>
                      <a:prstGeom prst="rect">
                        <a:avLst/>
                      </a:prstGeom>
                      <a:solidFill>
                        <a:srgbClr val="7EA8A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78" name="Rectangle 11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1"/>
                        <a:ext cx="283" cy="76"/>
                      </a:xfrm>
                      <a:prstGeom prst="rect">
                        <a:avLst/>
                      </a:prstGeom>
                      <a:solidFill>
                        <a:srgbClr val="7EA8A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79" name="Rectangle 11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1"/>
                        <a:ext cx="283" cy="76"/>
                      </a:xfrm>
                      <a:prstGeom prst="rect">
                        <a:avLst/>
                      </a:prstGeom>
                      <a:solidFill>
                        <a:srgbClr val="7EA8A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80" name="Rectangle 11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1"/>
                        <a:ext cx="283" cy="76"/>
                      </a:xfrm>
                      <a:prstGeom prst="rect">
                        <a:avLst/>
                      </a:prstGeom>
                      <a:solidFill>
                        <a:srgbClr val="7EA8A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81" name="Rectangle 11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1"/>
                        <a:ext cx="283" cy="76"/>
                      </a:xfrm>
                      <a:prstGeom prst="rect">
                        <a:avLst/>
                      </a:prstGeom>
                      <a:solidFill>
                        <a:srgbClr val="7CA6A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82" name="Rectangle 11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2"/>
                        <a:ext cx="283" cy="75"/>
                      </a:xfrm>
                      <a:prstGeom prst="rect">
                        <a:avLst/>
                      </a:prstGeom>
                      <a:solidFill>
                        <a:srgbClr val="7BA69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83" name="Rectangle 11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2"/>
                        <a:ext cx="283" cy="75"/>
                      </a:xfrm>
                      <a:prstGeom prst="rect">
                        <a:avLst/>
                      </a:prstGeom>
                      <a:solidFill>
                        <a:srgbClr val="7BA69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84" name="Rectangle 11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2"/>
                        <a:ext cx="283" cy="75"/>
                      </a:xfrm>
                      <a:prstGeom prst="rect">
                        <a:avLst/>
                      </a:prstGeom>
                      <a:solidFill>
                        <a:srgbClr val="7BA6A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85" name="Rectangle 11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2"/>
                        <a:ext cx="283" cy="75"/>
                      </a:xfrm>
                      <a:prstGeom prst="rect">
                        <a:avLst/>
                      </a:prstGeom>
                      <a:solidFill>
                        <a:srgbClr val="7BA6A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86" name="Rectangle 11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2"/>
                        <a:ext cx="283" cy="75"/>
                      </a:xfrm>
                      <a:prstGeom prst="rect">
                        <a:avLst/>
                      </a:prstGeom>
                      <a:solidFill>
                        <a:srgbClr val="7BA6A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87" name="Rectangle 11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2"/>
                        <a:ext cx="283" cy="75"/>
                      </a:xfrm>
                      <a:prstGeom prst="rect">
                        <a:avLst/>
                      </a:prstGeom>
                      <a:solidFill>
                        <a:srgbClr val="7BA6A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88" name="Rectangle 11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3"/>
                        <a:ext cx="283" cy="74"/>
                      </a:xfrm>
                      <a:prstGeom prst="rect">
                        <a:avLst/>
                      </a:prstGeom>
                      <a:solidFill>
                        <a:srgbClr val="7BA6A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89" name="Rectangle 11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3"/>
                        <a:ext cx="283" cy="74"/>
                      </a:xfrm>
                      <a:prstGeom prst="rect">
                        <a:avLst/>
                      </a:prstGeom>
                      <a:solidFill>
                        <a:srgbClr val="7BA6A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90" name="Rectangle 11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3"/>
                        <a:ext cx="283" cy="74"/>
                      </a:xfrm>
                      <a:prstGeom prst="rect">
                        <a:avLst/>
                      </a:prstGeom>
                      <a:solidFill>
                        <a:srgbClr val="7BA6A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91" name="Rectangle 11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3"/>
                        <a:ext cx="283" cy="74"/>
                      </a:xfrm>
                      <a:prstGeom prst="rect">
                        <a:avLst/>
                      </a:prstGeom>
                      <a:solidFill>
                        <a:srgbClr val="7BA6A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92" name="Rectangle 11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3"/>
                        <a:ext cx="283" cy="74"/>
                      </a:xfrm>
                      <a:prstGeom prst="rect">
                        <a:avLst/>
                      </a:prstGeom>
                      <a:solidFill>
                        <a:srgbClr val="7BA6A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93" name="Rectangle 11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3"/>
                        <a:ext cx="283" cy="74"/>
                      </a:xfrm>
                      <a:prstGeom prst="rect">
                        <a:avLst/>
                      </a:prstGeom>
                      <a:solidFill>
                        <a:srgbClr val="79A39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94" name="Rectangle 11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4"/>
                        <a:ext cx="283" cy="73"/>
                      </a:xfrm>
                      <a:prstGeom prst="rect">
                        <a:avLst/>
                      </a:prstGeom>
                      <a:solidFill>
                        <a:srgbClr val="79A39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95" name="Rectangle 11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4"/>
                        <a:ext cx="283" cy="73"/>
                      </a:xfrm>
                      <a:prstGeom prst="rect">
                        <a:avLst/>
                      </a:prstGeom>
                      <a:solidFill>
                        <a:srgbClr val="79A39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96" name="Rectangle 11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4"/>
                        <a:ext cx="283" cy="73"/>
                      </a:xfrm>
                      <a:prstGeom prst="rect">
                        <a:avLst/>
                      </a:prstGeom>
                      <a:solidFill>
                        <a:srgbClr val="79A39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97" name="Rectangle 11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4"/>
                        <a:ext cx="283" cy="73"/>
                      </a:xfrm>
                      <a:prstGeom prst="rect">
                        <a:avLst/>
                      </a:prstGeom>
                      <a:solidFill>
                        <a:srgbClr val="79A39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98" name="Rectangle 11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4"/>
                        <a:ext cx="283" cy="73"/>
                      </a:xfrm>
                      <a:prstGeom prst="rect">
                        <a:avLst/>
                      </a:prstGeom>
                      <a:solidFill>
                        <a:srgbClr val="79A39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299" name="Rectangle 11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4"/>
                        <a:ext cx="283" cy="73"/>
                      </a:xfrm>
                      <a:prstGeom prst="rect">
                        <a:avLst/>
                      </a:prstGeom>
                      <a:solidFill>
                        <a:srgbClr val="79A39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00" name="Rectangle 11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5"/>
                        <a:ext cx="283" cy="72"/>
                      </a:xfrm>
                      <a:prstGeom prst="rect">
                        <a:avLst/>
                      </a:prstGeom>
                      <a:solidFill>
                        <a:srgbClr val="77A39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01" name="Rectangle 11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5"/>
                        <a:ext cx="283" cy="72"/>
                      </a:xfrm>
                      <a:prstGeom prst="rect">
                        <a:avLst/>
                      </a:prstGeom>
                      <a:solidFill>
                        <a:srgbClr val="77A39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02" name="Rectangle 11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5"/>
                        <a:ext cx="283" cy="72"/>
                      </a:xfrm>
                      <a:prstGeom prst="rect">
                        <a:avLst/>
                      </a:prstGeom>
                      <a:solidFill>
                        <a:srgbClr val="77A39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03" name="Rectangle 11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5"/>
                        <a:ext cx="283" cy="72"/>
                      </a:xfrm>
                      <a:prstGeom prst="rect">
                        <a:avLst/>
                      </a:prstGeom>
                      <a:solidFill>
                        <a:srgbClr val="77A39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04" name="Rectangle 11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5"/>
                        <a:ext cx="283" cy="72"/>
                      </a:xfrm>
                      <a:prstGeom prst="rect">
                        <a:avLst/>
                      </a:prstGeom>
                      <a:solidFill>
                        <a:srgbClr val="77A39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05" name="Rectangle 11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5"/>
                        <a:ext cx="283" cy="72"/>
                      </a:xfrm>
                      <a:prstGeom prst="rect">
                        <a:avLst/>
                      </a:prstGeom>
                      <a:solidFill>
                        <a:srgbClr val="75A19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06" name="Rectangle 11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6"/>
                        <a:ext cx="283" cy="71"/>
                      </a:xfrm>
                      <a:prstGeom prst="rect">
                        <a:avLst/>
                      </a:prstGeom>
                      <a:solidFill>
                        <a:srgbClr val="75A19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07" name="Rectangle 11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6"/>
                        <a:ext cx="283" cy="71"/>
                      </a:xfrm>
                      <a:prstGeom prst="rect">
                        <a:avLst/>
                      </a:prstGeom>
                      <a:solidFill>
                        <a:srgbClr val="75A19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08" name="Rectangle 11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6"/>
                        <a:ext cx="283" cy="71"/>
                      </a:xfrm>
                      <a:prstGeom prst="rect">
                        <a:avLst/>
                      </a:prstGeom>
                      <a:solidFill>
                        <a:srgbClr val="75A19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09" name="Rectangle 11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6"/>
                        <a:ext cx="283" cy="71"/>
                      </a:xfrm>
                      <a:prstGeom prst="rect">
                        <a:avLst/>
                      </a:prstGeom>
                      <a:solidFill>
                        <a:srgbClr val="75A19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10" name="Rectangle 11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6"/>
                        <a:ext cx="283" cy="71"/>
                      </a:xfrm>
                      <a:prstGeom prst="rect">
                        <a:avLst/>
                      </a:prstGeom>
                      <a:solidFill>
                        <a:srgbClr val="75A19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11" name="Rectangle 11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6"/>
                        <a:ext cx="283" cy="71"/>
                      </a:xfrm>
                      <a:prstGeom prst="rect">
                        <a:avLst/>
                      </a:prstGeom>
                      <a:solidFill>
                        <a:srgbClr val="75A19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12" name="Rectangle 11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6"/>
                        <a:ext cx="283" cy="71"/>
                      </a:xfrm>
                      <a:prstGeom prst="rect">
                        <a:avLst/>
                      </a:prstGeom>
                      <a:solidFill>
                        <a:srgbClr val="75A19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13" name="Rectangle 11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6"/>
                        <a:ext cx="283" cy="71"/>
                      </a:xfrm>
                      <a:prstGeom prst="rect">
                        <a:avLst/>
                      </a:prstGeom>
                      <a:solidFill>
                        <a:srgbClr val="75A19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14" name="Rectangle 11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7"/>
                        <a:ext cx="283" cy="70"/>
                      </a:xfrm>
                      <a:prstGeom prst="rect">
                        <a:avLst/>
                      </a:prstGeom>
                      <a:solidFill>
                        <a:srgbClr val="75A19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15" name="Rectangle 11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7"/>
                        <a:ext cx="283" cy="70"/>
                      </a:xfrm>
                      <a:prstGeom prst="rect">
                        <a:avLst/>
                      </a:prstGeom>
                      <a:solidFill>
                        <a:srgbClr val="75A19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16" name="Rectangle 11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7"/>
                        <a:ext cx="283" cy="70"/>
                      </a:xfrm>
                      <a:prstGeom prst="rect">
                        <a:avLst/>
                      </a:prstGeom>
                      <a:solidFill>
                        <a:srgbClr val="75A19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17" name="Rectangle 11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7"/>
                        <a:ext cx="283" cy="70"/>
                      </a:xfrm>
                      <a:prstGeom prst="rect">
                        <a:avLst/>
                      </a:prstGeom>
                      <a:solidFill>
                        <a:srgbClr val="729E9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18" name="Rectangle 11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7"/>
                        <a:ext cx="283" cy="70"/>
                      </a:xfrm>
                      <a:prstGeom prst="rect">
                        <a:avLst/>
                      </a:prstGeom>
                      <a:solidFill>
                        <a:srgbClr val="729E9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19" name="Rectangle 11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8"/>
                        <a:ext cx="283" cy="69"/>
                      </a:xfrm>
                      <a:prstGeom prst="rect">
                        <a:avLst/>
                      </a:prstGeom>
                      <a:solidFill>
                        <a:srgbClr val="729E9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20" name="Rectangle 11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8"/>
                        <a:ext cx="283" cy="69"/>
                      </a:xfrm>
                      <a:prstGeom prst="rect">
                        <a:avLst/>
                      </a:prstGeom>
                      <a:solidFill>
                        <a:srgbClr val="729E9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21" name="Rectangle 11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8"/>
                        <a:ext cx="283" cy="69"/>
                      </a:xfrm>
                      <a:prstGeom prst="rect">
                        <a:avLst/>
                      </a:prstGeom>
                      <a:solidFill>
                        <a:srgbClr val="729E9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22" name="Rectangle 11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8"/>
                        <a:ext cx="283" cy="69"/>
                      </a:xfrm>
                      <a:prstGeom prst="rect">
                        <a:avLst/>
                      </a:prstGeom>
                      <a:solidFill>
                        <a:srgbClr val="729E9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23" name="Rectangle 11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8"/>
                        <a:ext cx="283" cy="69"/>
                      </a:xfrm>
                      <a:prstGeom prst="rect">
                        <a:avLst/>
                      </a:prstGeom>
                      <a:solidFill>
                        <a:srgbClr val="729E9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24" name="Rectangle 11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8"/>
                        <a:ext cx="283" cy="69"/>
                      </a:xfrm>
                      <a:prstGeom prst="rect">
                        <a:avLst/>
                      </a:prstGeom>
                      <a:solidFill>
                        <a:srgbClr val="729E9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25" name="Rectangle 11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9"/>
                        <a:ext cx="283" cy="68"/>
                      </a:xfrm>
                      <a:prstGeom prst="rect">
                        <a:avLst/>
                      </a:prstGeom>
                      <a:solidFill>
                        <a:srgbClr val="729E9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26" name="Rectangle 11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9"/>
                        <a:ext cx="283" cy="68"/>
                      </a:xfrm>
                      <a:prstGeom prst="rect">
                        <a:avLst/>
                      </a:prstGeom>
                      <a:solidFill>
                        <a:srgbClr val="729E9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27" name="Rectangle 11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9"/>
                        <a:ext cx="283" cy="68"/>
                      </a:xfrm>
                      <a:prstGeom prst="rect">
                        <a:avLst/>
                      </a:prstGeom>
                      <a:solidFill>
                        <a:srgbClr val="729E9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28" name="Rectangle 11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9"/>
                        <a:ext cx="283" cy="68"/>
                      </a:xfrm>
                      <a:prstGeom prst="rect">
                        <a:avLst/>
                      </a:prstGeom>
                      <a:solidFill>
                        <a:srgbClr val="729E9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29" name="Rectangle 11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9"/>
                        <a:ext cx="283" cy="68"/>
                      </a:xfrm>
                      <a:prstGeom prst="rect">
                        <a:avLst/>
                      </a:prstGeom>
                      <a:solidFill>
                        <a:srgbClr val="729E9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30" name="Rectangle 11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89"/>
                        <a:ext cx="283" cy="68"/>
                      </a:xfrm>
                      <a:prstGeom prst="rect">
                        <a:avLst/>
                      </a:prstGeom>
                      <a:solidFill>
                        <a:srgbClr val="709C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31" name="Rectangle 11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0"/>
                        <a:ext cx="283" cy="67"/>
                      </a:xfrm>
                      <a:prstGeom prst="rect">
                        <a:avLst/>
                      </a:prstGeom>
                      <a:solidFill>
                        <a:srgbClr val="709C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32" name="Rectangle 11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0"/>
                        <a:ext cx="283" cy="67"/>
                      </a:xfrm>
                      <a:prstGeom prst="rect">
                        <a:avLst/>
                      </a:prstGeom>
                      <a:solidFill>
                        <a:srgbClr val="709C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33" name="Rectangle 11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0"/>
                        <a:ext cx="283" cy="67"/>
                      </a:xfrm>
                      <a:prstGeom prst="rect">
                        <a:avLst/>
                      </a:prstGeom>
                      <a:solidFill>
                        <a:srgbClr val="709C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34" name="Rectangle 11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0"/>
                        <a:ext cx="283" cy="67"/>
                      </a:xfrm>
                      <a:prstGeom prst="rect">
                        <a:avLst/>
                      </a:prstGeom>
                      <a:solidFill>
                        <a:srgbClr val="6E9C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35" name="Rectangle 11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0"/>
                        <a:ext cx="283" cy="67"/>
                      </a:xfrm>
                      <a:prstGeom prst="rect">
                        <a:avLst/>
                      </a:prstGeom>
                      <a:solidFill>
                        <a:srgbClr val="6E9C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36" name="Rectangle 11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0"/>
                        <a:ext cx="283" cy="67"/>
                      </a:xfrm>
                      <a:prstGeom prst="rect">
                        <a:avLst/>
                      </a:prstGeom>
                      <a:solidFill>
                        <a:srgbClr val="6E9C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37" name="Rectangle 11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1"/>
                        <a:ext cx="283" cy="66"/>
                      </a:xfrm>
                      <a:prstGeom prst="rect">
                        <a:avLst/>
                      </a:prstGeom>
                      <a:solidFill>
                        <a:srgbClr val="6E9C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38" name="Rectangle 11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1"/>
                        <a:ext cx="283" cy="66"/>
                      </a:xfrm>
                      <a:prstGeom prst="rect">
                        <a:avLst/>
                      </a:prstGeom>
                      <a:solidFill>
                        <a:srgbClr val="6E9C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39" name="Rectangle 11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1"/>
                        <a:ext cx="283" cy="66"/>
                      </a:xfrm>
                      <a:prstGeom prst="rect">
                        <a:avLst/>
                      </a:prstGeom>
                      <a:solidFill>
                        <a:srgbClr val="6E9C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40" name="Rectangle 12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1"/>
                        <a:ext cx="283" cy="66"/>
                      </a:xfrm>
                      <a:prstGeom prst="rect">
                        <a:avLst/>
                      </a:prstGeom>
                      <a:solidFill>
                        <a:srgbClr val="6E9C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41" name="Rectangle 12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1"/>
                        <a:ext cx="283" cy="66"/>
                      </a:xfrm>
                      <a:prstGeom prst="rect">
                        <a:avLst/>
                      </a:prstGeom>
                      <a:solidFill>
                        <a:srgbClr val="6E9C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42" name="Rectangle 12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1"/>
                        <a:ext cx="283" cy="66"/>
                      </a:xfrm>
                      <a:prstGeom prst="rect">
                        <a:avLst/>
                      </a:prstGeom>
                      <a:solidFill>
                        <a:srgbClr val="6D999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43" name="Rectangle 12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1"/>
                        <a:ext cx="283" cy="66"/>
                      </a:xfrm>
                      <a:prstGeom prst="rect">
                        <a:avLst/>
                      </a:prstGeom>
                      <a:solidFill>
                        <a:srgbClr val="6D999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44" name="Rectangle 12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1"/>
                        <a:ext cx="283" cy="66"/>
                      </a:xfrm>
                      <a:prstGeom prst="rect">
                        <a:avLst/>
                      </a:prstGeom>
                      <a:solidFill>
                        <a:srgbClr val="6D999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45" name="Rectangle 12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2"/>
                        <a:ext cx="283" cy="65"/>
                      </a:xfrm>
                      <a:prstGeom prst="rect">
                        <a:avLst/>
                      </a:prstGeom>
                      <a:solidFill>
                        <a:srgbClr val="6D999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46" name="Rectangle 12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2"/>
                        <a:ext cx="283" cy="65"/>
                      </a:xfrm>
                      <a:prstGeom prst="rect">
                        <a:avLst/>
                      </a:prstGeom>
                      <a:solidFill>
                        <a:srgbClr val="6D999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47" name="Rectangle 12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2"/>
                        <a:ext cx="283" cy="65"/>
                      </a:xfrm>
                      <a:prstGeom prst="rect">
                        <a:avLst/>
                      </a:prstGeom>
                      <a:solidFill>
                        <a:srgbClr val="6D999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48" name="Rectangle 12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2"/>
                        <a:ext cx="283" cy="65"/>
                      </a:xfrm>
                      <a:prstGeom prst="rect">
                        <a:avLst/>
                      </a:prstGeom>
                      <a:solidFill>
                        <a:srgbClr val="6D999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349" name="Rectangle 12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2"/>
                        <a:ext cx="283" cy="65"/>
                      </a:xfrm>
                      <a:prstGeom prst="rect">
                        <a:avLst/>
                      </a:prstGeom>
                      <a:solidFill>
                        <a:srgbClr val="6D999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</p:grpSp>
                <p:grpSp>
                  <p:nvGrpSpPr>
                    <p:cNvPr id="17" name="Group 141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74638" y="4696767"/>
                      <a:ext cx="449263" cy="103188"/>
                      <a:chOff x="173" y="2792"/>
                      <a:chExt cx="283" cy="65"/>
                    </a:xfrm>
                  </p:grpSpPr>
                  <p:sp>
                    <p:nvSpPr>
                      <p:cNvPr id="14950" name="Rectangle 12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2"/>
                        <a:ext cx="283" cy="65"/>
                      </a:xfrm>
                      <a:prstGeom prst="rect">
                        <a:avLst/>
                      </a:prstGeom>
                      <a:solidFill>
                        <a:srgbClr val="6B999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51" name="Rectangle 12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3"/>
                        <a:ext cx="283" cy="64"/>
                      </a:xfrm>
                      <a:prstGeom prst="rect">
                        <a:avLst/>
                      </a:prstGeom>
                      <a:solidFill>
                        <a:srgbClr val="6B999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52" name="Rectangle 12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3"/>
                        <a:ext cx="283" cy="64"/>
                      </a:xfrm>
                      <a:prstGeom prst="rect">
                        <a:avLst/>
                      </a:prstGeom>
                      <a:solidFill>
                        <a:srgbClr val="6B999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53" name="Rectangle 12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3"/>
                        <a:ext cx="283" cy="64"/>
                      </a:xfrm>
                      <a:prstGeom prst="rect">
                        <a:avLst/>
                      </a:prstGeom>
                      <a:solidFill>
                        <a:srgbClr val="6B999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54" name="Rectangle 12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3"/>
                        <a:ext cx="283" cy="64"/>
                      </a:xfrm>
                      <a:prstGeom prst="rect">
                        <a:avLst/>
                      </a:prstGeom>
                      <a:solidFill>
                        <a:srgbClr val="6996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55" name="Rectangle 12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3"/>
                        <a:ext cx="283" cy="64"/>
                      </a:xfrm>
                      <a:prstGeom prst="rect">
                        <a:avLst/>
                      </a:prstGeom>
                      <a:solidFill>
                        <a:srgbClr val="6996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56" name="Rectangle 12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3"/>
                        <a:ext cx="283" cy="64"/>
                      </a:xfrm>
                      <a:prstGeom prst="rect">
                        <a:avLst/>
                      </a:prstGeom>
                      <a:solidFill>
                        <a:srgbClr val="6996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57" name="Rectangle 12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4"/>
                        <a:ext cx="283" cy="63"/>
                      </a:xfrm>
                      <a:prstGeom prst="rect">
                        <a:avLst/>
                      </a:prstGeom>
                      <a:solidFill>
                        <a:srgbClr val="6996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58" name="Rectangle 12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4"/>
                        <a:ext cx="283" cy="63"/>
                      </a:xfrm>
                      <a:prstGeom prst="rect">
                        <a:avLst/>
                      </a:prstGeom>
                      <a:solidFill>
                        <a:srgbClr val="6996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59" name="Rectangle 12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4"/>
                        <a:ext cx="283" cy="63"/>
                      </a:xfrm>
                      <a:prstGeom prst="rect">
                        <a:avLst/>
                      </a:prstGeom>
                      <a:solidFill>
                        <a:srgbClr val="6996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60" name="Rectangle 12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4"/>
                        <a:ext cx="283" cy="63"/>
                      </a:xfrm>
                      <a:prstGeom prst="rect">
                        <a:avLst/>
                      </a:prstGeom>
                      <a:solidFill>
                        <a:srgbClr val="6996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61" name="Rectangle 12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4"/>
                        <a:ext cx="283" cy="63"/>
                      </a:xfrm>
                      <a:prstGeom prst="rect">
                        <a:avLst/>
                      </a:prstGeom>
                      <a:solidFill>
                        <a:srgbClr val="6996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62" name="Rectangle 12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4"/>
                        <a:ext cx="283" cy="63"/>
                      </a:xfrm>
                      <a:prstGeom prst="rect">
                        <a:avLst/>
                      </a:prstGeom>
                      <a:solidFill>
                        <a:srgbClr val="6996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63" name="Rectangle 12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5"/>
                        <a:ext cx="283" cy="62"/>
                      </a:xfrm>
                      <a:prstGeom prst="rect">
                        <a:avLst/>
                      </a:prstGeom>
                      <a:solidFill>
                        <a:srgbClr val="6996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64" name="Rectangle 12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5"/>
                        <a:ext cx="283" cy="62"/>
                      </a:xfrm>
                      <a:prstGeom prst="rect">
                        <a:avLst/>
                      </a:prstGeom>
                      <a:solidFill>
                        <a:srgbClr val="6996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65" name="Rectangle 12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5"/>
                        <a:ext cx="283" cy="62"/>
                      </a:xfrm>
                      <a:prstGeom prst="rect">
                        <a:avLst/>
                      </a:prstGeom>
                      <a:solidFill>
                        <a:srgbClr val="6996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66" name="Rectangle 12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5"/>
                        <a:ext cx="283" cy="62"/>
                      </a:xfrm>
                      <a:prstGeom prst="rect">
                        <a:avLst/>
                      </a:prstGeom>
                      <a:solidFill>
                        <a:srgbClr val="6896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67" name="Rectangle 12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5"/>
                        <a:ext cx="283" cy="62"/>
                      </a:xfrm>
                      <a:prstGeom prst="rect">
                        <a:avLst/>
                      </a:prstGeom>
                      <a:solidFill>
                        <a:srgbClr val="66948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68" name="Rectangle 12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5"/>
                        <a:ext cx="283" cy="62"/>
                      </a:xfrm>
                      <a:prstGeom prst="rect">
                        <a:avLst/>
                      </a:prstGeom>
                      <a:solidFill>
                        <a:srgbClr val="66948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69" name="Rectangle 12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6"/>
                        <a:ext cx="283" cy="61"/>
                      </a:xfrm>
                      <a:prstGeom prst="rect">
                        <a:avLst/>
                      </a:prstGeom>
                      <a:solidFill>
                        <a:srgbClr val="66948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70" name="Rectangle 12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6"/>
                        <a:ext cx="283" cy="61"/>
                      </a:xfrm>
                      <a:prstGeom prst="rect">
                        <a:avLst/>
                      </a:prstGeom>
                      <a:solidFill>
                        <a:srgbClr val="66948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71" name="Rectangle 12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6"/>
                        <a:ext cx="283" cy="61"/>
                      </a:xfrm>
                      <a:prstGeom prst="rect">
                        <a:avLst/>
                      </a:prstGeom>
                      <a:solidFill>
                        <a:srgbClr val="66948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72" name="Rectangle 12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6"/>
                        <a:ext cx="283" cy="61"/>
                      </a:xfrm>
                      <a:prstGeom prst="rect">
                        <a:avLst/>
                      </a:prstGeom>
                      <a:solidFill>
                        <a:srgbClr val="66948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73" name="Rectangle 12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6"/>
                        <a:ext cx="283" cy="61"/>
                      </a:xfrm>
                      <a:prstGeom prst="rect">
                        <a:avLst/>
                      </a:prstGeom>
                      <a:solidFill>
                        <a:srgbClr val="66948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74" name="Rectangle 12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6"/>
                        <a:ext cx="283" cy="61"/>
                      </a:xfrm>
                      <a:prstGeom prst="rect">
                        <a:avLst/>
                      </a:prstGeom>
                      <a:solidFill>
                        <a:srgbClr val="66948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75" name="Rectangle 12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6"/>
                        <a:ext cx="283" cy="61"/>
                      </a:xfrm>
                      <a:prstGeom prst="rect">
                        <a:avLst/>
                      </a:prstGeom>
                      <a:solidFill>
                        <a:srgbClr val="66948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76" name="Rectangle 12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7"/>
                        <a:ext cx="283" cy="60"/>
                      </a:xfrm>
                      <a:prstGeom prst="rect">
                        <a:avLst/>
                      </a:prstGeom>
                      <a:solidFill>
                        <a:srgbClr val="66948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77" name="Rectangle 12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7"/>
                        <a:ext cx="283" cy="60"/>
                      </a:xfrm>
                      <a:prstGeom prst="rect">
                        <a:avLst/>
                      </a:prstGeom>
                      <a:solidFill>
                        <a:srgbClr val="66948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78" name="Rectangle 12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7"/>
                        <a:ext cx="283" cy="60"/>
                      </a:xfrm>
                      <a:prstGeom prst="rect">
                        <a:avLst/>
                      </a:prstGeom>
                      <a:solidFill>
                        <a:srgbClr val="66948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79" name="Rectangle 12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7"/>
                        <a:ext cx="283" cy="60"/>
                      </a:xfrm>
                      <a:prstGeom prst="rect">
                        <a:avLst/>
                      </a:prstGeom>
                      <a:solidFill>
                        <a:srgbClr val="6491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80" name="Rectangle 12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7"/>
                        <a:ext cx="283" cy="60"/>
                      </a:xfrm>
                      <a:prstGeom prst="rect">
                        <a:avLst/>
                      </a:prstGeom>
                      <a:solidFill>
                        <a:srgbClr val="6491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81" name="Rectangle 12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7"/>
                        <a:ext cx="283" cy="60"/>
                      </a:xfrm>
                      <a:prstGeom prst="rect">
                        <a:avLst/>
                      </a:prstGeom>
                      <a:solidFill>
                        <a:srgbClr val="6391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82" name="Rectangle 12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8"/>
                        <a:ext cx="283" cy="59"/>
                      </a:xfrm>
                      <a:prstGeom prst="rect">
                        <a:avLst/>
                      </a:prstGeom>
                      <a:solidFill>
                        <a:srgbClr val="6391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83" name="Rectangle 12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8"/>
                        <a:ext cx="283" cy="59"/>
                      </a:xfrm>
                      <a:prstGeom prst="rect">
                        <a:avLst/>
                      </a:prstGeom>
                      <a:solidFill>
                        <a:srgbClr val="6391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84" name="Rectangle 12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8"/>
                        <a:ext cx="283" cy="59"/>
                      </a:xfrm>
                      <a:prstGeom prst="rect">
                        <a:avLst/>
                      </a:prstGeom>
                      <a:solidFill>
                        <a:srgbClr val="6391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85" name="Rectangle 12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8"/>
                        <a:ext cx="283" cy="59"/>
                      </a:xfrm>
                      <a:prstGeom prst="rect">
                        <a:avLst/>
                      </a:prstGeom>
                      <a:solidFill>
                        <a:srgbClr val="6391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86" name="Rectangle 12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8"/>
                        <a:ext cx="283" cy="59"/>
                      </a:xfrm>
                      <a:prstGeom prst="rect">
                        <a:avLst/>
                      </a:prstGeom>
                      <a:solidFill>
                        <a:srgbClr val="6391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87" name="Rectangle 12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8"/>
                        <a:ext cx="283" cy="59"/>
                      </a:xfrm>
                      <a:prstGeom prst="rect">
                        <a:avLst/>
                      </a:prstGeom>
                      <a:solidFill>
                        <a:srgbClr val="6391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88" name="Rectangle 12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9"/>
                        <a:ext cx="283" cy="58"/>
                      </a:xfrm>
                      <a:prstGeom prst="rect">
                        <a:avLst/>
                      </a:prstGeom>
                      <a:solidFill>
                        <a:srgbClr val="6391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89" name="Rectangle 12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9"/>
                        <a:ext cx="283" cy="58"/>
                      </a:xfrm>
                      <a:prstGeom prst="rect">
                        <a:avLst/>
                      </a:prstGeom>
                      <a:solidFill>
                        <a:srgbClr val="6391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90" name="Rectangle 12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9"/>
                        <a:ext cx="283" cy="58"/>
                      </a:xfrm>
                      <a:prstGeom prst="rect">
                        <a:avLst/>
                      </a:prstGeom>
                      <a:solidFill>
                        <a:srgbClr val="6391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91" name="Rectangle 12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9"/>
                        <a:ext cx="283" cy="58"/>
                      </a:xfrm>
                      <a:prstGeom prst="rect">
                        <a:avLst/>
                      </a:prstGeom>
                      <a:solidFill>
                        <a:srgbClr val="6391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92" name="Rectangle 12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9"/>
                        <a:ext cx="283" cy="58"/>
                      </a:xfrm>
                      <a:prstGeom prst="rect">
                        <a:avLst/>
                      </a:prstGeom>
                      <a:solidFill>
                        <a:srgbClr val="618F8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93" name="Rectangle 12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799"/>
                        <a:ext cx="283" cy="58"/>
                      </a:xfrm>
                      <a:prstGeom prst="rect">
                        <a:avLst/>
                      </a:prstGeom>
                      <a:solidFill>
                        <a:srgbClr val="618F8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94" name="Rectangle 12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0"/>
                        <a:ext cx="283" cy="57"/>
                      </a:xfrm>
                      <a:prstGeom prst="rect">
                        <a:avLst/>
                      </a:prstGeom>
                      <a:solidFill>
                        <a:srgbClr val="618F8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95" name="Rectangle 12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0"/>
                        <a:ext cx="283" cy="57"/>
                      </a:xfrm>
                      <a:prstGeom prst="rect">
                        <a:avLst/>
                      </a:prstGeom>
                      <a:solidFill>
                        <a:srgbClr val="618F8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96" name="Rectangle 12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0"/>
                        <a:ext cx="283" cy="57"/>
                      </a:xfrm>
                      <a:prstGeom prst="rect">
                        <a:avLst/>
                      </a:prstGeom>
                      <a:solidFill>
                        <a:srgbClr val="608F8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97" name="Rectangle 12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0"/>
                        <a:ext cx="283" cy="57"/>
                      </a:xfrm>
                      <a:prstGeom prst="rect">
                        <a:avLst/>
                      </a:prstGeom>
                      <a:solidFill>
                        <a:srgbClr val="608F8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98" name="Rectangle 12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0"/>
                        <a:ext cx="283" cy="57"/>
                      </a:xfrm>
                      <a:prstGeom prst="rect">
                        <a:avLst/>
                      </a:prstGeom>
                      <a:solidFill>
                        <a:srgbClr val="608F8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4999" name="Rectangle 12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0"/>
                        <a:ext cx="283" cy="57"/>
                      </a:xfrm>
                      <a:prstGeom prst="rect">
                        <a:avLst/>
                      </a:prstGeom>
                      <a:solidFill>
                        <a:srgbClr val="608F8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00" name="Rectangle 12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1"/>
                        <a:ext cx="283" cy="56"/>
                      </a:xfrm>
                      <a:prstGeom prst="rect">
                        <a:avLst/>
                      </a:prstGeom>
                      <a:solidFill>
                        <a:srgbClr val="608F8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01" name="Rectangle 12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1"/>
                        <a:ext cx="283" cy="56"/>
                      </a:xfrm>
                      <a:prstGeom prst="rect">
                        <a:avLst/>
                      </a:prstGeom>
                      <a:solidFill>
                        <a:srgbClr val="608F8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02" name="Rectangle 12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1"/>
                        <a:ext cx="283" cy="56"/>
                      </a:xfrm>
                      <a:prstGeom prst="rect">
                        <a:avLst/>
                      </a:prstGeom>
                      <a:solidFill>
                        <a:srgbClr val="608F8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03" name="Rectangle 12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1"/>
                        <a:ext cx="283" cy="56"/>
                      </a:xfrm>
                      <a:prstGeom prst="rect">
                        <a:avLst/>
                      </a:prstGeom>
                      <a:solidFill>
                        <a:srgbClr val="608F8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04" name="Rectangle 12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1"/>
                        <a:ext cx="283" cy="56"/>
                      </a:xfrm>
                      <a:prstGeom prst="rect">
                        <a:avLst/>
                      </a:prstGeom>
                      <a:solidFill>
                        <a:srgbClr val="608F8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05" name="Rectangle 12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1"/>
                        <a:ext cx="283" cy="56"/>
                      </a:xfrm>
                      <a:prstGeom prst="rect">
                        <a:avLst/>
                      </a:prstGeom>
                      <a:solidFill>
                        <a:srgbClr val="5E8C8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06" name="Rectangle 12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1"/>
                        <a:ext cx="283" cy="56"/>
                      </a:xfrm>
                      <a:prstGeom prst="rect">
                        <a:avLst/>
                      </a:prstGeom>
                      <a:solidFill>
                        <a:srgbClr val="5E8C8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07" name="Rectangle 12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2"/>
                        <a:ext cx="283" cy="55"/>
                      </a:xfrm>
                      <a:prstGeom prst="rect">
                        <a:avLst/>
                      </a:prstGeom>
                      <a:solidFill>
                        <a:srgbClr val="5E8C8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08" name="Rectangle 12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2"/>
                        <a:ext cx="283" cy="55"/>
                      </a:xfrm>
                      <a:prstGeom prst="rect">
                        <a:avLst/>
                      </a:prstGeom>
                      <a:solidFill>
                        <a:srgbClr val="5E8C8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09" name="Rectangle 12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2"/>
                        <a:ext cx="283" cy="55"/>
                      </a:xfrm>
                      <a:prstGeom prst="rect">
                        <a:avLst/>
                      </a:prstGeom>
                      <a:solidFill>
                        <a:srgbClr val="5E8C8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10" name="Rectangle 12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2"/>
                        <a:ext cx="283" cy="55"/>
                      </a:xfrm>
                      <a:prstGeom prst="rect">
                        <a:avLst/>
                      </a:prstGeom>
                      <a:solidFill>
                        <a:srgbClr val="5D8C8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11" name="Rectangle 12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2"/>
                        <a:ext cx="283" cy="55"/>
                      </a:xfrm>
                      <a:prstGeom prst="rect">
                        <a:avLst/>
                      </a:prstGeom>
                      <a:solidFill>
                        <a:srgbClr val="5D8C8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12" name="Rectangle 12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2"/>
                        <a:ext cx="283" cy="55"/>
                      </a:xfrm>
                      <a:prstGeom prst="rect">
                        <a:avLst/>
                      </a:prstGeom>
                      <a:solidFill>
                        <a:srgbClr val="5D8C8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13" name="Rectangle 12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3"/>
                        <a:ext cx="283" cy="54"/>
                      </a:xfrm>
                      <a:prstGeom prst="rect">
                        <a:avLst/>
                      </a:prstGeom>
                      <a:solidFill>
                        <a:srgbClr val="5D8C8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14" name="Rectangle 12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3"/>
                        <a:ext cx="283" cy="54"/>
                      </a:xfrm>
                      <a:prstGeom prst="rect">
                        <a:avLst/>
                      </a:prstGeom>
                      <a:solidFill>
                        <a:srgbClr val="5D8C8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15" name="Rectangle 12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3"/>
                        <a:ext cx="283" cy="54"/>
                      </a:xfrm>
                      <a:prstGeom prst="rect">
                        <a:avLst/>
                      </a:prstGeom>
                      <a:solidFill>
                        <a:srgbClr val="5D8C8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16" name="Rectangle 12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3"/>
                        <a:ext cx="283" cy="54"/>
                      </a:xfrm>
                      <a:prstGeom prst="rect">
                        <a:avLst/>
                      </a:prstGeom>
                      <a:solidFill>
                        <a:srgbClr val="5D8C8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17" name="Rectangle 12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3"/>
                        <a:ext cx="283" cy="54"/>
                      </a:xfrm>
                      <a:prstGeom prst="rect">
                        <a:avLst/>
                      </a:prstGeom>
                      <a:solidFill>
                        <a:srgbClr val="5D8C8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18" name="Rectangle 12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3"/>
                        <a:ext cx="283" cy="54"/>
                      </a:xfrm>
                      <a:prstGeom prst="rect">
                        <a:avLst/>
                      </a:prstGeom>
                      <a:solidFill>
                        <a:srgbClr val="5B8A8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19" name="Rectangle 12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4"/>
                        <a:ext cx="283" cy="53"/>
                      </a:xfrm>
                      <a:prstGeom prst="rect">
                        <a:avLst/>
                      </a:prstGeom>
                      <a:solidFill>
                        <a:srgbClr val="5B8A8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20" name="Rectangle 12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4"/>
                        <a:ext cx="283" cy="53"/>
                      </a:xfrm>
                      <a:prstGeom prst="rect">
                        <a:avLst/>
                      </a:prstGeom>
                      <a:solidFill>
                        <a:srgbClr val="5B8A8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21" name="Rectangle 12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4"/>
                        <a:ext cx="283" cy="53"/>
                      </a:xfrm>
                      <a:prstGeom prst="rect">
                        <a:avLst/>
                      </a:prstGeom>
                      <a:solidFill>
                        <a:srgbClr val="5B8A8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22" name="Rectangle 12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4"/>
                        <a:ext cx="283" cy="53"/>
                      </a:xfrm>
                      <a:prstGeom prst="rect">
                        <a:avLst/>
                      </a:prstGeom>
                      <a:solidFill>
                        <a:srgbClr val="5B8A8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23" name="Rectangle 12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4"/>
                        <a:ext cx="283" cy="53"/>
                      </a:xfrm>
                      <a:prstGeom prst="rect">
                        <a:avLst/>
                      </a:prstGeom>
                      <a:solidFill>
                        <a:srgbClr val="5B8A8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24" name="Rectangle 12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4"/>
                        <a:ext cx="283" cy="53"/>
                      </a:xfrm>
                      <a:prstGeom prst="rect">
                        <a:avLst/>
                      </a:prstGeom>
                      <a:solidFill>
                        <a:srgbClr val="5A8A8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25" name="Rectangle 12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5"/>
                        <a:ext cx="283" cy="52"/>
                      </a:xfrm>
                      <a:prstGeom prst="rect">
                        <a:avLst/>
                      </a:prstGeom>
                      <a:solidFill>
                        <a:srgbClr val="5A8A8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26" name="Rectangle 12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5"/>
                        <a:ext cx="283" cy="52"/>
                      </a:xfrm>
                      <a:prstGeom prst="rect">
                        <a:avLst/>
                      </a:prstGeom>
                      <a:solidFill>
                        <a:srgbClr val="5A8A8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27" name="Rectangle 12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5"/>
                        <a:ext cx="283" cy="52"/>
                      </a:xfrm>
                      <a:prstGeom prst="rect">
                        <a:avLst/>
                      </a:prstGeom>
                      <a:solidFill>
                        <a:srgbClr val="5A8A8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28" name="Rectangle 12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5"/>
                        <a:ext cx="283" cy="52"/>
                      </a:xfrm>
                      <a:prstGeom prst="rect">
                        <a:avLst/>
                      </a:prstGeom>
                      <a:solidFill>
                        <a:srgbClr val="5A8A8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29" name="Rectangle 12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5"/>
                        <a:ext cx="283" cy="52"/>
                      </a:xfrm>
                      <a:prstGeom prst="rect">
                        <a:avLst/>
                      </a:prstGeom>
                      <a:solidFill>
                        <a:srgbClr val="5A8A8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30" name="Rectangle 12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5"/>
                        <a:ext cx="283" cy="52"/>
                      </a:xfrm>
                      <a:prstGeom prst="rect">
                        <a:avLst/>
                      </a:prstGeom>
                      <a:solidFill>
                        <a:srgbClr val="5A8A8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31" name="Rectangle 12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6"/>
                        <a:ext cx="283" cy="51"/>
                      </a:xfrm>
                      <a:prstGeom prst="rect">
                        <a:avLst/>
                      </a:prstGeom>
                      <a:solidFill>
                        <a:srgbClr val="58878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32" name="Rectangle 12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6"/>
                        <a:ext cx="283" cy="51"/>
                      </a:xfrm>
                      <a:prstGeom prst="rect">
                        <a:avLst/>
                      </a:prstGeom>
                      <a:solidFill>
                        <a:srgbClr val="58878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33" name="Rectangle 12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6"/>
                        <a:ext cx="283" cy="51"/>
                      </a:xfrm>
                      <a:prstGeom prst="rect">
                        <a:avLst/>
                      </a:prstGeom>
                      <a:solidFill>
                        <a:srgbClr val="58878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34" name="Rectangle 12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6"/>
                        <a:ext cx="283" cy="51"/>
                      </a:xfrm>
                      <a:prstGeom prst="rect">
                        <a:avLst/>
                      </a:prstGeom>
                      <a:solidFill>
                        <a:srgbClr val="58878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35" name="Rectangle 12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6"/>
                        <a:ext cx="283" cy="51"/>
                      </a:xfrm>
                      <a:prstGeom prst="rect">
                        <a:avLst/>
                      </a:prstGeom>
                      <a:solidFill>
                        <a:srgbClr val="58878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36" name="Rectangle 12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6"/>
                        <a:ext cx="283" cy="51"/>
                      </a:xfrm>
                      <a:prstGeom prst="rect">
                        <a:avLst/>
                      </a:prstGeom>
                      <a:solidFill>
                        <a:srgbClr val="58878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37" name="Rectangle 12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6"/>
                        <a:ext cx="283" cy="51"/>
                      </a:xfrm>
                      <a:prstGeom prst="rect">
                        <a:avLst/>
                      </a:prstGeom>
                      <a:solidFill>
                        <a:srgbClr val="58878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38" name="Rectangle 12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7"/>
                        <a:ext cx="283" cy="50"/>
                      </a:xfrm>
                      <a:prstGeom prst="rect">
                        <a:avLst/>
                      </a:prstGeom>
                      <a:solidFill>
                        <a:srgbClr val="56878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39" name="Rectangle 13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7"/>
                        <a:ext cx="283" cy="50"/>
                      </a:xfrm>
                      <a:prstGeom prst="rect">
                        <a:avLst/>
                      </a:prstGeom>
                      <a:solidFill>
                        <a:srgbClr val="56878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40" name="Rectangle 13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7"/>
                        <a:ext cx="283" cy="50"/>
                      </a:xfrm>
                      <a:prstGeom prst="rect">
                        <a:avLst/>
                      </a:prstGeom>
                      <a:solidFill>
                        <a:srgbClr val="56878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41" name="Rectangle 13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7"/>
                        <a:ext cx="283" cy="50"/>
                      </a:xfrm>
                      <a:prstGeom prst="rect">
                        <a:avLst/>
                      </a:prstGeom>
                      <a:solidFill>
                        <a:srgbClr val="56878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42" name="Rectangle 13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7"/>
                        <a:ext cx="283" cy="50"/>
                      </a:xfrm>
                      <a:prstGeom prst="rect">
                        <a:avLst/>
                      </a:prstGeom>
                      <a:solidFill>
                        <a:srgbClr val="56878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43" name="Rectangle 13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7"/>
                        <a:ext cx="283" cy="50"/>
                      </a:xfrm>
                      <a:prstGeom prst="rect">
                        <a:avLst/>
                      </a:prstGeom>
                      <a:solidFill>
                        <a:srgbClr val="56878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44" name="Rectangle 13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8"/>
                        <a:ext cx="283" cy="49"/>
                      </a:xfrm>
                      <a:prstGeom prst="rect">
                        <a:avLst/>
                      </a:prstGeom>
                      <a:solidFill>
                        <a:srgbClr val="55857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45" name="Rectangle 13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8"/>
                        <a:ext cx="283" cy="49"/>
                      </a:xfrm>
                      <a:prstGeom prst="rect">
                        <a:avLst/>
                      </a:prstGeom>
                      <a:solidFill>
                        <a:srgbClr val="55857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46" name="Rectangle 13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8"/>
                        <a:ext cx="283" cy="49"/>
                      </a:xfrm>
                      <a:prstGeom prst="rect">
                        <a:avLst/>
                      </a:prstGeom>
                      <a:solidFill>
                        <a:srgbClr val="55857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47" name="Rectangle 13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8"/>
                        <a:ext cx="283" cy="49"/>
                      </a:xfrm>
                      <a:prstGeom prst="rect">
                        <a:avLst/>
                      </a:prstGeom>
                      <a:solidFill>
                        <a:srgbClr val="55857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48" name="Rectangle 13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8"/>
                        <a:ext cx="283" cy="49"/>
                      </a:xfrm>
                      <a:prstGeom prst="rect">
                        <a:avLst/>
                      </a:prstGeom>
                      <a:solidFill>
                        <a:srgbClr val="55857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49" name="Rectangle 13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8"/>
                        <a:ext cx="283" cy="49"/>
                      </a:xfrm>
                      <a:prstGeom prst="rect">
                        <a:avLst/>
                      </a:prstGeom>
                      <a:solidFill>
                        <a:srgbClr val="55857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50" name="Rectangle 13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9"/>
                        <a:ext cx="283" cy="48"/>
                      </a:xfrm>
                      <a:prstGeom prst="rect">
                        <a:avLst/>
                      </a:prstGeom>
                      <a:solidFill>
                        <a:srgbClr val="55857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51" name="Rectangle 13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9"/>
                        <a:ext cx="283" cy="48"/>
                      </a:xfrm>
                      <a:prstGeom prst="rect">
                        <a:avLst/>
                      </a:prstGeom>
                      <a:solidFill>
                        <a:srgbClr val="54857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52" name="Rectangle 13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9"/>
                        <a:ext cx="283" cy="48"/>
                      </a:xfrm>
                      <a:prstGeom prst="rect">
                        <a:avLst/>
                      </a:prstGeom>
                      <a:solidFill>
                        <a:srgbClr val="54857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53" name="Rectangle 13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9"/>
                        <a:ext cx="283" cy="48"/>
                      </a:xfrm>
                      <a:prstGeom prst="rect">
                        <a:avLst/>
                      </a:prstGeom>
                      <a:solidFill>
                        <a:srgbClr val="54857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54" name="Rectangle 13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9"/>
                        <a:ext cx="283" cy="48"/>
                      </a:xfrm>
                      <a:prstGeom prst="rect">
                        <a:avLst/>
                      </a:prstGeom>
                      <a:solidFill>
                        <a:srgbClr val="54857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55" name="Rectangle 13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09"/>
                        <a:ext cx="283" cy="48"/>
                      </a:xfrm>
                      <a:prstGeom prst="rect">
                        <a:avLst/>
                      </a:prstGeom>
                      <a:solidFill>
                        <a:srgbClr val="54857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56" name="Rectangle 13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0"/>
                        <a:ext cx="283" cy="47"/>
                      </a:xfrm>
                      <a:prstGeom prst="rect">
                        <a:avLst/>
                      </a:prstGeom>
                      <a:solidFill>
                        <a:srgbClr val="54857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57" name="Rectangle 13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0"/>
                        <a:ext cx="283" cy="47"/>
                      </a:xfrm>
                      <a:prstGeom prst="rect">
                        <a:avLst/>
                      </a:prstGeom>
                      <a:solidFill>
                        <a:srgbClr val="5282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58" name="Rectangle 13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0"/>
                        <a:ext cx="283" cy="47"/>
                      </a:xfrm>
                      <a:prstGeom prst="rect">
                        <a:avLst/>
                      </a:prstGeom>
                      <a:solidFill>
                        <a:srgbClr val="5282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59" name="Rectangle 13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0"/>
                        <a:ext cx="283" cy="47"/>
                      </a:xfrm>
                      <a:prstGeom prst="rect">
                        <a:avLst/>
                      </a:prstGeom>
                      <a:solidFill>
                        <a:srgbClr val="5282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60" name="Rectangle 13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0"/>
                        <a:ext cx="283" cy="47"/>
                      </a:xfrm>
                      <a:prstGeom prst="rect">
                        <a:avLst/>
                      </a:prstGeom>
                      <a:solidFill>
                        <a:srgbClr val="5282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61" name="Rectangle 13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0"/>
                        <a:ext cx="283" cy="47"/>
                      </a:xfrm>
                      <a:prstGeom prst="rect">
                        <a:avLst/>
                      </a:prstGeom>
                      <a:solidFill>
                        <a:srgbClr val="5282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62" name="Rectangle 13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1"/>
                        <a:ext cx="283" cy="46"/>
                      </a:xfrm>
                      <a:prstGeom prst="rect">
                        <a:avLst/>
                      </a:prstGeom>
                      <a:solidFill>
                        <a:srgbClr val="5282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63" name="Rectangle 13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1"/>
                        <a:ext cx="283" cy="46"/>
                      </a:xfrm>
                      <a:prstGeom prst="rect">
                        <a:avLst/>
                      </a:prstGeom>
                      <a:solidFill>
                        <a:srgbClr val="5282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64" name="Rectangle 13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1"/>
                        <a:ext cx="283" cy="46"/>
                      </a:xfrm>
                      <a:prstGeom prst="rect">
                        <a:avLst/>
                      </a:prstGeom>
                      <a:solidFill>
                        <a:srgbClr val="5182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65" name="Rectangle 13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1"/>
                        <a:ext cx="283" cy="46"/>
                      </a:xfrm>
                      <a:prstGeom prst="rect">
                        <a:avLst/>
                      </a:prstGeom>
                      <a:solidFill>
                        <a:srgbClr val="5182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66" name="Rectangle 13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1"/>
                        <a:ext cx="283" cy="46"/>
                      </a:xfrm>
                      <a:prstGeom prst="rect">
                        <a:avLst/>
                      </a:prstGeom>
                      <a:solidFill>
                        <a:srgbClr val="5182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67" name="Rectangle 13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1"/>
                        <a:ext cx="283" cy="46"/>
                      </a:xfrm>
                      <a:prstGeom prst="rect">
                        <a:avLst/>
                      </a:prstGeom>
                      <a:solidFill>
                        <a:srgbClr val="5182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68" name="Rectangle 13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1"/>
                        <a:ext cx="283" cy="46"/>
                      </a:xfrm>
                      <a:prstGeom prst="rect">
                        <a:avLst/>
                      </a:prstGeom>
                      <a:solidFill>
                        <a:srgbClr val="5182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69" name="Rectangle 13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1"/>
                        <a:ext cx="283" cy="46"/>
                      </a:xfrm>
                      <a:prstGeom prst="rect">
                        <a:avLst/>
                      </a:prstGeom>
                      <a:solidFill>
                        <a:srgbClr val="5182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70" name="Rectangle 13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2"/>
                        <a:ext cx="283" cy="45"/>
                      </a:xfrm>
                      <a:prstGeom prst="rect">
                        <a:avLst/>
                      </a:prstGeom>
                      <a:solidFill>
                        <a:srgbClr val="4F80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71" name="Rectangle 13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2"/>
                        <a:ext cx="283" cy="45"/>
                      </a:xfrm>
                      <a:prstGeom prst="rect">
                        <a:avLst/>
                      </a:prstGeom>
                      <a:solidFill>
                        <a:srgbClr val="4F80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72" name="Rectangle 13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2"/>
                        <a:ext cx="283" cy="45"/>
                      </a:xfrm>
                      <a:prstGeom prst="rect">
                        <a:avLst/>
                      </a:prstGeom>
                      <a:solidFill>
                        <a:srgbClr val="4F80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73" name="Rectangle 13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2"/>
                        <a:ext cx="283" cy="45"/>
                      </a:xfrm>
                      <a:prstGeom prst="rect">
                        <a:avLst/>
                      </a:prstGeom>
                      <a:solidFill>
                        <a:srgbClr val="4F80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74" name="Rectangle 13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2"/>
                        <a:ext cx="283" cy="45"/>
                      </a:xfrm>
                      <a:prstGeom prst="rect">
                        <a:avLst/>
                      </a:prstGeom>
                      <a:solidFill>
                        <a:srgbClr val="4F80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75" name="Rectangle 13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2"/>
                        <a:ext cx="283" cy="45"/>
                      </a:xfrm>
                      <a:prstGeom prst="rect">
                        <a:avLst/>
                      </a:prstGeom>
                      <a:solidFill>
                        <a:srgbClr val="4F80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76" name="Rectangle 13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3"/>
                        <a:ext cx="283" cy="44"/>
                      </a:xfrm>
                      <a:prstGeom prst="rect">
                        <a:avLst/>
                      </a:prstGeom>
                      <a:solidFill>
                        <a:srgbClr val="4F80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77" name="Rectangle 13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3"/>
                        <a:ext cx="283" cy="44"/>
                      </a:xfrm>
                      <a:prstGeom prst="rect">
                        <a:avLst/>
                      </a:prstGeom>
                      <a:solidFill>
                        <a:srgbClr val="4E80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78" name="Rectangle 13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3"/>
                        <a:ext cx="283" cy="44"/>
                      </a:xfrm>
                      <a:prstGeom prst="rect">
                        <a:avLst/>
                      </a:prstGeom>
                      <a:solidFill>
                        <a:srgbClr val="4E80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79" name="Rectangle 13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3"/>
                        <a:ext cx="283" cy="44"/>
                      </a:xfrm>
                      <a:prstGeom prst="rect">
                        <a:avLst/>
                      </a:prstGeom>
                      <a:solidFill>
                        <a:srgbClr val="4E80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80" name="Rectangle 13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3"/>
                        <a:ext cx="283" cy="44"/>
                      </a:xfrm>
                      <a:prstGeom prst="rect">
                        <a:avLst/>
                      </a:prstGeom>
                      <a:solidFill>
                        <a:srgbClr val="4E80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81" name="Rectangle 13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3"/>
                        <a:ext cx="283" cy="44"/>
                      </a:xfrm>
                      <a:prstGeom prst="rect">
                        <a:avLst/>
                      </a:prstGeom>
                      <a:solidFill>
                        <a:srgbClr val="4E80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82" name="Rectangle 13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4"/>
                        <a:ext cx="283" cy="43"/>
                      </a:xfrm>
                      <a:prstGeom prst="rect">
                        <a:avLst/>
                      </a:prstGeom>
                      <a:solidFill>
                        <a:srgbClr val="4E80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83" name="Rectangle 13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4"/>
                        <a:ext cx="283" cy="43"/>
                      </a:xfrm>
                      <a:prstGeom prst="rect">
                        <a:avLst/>
                      </a:prstGeom>
                      <a:solidFill>
                        <a:srgbClr val="4C7D7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84" name="Rectangle 13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4"/>
                        <a:ext cx="283" cy="43"/>
                      </a:xfrm>
                      <a:prstGeom prst="rect">
                        <a:avLst/>
                      </a:prstGeom>
                      <a:solidFill>
                        <a:srgbClr val="4C7D7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85" name="Rectangle 13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4"/>
                        <a:ext cx="283" cy="43"/>
                      </a:xfrm>
                      <a:prstGeom prst="rect">
                        <a:avLst/>
                      </a:prstGeom>
                      <a:solidFill>
                        <a:srgbClr val="4C7D7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86" name="Rectangle 13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4"/>
                        <a:ext cx="283" cy="43"/>
                      </a:xfrm>
                      <a:prstGeom prst="rect">
                        <a:avLst/>
                      </a:prstGeom>
                      <a:solidFill>
                        <a:srgbClr val="4C7D7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87" name="Rectangle 13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4"/>
                        <a:ext cx="283" cy="43"/>
                      </a:xfrm>
                      <a:prstGeom prst="rect">
                        <a:avLst/>
                      </a:prstGeom>
                      <a:solidFill>
                        <a:srgbClr val="4C7D7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88" name="Rectangle 13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5"/>
                        <a:ext cx="283" cy="42"/>
                      </a:xfrm>
                      <a:prstGeom prst="rect">
                        <a:avLst/>
                      </a:prstGeom>
                      <a:solidFill>
                        <a:srgbClr val="4C7D7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89" name="Rectangle 13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5"/>
                        <a:ext cx="283" cy="42"/>
                      </a:xfrm>
                      <a:prstGeom prst="rect">
                        <a:avLst/>
                      </a:prstGeom>
                      <a:solidFill>
                        <a:srgbClr val="4B7D7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90" name="Rectangle 13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5"/>
                        <a:ext cx="283" cy="42"/>
                      </a:xfrm>
                      <a:prstGeom prst="rect">
                        <a:avLst/>
                      </a:prstGeom>
                      <a:solidFill>
                        <a:srgbClr val="4B7D7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91" name="Rectangle 13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5"/>
                        <a:ext cx="283" cy="42"/>
                      </a:xfrm>
                      <a:prstGeom prst="rect">
                        <a:avLst/>
                      </a:prstGeom>
                      <a:solidFill>
                        <a:srgbClr val="4B7D7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92" name="Rectangle 13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5"/>
                        <a:ext cx="283" cy="42"/>
                      </a:xfrm>
                      <a:prstGeom prst="rect">
                        <a:avLst/>
                      </a:prstGeom>
                      <a:solidFill>
                        <a:srgbClr val="4B7D7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93" name="Rectangle 13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6"/>
                        <a:ext cx="283" cy="41"/>
                      </a:xfrm>
                      <a:prstGeom prst="rect">
                        <a:avLst/>
                      </a:prstGeom>
                      <a:solidFill>
                        <a:srgbClr val="4B7D7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94" name="Rectangle 13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6"/>
                        <a:ext cx="283" cy="41"/>
                      </a:xfrm>
                      <a:prstGeom prst="rect">
                        <a:avLst/>
                      </a:prstGeom>
                      <a:solidFill>
                        <a:srgbClr val="4B7D7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95" name="Rectangle 13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6"/>
                        <a:ext cx="283" cy="41"/>
                      </a:xfrm>
                      <a:prstGeom prst="rect">
                        <a:avLst/>
                      </a:prstGeom>
                      <a:solidFill>
                        <a:srgbClr val="4B7D7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96" name="Rectangle 13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6"/>
                        <a:ext cx="283" cy="41"/>
                      </a:xfrm>
                      <a:prstGeom prst="rect">
                        <a:avLst/>
                      </a:prstGeom>
                      <a:solidFill>
                        <a:srgbClr val="4B7D7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97" name="Rectangle 13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6"/>
                        <a:ext cx="283" cy="41"/>
                      </a:xfrm>
                      <a:prstGeom prst="rect">
                        <a:avLst/>
                      </a:prstGeom>
                      <a:solidFill>
                        <a:srgbClr val="497A7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98" name="Rectangle 13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6"/>
                        <a:ext cx="283" cy="41"/>
                      </a:xfrm>
                      <a:prstGeom prst="rect">
                        <a:avLst/>
                      </a:prstGeom>
                      <a:solidFill>
                        <a:srgbClr val="497A7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099" name="Rectangle 13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6"/>
                        <a:ext cx="283" cy="41"/>
                      </a:xfrm>
                      <a:prstGeom prst="rect">
                        <a:avLst/>
                      </a:prstGeom>
                      <a:solidFill>
                        <a:srgbClr val="497A7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00" name="Rectangle 13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6"/>
                        <a:ext cx="283" cy="41"/>
                      </a:xfrm>
                      <a:prstGeom prst="rect">
                        <a:avLst/>
                      </a:prstGeom>
                      <a:solidFill>
                        <a:srgbClr val="497A7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01" name="Rectangle 13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7"/>
                        <a:ext cx="283" cy="40"/>
                      </a:xfrm>
                      <a:prstGeom prst="rect">
                        <a:avLst/>
                      </a:prstGeom>
                      <a:solidFill>
                        <a:srgbClr val="487A7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02" name="Rectangle 13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7"/>
                        <a:ext cx="283" cy="40"/>
                      </a:xfrm>
                      <a:prstGeom prst="rect">
                        <a:avLst/>
                      </a:prstGeom>
                      <a:solidFill>
                        <a:srgbClr val="487A7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03" name="Rectangle 13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7"/>
                        <a:ext cx="283" cy="40"/>
                      </a:xfrm>
                      <a:prstGeom prst="rect">
                        <a:avLst/>
                      </a:prstGeom>
                      <a:solidFill>
                        <a:srgbClr val="487A7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04" name="Rectangle 13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7"/>
                        <a:ext cx="283" cy="40"/>
                      </a:xfrm>
                      <a:prstGeom prst="rect">
                        <a:avLst/>
                      </a:prstGeom>
                      <a:solidFill>
                        <a:srgbClr val="487A7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05" name="Rectangle 13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7"/>
                        <a:ext cx="283" cy="40"/>
                      </a:xfrm>
                      <a:prstGeom prst="rect">
                        <a:avLst/>
                      </a:prstGeom>
                      <a:solidFill>
                        <a:srgbClr val="487A7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06" name="Rectangle 13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7"/>
                        <a:ext cx="283" cy="40"/>
                      </a:xfrm>
                      <a:prstGeom prst="rect">
                        <a:avLst/>
                      </a:prstGeom>
                      <a:solidFill>
                        <a:srgbClr val="487A7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07" name="Rectangle 13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8"/>
                        <a:ext cx="283" cy="39"/>
                      </a:xfrm>
                      <a:prstGeom prst="rect">
                        <a:avLst/>
                      </a:prstGeom>
                      <a:solidFill>
                        <a:srgbClr val="487A7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08" name="Rectangle 13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8"/>
                        <a:ext cx="283" cy="39"/>
                      </a:xfrm>
                      <a:prstGeom prst="rect">
                        <a:avLst/>
                      </a:prstGeom>
                      <a:solidFill>
                        <a:srgbClr val="487A7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09" name="Rectangle 13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8"/>
                        <a:ext cx="283" cy="39"/>
                      </a:xfrm>
                      <a:prstGeom prst="rect">
                        <a:avLst/>
                      </a:prstGeom>
                      <a:solidFill>
                        <a:srgbClr val="487A7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10" name="Rectangle 13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8"/>
                        <a:ext cx="283" cy="39"/>
                      </a:xfrm>
                      <a:prstGeom prst="rect">
                        <a:avLst/>
                      </a:prstGeom>
                      <a:solidFill>
                        <a:srgbClr val="477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11" name="Rectangle 13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8"/>
                        <a:ext cx="283" cy="39"/>
                      </a:xfrm>
                      <a:prstGeom prst="rect">
                        <a:avLst/>
                      </a:prstGeom>
                      <a:solidFill>
                        <a:srgbClr val="477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12" name="Rectangle 13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8"/>
                        <a:ext cx="283" cy="39"/>
                      </a:xfrm>
                      <a:prstGeom prst="rect">
                        <a:avLst/>
                      </a:prstGeom>
                      <a:solidFill>
                        <a:srgbClr val="467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13" name="Rectangle 13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9"/>
                        <a:ext cx="283" cy="38"/>
                      </a:xfrm>
                      <a:prstGeom prst="rect">
                        <a:avLst/>
                      </a:prstGeom>
                      <a:solidFill>
                        <a:srgbClr val="467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14" name="Rectangle 13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9"/>
                        <a:ext cx="283" cy="38"/>
                      </a:xfrm>
                      <a:prstGeom prst="rect">
                        <a:avLst/>
                      </a:prstGeom>
                      <a:solidFill>
                        <a:srgbClr val="467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15" name="Rectangle 13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9"/>
                        <a:ext cx="283" cy="38"/>
                      </a:xfrm>
                      <a:prstGeom prst="rect">
                        <a:avLst/>
                      </a:prstGeom>
                      <a:solidFill>
                        <a:srgbClr val="467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16" name="Rectangle 13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9"/>
                        <a:ext cx="283" cy="38"/>
                      </a:xfrm>
                      <a:prstGeom prst="rect">
                        <a:avLst/>
                      </a:prstGeom>
                      <a:solidFill>
                        <a:srgbClr val="467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17" name="Rectangle 13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9"/>
                        <a:ext cx="283" cy="38"/>
                      </a:xfrm>
                      <a:prstGeom prst="rect">
                        <a:avLst/>
                      </a:prstGeom>
                      <a:solidFill>
                        <a:srgbClr val="467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18" name="Rectangle 13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19"/>
                        <a:ext cx="283" cy="38"/>
                      </a:xfrm>
                      <a:prstGeom prst="rect">
                        <a:avLst/>
                      </a:prstGeom>
                      <a:solidFill>
                        <a:srgbClr val="467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19" name="Rectangle 13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0"/>
                        <a:ext cx="283" cy="37"/>
                      </a:xfrm>
                      <a:prstGeom prst="rect">
                        <a:avLst/>
                      </a:prstGeom>
                      <a:solidFill>
                        <a:srgbClr val="467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20" name="Rectangle 13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0"/>
                        <a:ext cx="283" cy="37"/>
                      </a:xfrm>
                      <a:prstGeom prst="rect">
                        <a:avLst/>
                      </a:prstGeom>
                      <a:solidFill>
                        <a:srgbClr val="467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21" name="Rectangle 13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0"/>
                        <a:ext cx="283" cy="37"/>
                      </a:xfrm>
                      <a:prstGeom prst="rect">
                        <a:avLst/>
                      </a:prstGeom>
                      <a:solidFill>
                        <a:srgbClr val="467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22" name="Rectangle 13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0"/>
                        <a:ext cx="283" cy="37"/>
                      </a:xfrm>
                      <a:prstGeom prst="rect">
                        <a:avLst/>
                      </a:prstGeom>
                      <a:solidFill>
                        <a:srgbClr val="467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23" name="Rectangle 13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0"/>
                        <a:ext cx="283" cy="37"/>
                      </a:xfrm>
                      <a:prstGeom prst="rect">
                        <a:avLst/>
                      </a:prstGeom>
                      <a:solidFill>
                        <a:srgbClr val="467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24" name="Rectangle 13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0"/>
                        <a:ext cx="283" cy="37"/>
                      </a:xfrm>
                      <a:prstGeom prst="rect">
                        <a:avLst/>
                      </a:prstGeom>
                      <a:solidFill>
                        <a:srgbClr val="4375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25" name="Rectangle 13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1"/>
                        <a:ext cx="283" cy="36"/>
                      </a:xfrm>
                      <a:prstGeom prst="rect">
                        <a:avLst/>
                      </a:prstGeom>
                      <a:solidFill>
                        <a:srgbClr val="4375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26" name="Rectangle 13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1"/>
                        <a:ext cx="283" cy="36"/>
                      </a:xfrm>
                      <a:prstGeom prst="rect">
                        <a:avLst/>
                      </a:prstGeom>
                      <a:solidFill>
                        <a:srgbClr val="4375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27" name="Rectangle 13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1"/>
                        <a:ext cx="283" cy="36"/>
                      </a:xfrm>
                      <a:prstGeom prst="rect">
                        <a:avLst/>
                      </a:prstGeom>
                      <a:solidFill>
                        <a:srgbClr val="4375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28" name="Rectangle 13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1"/>
                        <a:ext cx="283" cy="36"/>
                      </a:xfrm>
                      <a:prstGeom prst="rect">
                        <a:avLst/>
                      </a:prstGeom>
                      <a:solidFill>
                        <a:srgbClr val="4375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29" name="Rectangle 13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1"/>
                        <a:ext cx="283" cy="36"/>
                      </a:xfrm>
                      <a:prstGeom prst="rect">
                        <a:avLst/>
                      </a:prstGeom>
                      <a:solidFill>
                        <a:srgbClr val="4375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30" name="Rectangle 13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1"/>
                        <a:ext cx="283" cy="36"/>
                      </a:xfrm>
                      <a:prstGeom prst="rect">
                        <a:avLst/>
                      </a:prstGeom>
                      <a:solidFill>
                        <a:srgbClr val="4375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31" name="Rectangle 13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1"/>
                        <a:ext cx="283" cy="36"/>
                      </a:xfrm>
                      <a:prstGeom prst="rect">
                        <a:avLst/>
                      </a:prstGeom>
                      <a:solidFill>
                        <a:srgbClr val="4375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32" name="Rectangle 13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2"/>
                        <a:ext cx="283" cy="35"/>
                      </a:xfrm>
                      <a:prstGeom prst="rect">
                        <a:avLst/>
                      </a:prstGeom>
                      <a:solidFill>
                        <a:srgbClr val="4375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33" name="Rectangle 13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2"/>
                        <a:ext cx="283" cy="35"/>
                      </a:xfrm>
                      <a:prstGeom prst="rect">
                        <a:avLst/>
                      </a:prstGeom>
                      <a:solidFill>
                        <a:srgbClr val="4375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34" name="Rectangle 13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2"/>
                        <a:ext cx="283" cy="35"/>
                      </a:xfrm>
                      <a:prstGeom prst="rect">
                        <a:avLst/>
                      </a:prstGeom>
                      <a:solidFill>
                        <a:srgbClr val="4275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35" name="Rectangle 13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2"/>
                        <a:ext cx="283" cy="35"/>
                      </a:xfrm>
                      <a:prstGeom prst="rect">
                        <a:avLst/>
                      </a:prstGeom>
                      <a:solidFill>
                        <a:srgbClr val="4275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36" name="Rectangle 13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2"/>
                        <a:ext cx="283" cy="35"/>
                      </a:xfrm>
                      <a:prstGeom prst="rect">
                        <a:avLst/>
                      </a:prstGeom>
                      <a:solidFill>
                        <a:srgbClr val="4275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37" name="Rectangle 13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2"/>
                        <a:ext cx="283" cy="35"/>
                      </a:xfrm>
                      <a:prstGeom prst="rect">
                        <a:avLst/>
                      </a:prstGeom>
                      <a:solidFill>
                        <a:srgbClr val="40736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38" name="Rectangle 13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3"/>
                        <a:ext cx="283" cy="34"/>
                      </a:xfrm>
                      <a:prstGeom prst="rect">
                        <a:avLst/>
                      </a:prstGeom>
                      <a:solidFill>
                        <a:srgbClr val="40736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39" name="Rectangle 14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3"/>
                        <a:ext cx="283" cy="34"/>
                      </a:xfrm>
                      <a:prstGeom prst="rect">
                        <a:avLst/>
                      </a:prstGeom>
                      <a:solidFill>
                        <a:srgbClr val="40736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40" name="Rectangle 14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3"/>
                        <a:ext cx="283" cy="34"/>
                      </a:xfrm>
                      <a:prstGeom prst="rect">
                        <a:avLst/>
                      </a:prstGeom>
                      <a:solidFill>
                        <a:srgbClr val="40736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41" name="Rectangle 14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3"/>
                        <a:ext cx="283" cy="34"/>
                      </a:xfrm>
                      <a:prstGeom prst="rect">
                        <a:avLst/>
                      </a:prstGeom>
                      <a:solidFill>
                        <a:srgbClr val="40736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42" name="Rectangle 14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3"/>
                        <a:ext cx="283" cy="34"/>
                      </a:xfrm>
                      <a:prstGeom prst="rect">
                        <a:avLst/>
                      </a:prstGeom>
                      <a:solidFill>
                        <a:srgbClr val="40736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43" name="Rectangle 14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3"/>
                        <a:ext cx="283" cy="34"/>
                      </a:xfrm>
                      <a:prstGeom prst="rect">
                        <a:avLst/>
                      </a:prstGeom>
                      <a:solidFill>
                        <a:srgbClr val="40736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44" name="Rectangle 14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4"/>
                        <a:ext cx="283" cy="33"/>
                      </a:xfrm>
                      <a:prstGeom prst="rect">
                        <a:avLst/>
                      </a:prstGeom>
                      <a:solidFill>
                        <a:srgbClr val="40736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45" name="Rectangle 14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4"/>
                        <a:ext cx="283" cy="33"/>
                      </a:xfrm>
                      <a:prstGeom prst="rect">
                        <a:avLst/>
                      </a:prstGeom>
                      <a:solidFill>
                        <a:srgbClr val="3F736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46" name="Rectangle 14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4"/>
                        <a:ext cx="283" cy="33"/>
                      </a:xfrm>
                      <a:prstGeom prst="rect">
                        <a:avLst/>
                      </a:prstGeom>
                      <a:solidFill>
                        <a:srgbClr val="3F736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47" name="Rectangle 14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4"/>
                        <a:ext cx="283" cy="33"/>
                      </a:xfrm>
                      <a:prstGeom prst="rect">
                        <a:avLst/>
                      </a:prstGeom>
                      <a:solidFill>
                        <a:srgbClr val="3F736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48" name="Rectangle 14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4"/>
                        <a:ext cx="283" cy="33"/>
                      </a:xfrm>
                      <a:prstGeom prst="rect">
                        <a:avLst/>
                      </a:prstGeom>
                      <a:solidFill>
                        <a:srgbClr val="3F736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5149" name="Rectangle 14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824"/>
                        <a:ext cx="283" cy="33"/>
                      </a:xfrm>
                      <a:prstGeom prst="rect">
                        <a:avLst/>
                      </a:prstGeom>
                      <a:solidFill>
                        <a:srgbClr val="3F736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</p:grpSp>
              </p:grpSp>
              <p:sp>
                <p:nvSpPr>
                  <p:cNvPr id="14550" name="Rectangle 161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798368"/>
                    <a:ext cx="449263" cy="1588"/>
                  </a:xfrm>
                  <a:prstGeom prst="rect">
                    <a:avLst/>
                  </a:prstGeom>
                  <a:solidFill>
                    <a:srgbClr val="154F4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51" name="Rectangle 161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593952"/>
                    <a:ext cx="449263" cy="203200"/>
                  </a:xfrm>
                  <a:prstGeom prst="rect">
                    <a:avLst/>
                  </a:prstGeom>
                  <a:noFill/>
                  <a:ln w="1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18" name="Group 1612"/>
                <p:cNvGrpSpPr>
                  <a:grpSpLocks/>
                </p:cNvGrpSpPr>
                <p:nvPr/>
              </p:nvGrpSpPr>
              <p:grpSpPr bwMode="auto">
                <a:xfrm>
                  <a:off x="274638" y="4749155"/>
                  <a:ext cx="449263" cy="50800"/>
                  <a:chOff x="173" y="2825"/>
                  <a:chExt cx="283" cy="32"/>
                </a:xfrm>
              </p:grpSpPr>
              <p:sp>
                <p:nvSpPr>
                  <p:cNvPr id="14750" name="Rectangle 141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5"/>
                    <a:ext cx="283" cy="32"/>
                  </a:xfrm>
                  <a:prstGeom prst="rect">
                    <a:avLst/>
                  </a:prstGeom>
                  <a:solidFill>
                    <a:srgbClr val="3F736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51" name="Rectangle 141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5"/>
                    <a:ext cx="283" cy="32"/>
                  </a:xfrm>
                  <a:prstGeom prst="rect">
                    <a:avLst/>
                  </a:prstGeom>
                  <a:solidFill>
                    <a:srgbClr val="3E70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52" name="Rectangle 141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5"/>
                    <a:ext cx="283" cy="32"/>
                  </a:xfrm>
                  <a:prstGeom prst="rect">
                    <a:avLst/>
                  </a:prstGeom>
                  <a:solidFill>
                    <a:srgbClr val="3E70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53" name="Rectangle 141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5"/>
                    <a:ext cx="283" cy="32"/>
                  </a:xfrm>
                  <a:prstGeom prst="rect">
                    <a:avLst/>
                  </a:prstGeom>
                  <a:solidFill>
                    <a:srgbClr val="3E70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54" name="Rectangle 141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5"/>
                    <a:ext cx="283" cy="32"/>
                  </a:xfrm>
                  <a:prstGeom prst="rect">
                    <a:avLst/>
                  </a:prstGeom>
                  <a:solidFill>
                    <a:srgbClr val="3E70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55" name="Rectangle 141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5"/>
                    <a:ext cx="283" cy="32"/>
                  </a:xfrm>
                  <a:prstGeom prst="rect">
                    <a:avLst/>
                  </a:prstGeom>
                  <a:solidFill>
                    <a:srgbClr val="3D70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56" name="Rectangle 141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6"/>
                    <a:ext cx="283" cy="31"/>
                  </a:xfrm>
                  <a:prstGeom prst="rect">
                    <a:avLst/>
                  </a:prstGeom>
                  <a:solidFill>
                    <a:srgbClr val="3D70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57" name="Rectangle 141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6"/>
                    <a:ext cx="283" cy="31"/>
                  </a:xfrm>
                  <a:prstGeom prst="rect">
                    <a:avLst/>
                  </a:prstGeom>
                  <a:solidFill>
                    <a:srgbClr val="3D70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58" name="Rectangle 142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6"/>
                    <a:ext cx="283" cy="31"/>
                  </a:xfrm>
                  <a:prstGeom prst="rect">
                    <a:avLst/>
                  </a:prstGeom>
                  <a:solidFill>
                    <a:srgbClr val="3D70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59" name="Rectangle 142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6"/>
                    <a:ext cx="283" cy="31"/>
                  </a:xfrm>
                  <a:prstGeom prst="rect">
                    <a:avLst/>
                  </a:prstGeom>
                  <a:solidFill>
                    <a:srgbClr val="3D70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60" name="Rectangle 142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6"/>
                    <a:ext cx="283" cy="31"/>
                  </a:xfrm>
                  <a:prstGeom prst="rect">
                    <a:avLst/>
                  </a:prstGeom>
                  <a:solidFill>
                    <a:srgbClr val="3D70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61" name="Rectangle 142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6"/>
                    <a:ext cx="283" cy="31"/>
                  </a:xfrm>
                  <a:prstGeom prst="rect">
                    <a:avLst/>
                  </a:prstGeom>
                  <a:solidFill>
                    <a:srgbClr val="3D70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62" name="Rectangle 142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6"/>
                    <a:ext cx="283" cy="31"/>
                  </a:xfrm>
                  <a:prstGeom prst="rect">
                    <a:avLst/>
                  </a:prstGeom>
                  <a:solidFill>
                    <a:srgbClr val="3D70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63" name="Rectangle 142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7"/>
                    <a:ext cx="283" cy="30"/>
                  </a:xfrm>
                  <a:prstGeom prst="rect">
                    <a:avLst/>
                  </a:prstGeom>
                  <a:solidFill>
                    <a:srgbClr val="3D70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64" name="Rectangle 142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7"/>
                    <a:ext cx="283" cy="30"/>
                  </a:xfrm>
                  <a:prstGeom prst="rect">
                    <a:avLst/>
                  </a:prstGeom>
                  <a:solidFill>
                    <a:srgbClr val="3D70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65" name="Rectangle 142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7"/>
                    <a:ext cx="283" cy="30"/>
                  </a:xfrm>
                  <a:prstGeom prst="rect">
                    <a:avLst/>
                  </a:prstGeom>
                  <a:solidFill>
                    <a:srgbClr val="3B6E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66" name="Rectangle 142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7"/>
                    <a:ext cx="283" cy="30"/>
                  </a:xfrm>
                  <a:prstGeom prst="rect">
                    <a:avLst/>
                  </a:prstGeom>
                  <a:solidFill>
                    <a:srgbClr val="3A6E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67" name="Rectangle 142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7"/>
                    <a:ext cx="283" cy="30"/>
                  </a:xfrm>
                  <a:prstGeom prst="rect">
                    <a:avLst/>
                  </a:prstGeom>
                  <a:solidFill>
                    <a:srgbClr val="3A6E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68" name="Rectangle 143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7"/>
                    <a:ext cx="283" cy="30"/>
                  </a:xfrm>
                  <a:prstGeom prst="rect">
                    <a:avLst/>
                  </a:prstGeom>
                  <a:solidFill>
                    <a:srgbClr val="3A6E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69" name="Rectangle 143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8"/>
                    <a:ext cx="283" cy="29"/>
                  </a:xfrm>
                  <a:prstGeom prst="rect">
                    <a:avLst/>
                  </a:prstGeom>
                  <a:solidFill>
                    <a:srgbClr val="3A6E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70" name="Rectangle 143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8"/>
                    <a:ext cx="283" cy="29"/>
                  </a:xfrm>
                  <a:prstGeom prst="rect">
                    <a:avLst/>
                  </a:prstGeom>
                  <a:solidFill>
                    <a:srgbClr val="3A6E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71" name="Rectangle 143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8"/>
                    <a:ext cx="283" cy="29"/>
                  </a:xfrm>
                  <a:prstGeom prst="rect">
                    <a:avLst/>
                  </a:prstGeom>
                  <a:solidFill>
                    <a:srgbClr val="3A6E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72" name="Rectangle 143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8"/>
                    <a:ext cx="283" cy="29"/>
                  </a:xfrm>
                  <a:prstGeom prst="rect">
                    <a:avLst/>
                  </a:prstGeom>
                  <a:solidFill>
                    <a:srgbClr val="3A6E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73" name="Rectangle 143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8"/>
                    <a:ext cx="283" cy="29"/>
                  </a:xfrm>
                  <a:prstGeom prst="rect">
                    <a:avLst/>
                  </a:prstGeom>
                  <a:solidFill>
                    <a:srgbClr val="3A6E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74" name="Rectangle 143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8"/>
                    <a:ext cx="283" cy="29"/>
                  </a:xfrm>
                  <a:prstGeom prst="rect">
                    <a:avLst/>
                  </a:prstGeom>
                  <a:solidFill>
                    <a:srgbClr val="3A6E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75" name="Rectangle 143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9"/>
                    <a:ext cx="283" cy="28"/>
                  </a:xfrm>
                  <a:prstGeom prst="rect">
                    <a:avLst/>
                  </a:prstGeom>
                  <a:solidFill>
                    <a:srgbClr val="396E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76" name="Rectangle 143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9"/>
                    <a:ext cx="283" cy="28"/>
                  </a:xfrm>
                  <a:prstGeom prst="rect">
                    <a:avLst/>
                  </a:prstGeom>
                  <a:solidFill>
                    <a:srgbClr val="396E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77" name="Rectangle 143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9"/>
                    <a:ext cx="283" cy="28"/>
                  </a:xfrm>
                  <a:prstGeom prst="rect">
                    <a:avLst/>
                  </a:prstGeom>
                  <a:solidFill>
                    <a:srgbClr val="396E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78" name="Rectangle 144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9"/>
                    <a:ext cx="283" cy="28"/>
                  </a:xfrm>
                  <a:prstGeom prst="rect">
                    <a:avLst/>
                  </a:prstGeom>
                  <a:solidFill>
                    <a:srgbClr val="396E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79" name="Rectangle 144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9"/>
                    <a:ext cx="283" cy="28"/>
                  </a:xfrm>
                  <a:prstGeom prst="rect">
                    <a:avLst/>
                  </a:prstGeom>
                  <a:solidFill>
                    <a:srgbClr val="386B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80" name="Rectangle 144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29"/>
                    <a:ext cx="283" cy="28"/>
                  </a:xfrm>
                  <a:prstGeom prst="rect">
                    <a:avLst/>
                  </a:prstGeom>
                  <a:solidFill>
                    <a:srgbClr val="386B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81" name="Rectangle 144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0"/>
                    <a:ext cx="283" cy="27"/>
                  </a:xfrm>
                  <a:prstGeom prst="rect">
                    <a:avLst/>
                  </a:prstGeom>
                  <a:solidFill>
                    <a:srgbClr val="386B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82" name="Rectangle 144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0"/>
                    <a:ext cx="283" cy="27"/>
                  </a:xfrm>
                  <a:prstGeom prst="rect">
                    <a:avLst/>
                  </a:prstGeom>
                  <a:solidFill>
                    <a:srgbClr val="386B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83" name="Rectangle 144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0"/>
                    <a:ext cx="283" cy="27"/>
                  </a:xfrm>
                  <a:prstGeom prst="rect">
                    <a:avLst/>
                  </a:prstGeom>
                  <a:solidFill>
                    <a:srgbClr val="386B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84" name="Rectangle 144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0"/>
                    <a:ext cx="283" cy="27"/>
                  </a:xfrm>
                  <a:prstGeom prst="rect">
                    <a:avLst/>
                  </a:prstGeom>
                  <a:solidFill>
                    <a:srgbClr val="386B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85" name="Rectangle 144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0"/>
                    <a:ext cx="283" cy="27"/>
                  </a:xfrm>
                  <a:prstGeom prst="rect">
                    <a:avLst/>
                  </a:prstGeom>
                  <a:solidFill>
                    <a:srgbClr val="376B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86" name="Rectangle 144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0"/>
                    <a:ext cx="283" cy="27"/>
                  </a:xfrm>
                  <a:prstGeom prst="rect">
                    <a:avLst/>
                  </a:prstGeom>
                  <a:solidFill>
                    <a:srgbClr val="376B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87" name="Rectangle 144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1"/>
                    <a:ext cx="283" cy="26"/>
                  </a:xfrm>
                  <a:prstGeom prst="rect">
                    <a:avLst/>
                  </a:prstGeom>
                  <a:solidFill>
                    <a:srgbClr val="376B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88" name="Rectangle 145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1"/>
                    <a:ext cx="283" cy="26"/>
                  </a:xfrm>
                  <a:prstGeom prst="rect">
                    <a:avLst/>
                  </a:prstGeom>
                  <a:solidFill>
                    <a:srgbClr val="376B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89" name="Rectangle 145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1"/>
                    <a:ext cx="283" cy="26"/>
                  </a:xfrm>
                  <a:prstGeom prst="rect">
                    <a:avLst/>
                  </a:prstGeom>
                  <a:solidFill>
                    <a:srgbClr val="376B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90" name="Rectangle 145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1"/>
                    <a:ext cx="283" cy="26"/>
                  </a:xfrm>
                  <a:prstGeom prst="rect">
                    <a:avLst/>
                  </a:prstGeom>
                  <a:solidFill>
                    <a:srgbClr val="376B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91" name="Rectangle 145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1"/>
                    <a:ext cx="283" cy="26"/>
                  </a:xfrm>
                  <a:prstGeom prst="rect">
                    <a:avLst/>
                  </a:prstGeom>
                  <a:solidFill>
                    <a:srgbClr val="376B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92" name="Rectangle 145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1"/>
                    <a:ext cx="283" cy="26"/>
                  </a:xfrm>
                  <a:prstGeom prst="rect">
                    <a:avLst/>
                  </a:prstGeom>
                  <a:solidFill>
                    <a:srgbClr val="376B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93" name="Rectangle 145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1"/>
                    <a:ext cx="283" cy="26"/>
                  </a:xfrm>
                  <a:prstGeom prst="rect">
                    <a:avLst/>
                  </a:prstGeom>
                  <a:solidFill>
                    <a:srgbClr val="35696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94" name="Rectangle 145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1"/>
                    <a:ext cx="283" cy="26"/>
                  </a:xfrm>
                  <a:prstGeom prst="rect">
                    <a:avLst/>
                  </a:prstGeom>
                  <a:solidFill>
                    <a:srgbClr val="34696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95" name="Rectangle 145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2"/>
                    <a:ext cx="283" cy="25"/>
                  </a:xfrm>
                  <a:prstGeom prst="rect">
                    <a:avLst/>
                  </a:prstGeom>
                  <a:solidFill>
                    <a:srgbClr val="34696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96" name="Rectangle 145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2"/>
                    <a:ext cx="283" cy="25"/>
                  </a:xfrm>
                  <a:prstGeom prst="rect">
                    <a:avLst/>
                  </a:prstGeom>
                  <a:solidFill>
                    <a:srgbClr val="34696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97" name="Rectangle 145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2"/>
                    <a:ext cx="283" cy="25"/>
                  </a:xfrm>
                  <a:prstGeom prst="rect">
                    <a:avLst/>
                  </a:prstGeom>
                  <a:solidFill>
                    <a:srgbClr val="34696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98" name="Rectangle 146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2"/>
                    <a:ext cx="283" cy="25"/>
                  </a:xfrm>
                  <a:prstGeom prst="rect">
                    <a:avLst/>
                  </a:prstGeom>
                  <a:solidFill>
                    <a:srgbClr val="34696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99" name="Rectangle 146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2"/>
                    <a:ext cx="283" cy="25"/>
                  </a:xfrm>
                  <a:prstGeom prst="rect">
                    <a:avLst/>
                  </a:prstGeom>
                  <a:solidFill>
                    <a:srgbClr val="34696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00" name="Rectangle 146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2"/>
                    <a:ext cx="283" cy="25"/>
                  </a:xfrm>
                  <a:prstGeom prst="rect">
                    <a:avLst/>
                  </a:prstGeom>
                  <a:solidFill>
                    <a:srgbClr val="34696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01" name="Rectangle 146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3"/>
                    <a:ext cx="283" cy="24"/>
                  </a:xfrm>
                  <a:prstGeom prst="rect">
                    <a:avLst/>
                  </a:prstGeom>
                  <a:solidFill>
                    <a:srgbClr val="34696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02" name="Rectangle 146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3"/>
                    <a:ext cx="283" cy="24"/>
                  </a:xfrm>
                  <a:prstGeom prst="rect">
                    <a:avLst/>
                  </a:prstGeom>
                  <a:solidFill>
                    <a:srgbClr val="34696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03" name="Rectangle 146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3"/>
                    <a:ext cx="283" cy="24"/>
                  </a:xfrm>
                  <a:prstGeom prst="rect">
                    <a:avLst/>
                  </a:prstGeom>
                  <a:solidFill>
                    <a:srgbClr val="33696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04" name="Rectangle 146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3"/>
                    <a:ext cx="283" cy="24"/>
                  </a:xfrm>
                  <a:prstGeom prst="rect">
                    <a:avLst/>
                  </a:prstGeom>
                  <a:solidFill>
                    <a:srgbClr val="33696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05" name="Rectangle 146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3"/>
                    <a:ext cx="283" cy="24"/>
                  </a:xfrm>
                  <a:prstGeom prst="rect">
                    <a:avLst/>
                  </a:prstGeom>
                  <a:solidFill>
                    <a:srgbClr val="33696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06" name="Rectangle 146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3"/>
                    <a:ext cx="283" cy="24"/>
                  </a:xfrm>
                  <a:prstGeom prst="rect">
                    <a:avLst/>
                  </a:prstGeom>
                  <a:solidFill>
                    <a:srgbClr val="33696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07" name="Rectangle 146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4"/>
                    <a:ext cx="283" cy="23"/>
                  </a:xfrm>
                  <a:prstGeom prst="rect">
                    <a:avLst/>
                  </a:prstGeom>
                  <a:solidFill>
                    <a:srgbClr val="33696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08" name="Rectangle 147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4"/>
                    <a:ext cx="283" cy="23"/>
                  </a:xfrm>
                  <a:prstGeom prst="rect">
                    <a:avLst/>
                  </a:prstGeom>
                  <a:solidFill>
                    <a:srgbClr val="32666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09" name="Rectangle 147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4"/>
                    <a:ext cx="283" cy="23"/>
                  </a:xfrm>
                  <a:prstGeom prst="rect">
                    <a:avLst/>
                  </a:prstGeom>
                  <a:solidFill>
                    <a:srgbClr val="32666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10" name="Rectangle 147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4"/>
                    <a:ext cx="283" cy="23"/>
                  </a:xfrm>
                  <a:prstGeom prst="rect">
                    <a:avLst/>
                  </a:prstGeom>
                  <a:solidFill>
                    <a:srgbClr val="32666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11" name="Rectangle 147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4"/>
                    <a:ext cx="283" cy="23"/>
                  </a:xfrm>
                  <a:prstGeom prst="rect">
                    <a:avLst/>
                  </a:prstGeom>
                  <a:solidFill>
                    <a:srgbClr val="32666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12" name="Rectangle 147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5"/>
                    <a:ext cx="283" cy="22"/>
                  </a:xfrm>
                  <a:prstGeom prst="rect">
                    <a:avLst/>
                  </a:prstGeom>
                  <a:solidFill>
                    <a:srgbClr val="31666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13" name="Rectangle 147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5"/>
                    <a:ext cx="283" cy="22"/>
                  </a:xfrm>
                  <a:prstGeom prst="rect">
                    <a:avLst/>
                  </a:prstGeom>
                  <a:solidFill>
                    <a:srgbClr val="31666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14" name="Rectangle 147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5"/>
                    <a:ext cx="283" cy="22"/>
                  </a:xfrm>
                  <a:prstGeom prst="rect">
                    <a:avLst/>
                  </a:prstGeom>
                  <a:solidFill>
                    <a:srgbClr val="31666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15" name="Rectangle 147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5"/>
                    <a:ext cx="283" cy="22"/>
                  </a:xfrm>
                  <a:prstGeom prst="rect">
                    <a:avLst/>
                  </a:prstGeom>
                  <a:solidFill>
                    <a:srgbClr val="31666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16" name="Rectangle 147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5"/>
                    <a:ext cx="283" cy="22"/>
                  </a:xfrm>
                  <a:prstGeom prst="rect">
                    <a:avLst/>
                  </a:prstGeom>
                  <a:solidFill>
                    <a:srgbClr val="31666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17" name="Rectangle 147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5"/>
                    <a:ext cx="283" cy="22"/>
                  </a:xfrm>
                  <a:prstGeom prst="rect">
                    <a:avLst/>
                  </a:prstGeom>
                  <a:solidFill>
                    <a:srgbClr val="31666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18" name="Rectangle 148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6"/>
                    <a:ext cx="283" cy="21"/>
                  </a:xfrm>
                  <a:prstGeom prst="rect">
                    <a:avLst/>
                  </a:prstGeom>
                  <a:solidFill>
                    <a:srgbClr val="31666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19" name="Rectangle 148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6"/>
                    <a:ext cx="283" cy="21"/>
                  </a:xfrm>
                  <a:prstGeom prst="rect">
                    <a:avLst/>
                  </a:prstGeom>
                  <a:solidFill>
                    <a:srgbClr val="31666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20" name="Rectangle 148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6"/>
                    <a:ext cx="283" cy="21"/>
                  </a:xfrm>
                  <a:prstGeom prst="rect">
                    <a:avLst/>
                  </a:prstGeom>
                  <a:solidFill>
                    <a:srgbClr val="31666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21" name="Rectangle 148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6"/>
                    <a:ext cx="283" cy="21"/>
                  </a:xfrm>
                  <a:prstGeom prst="rect">
                    <a:avLst/>
                  </a:prstGeom>
                  <a:solidFill>
                    <a:srgbClr val="30666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22" name="Rectangle 148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6"/>
                    <a:ext cx="283" cy="21"/>
                  </a:xfrm>
                  <a:prstGeom prst="rect">
                    <a:avLst/>
                  </a:prstGeom>
                  <a:solidFill>
                    <a:srgbClr val="2F635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23" name="Rectangle 148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6"/>
                    <a:ext cx="283" cy="21"/>
                  </a:xfrm>
                  <a:prstGeom prst="rect">
                    <a:avLst/>
                  </a:prstGeom>
                  <a:solidFill>
                    <a:srgbClr val="2F635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24" name="Rectangle 148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6"/>
                    <a:ext cx="283" cy="21"/>
                  </a:xfrm>
                  <a:prstGeom prst="rect">
                    <a:avLst/>
                  </a:prstGeom>
                  <a:solidFill>
                    <a:srgbClr val="2F635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25" name="Rectangle 148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6"/>
                    <a:ext cx="283" cy="21"/>
                  </a:xfrm>
                  <a:prstGeom prst="rect">
                    <a:avLst/>
                  </a:prstGeom>
                  <a:solidFill>
                    <a:srgbClr val="2F635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26" name="Rectangle 148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7"/>
                    <a:ext cx="283" cy="20"/>
                  </a:xfrm>
                  <a:prstGeom prst="rect">
                    <a:avLst/>
                  </a:prstGeom>
                  <a:solidFill>
                    <a:srgbClr val="2F635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27" name="Rectangle 148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7"/>
                    <a:ext cx="283" cy="20"/>
                  </a:xfrm>
                  <a:prstGeom prst="rect">
                    <a:avLst/>
                  </a:prstGeom>
                  <a:solidFill>
                    <a:srgbClr val="2F635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28" name="Rectangle 149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7"/>
                    <a:ext cx="283" cy="20"/>
                  </a:xfrm>
                  <a:prstGeom prst="rect">
                    <a:avLst/>
                  </a:prstGeom>
                  <a:solidFill>
                    <a:srgbClr val="2F635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29" name="Rectangle 149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7"/>
                    <a:ext cx="283" cy="20"/>
                  </a:xfrm>
                  <a:prstGeom prst="rect">
                    <a:avLst/>
                  </a:prstGeom>
                  <a:solidFill>
                    <a:srgbClr val="2E635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30" name="Rectangle 149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7"/>
                    <a:ext cx="283" cy="20"/>
                  </a:xfrm>
                  <a:prstGeom prst="rect">
                    <a:avLst/>
                  </a:prstGeom>
                  <a:solidFill>
                    <a:srgbClr val="2E635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31" name="Rectangle 149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7"/>
                    <a:ext cx="283" cy="20"/>
                  </a:xfrm>
                  <a:prstGeom prst="rect">
                    <a:avLst/>
                  </a:prstGeom>
                  <a:solidFill>
                    <a:srgbClr val="2E635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32" name="Rectangle 149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8"/>
                    <a:ext cx="283" cy="19"/>
                  </a:xfrm>
                  <a:prstGeom prst="rect">
                    <a:avLst/>
                  </a:prstGeom>
                  <a:solidFill>
                    <a:srgbClr val="2E635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33" name="Rectangle 149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8"/>
                    <a:ext cx="283" cy="19"/>
                  </a:xfrm>
                  <a:prstGeom prst="rect">
                    <a:avLst/>
                  </a:prstGeom>
                  <a:solidFill>
                    <a:srgbClr val="2E635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34" name="Rectangle 149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8"/>
                    <a:ext cx="283" cy="19"/>
                  </a:xfrm>
                  <a:prstGeom prst="rect">
                    <a:avLst/>
                  </a:prstGeom>
                  <a:solidFill>
                    <a:srgbClr val="2E635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35" name="Rectangle 149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8"/>
                    <a:ext cx="283" cy="19"/>
                  </a:xfrm>
                  <a:prstGeom prst="rect">
                    <a:avLst/>
                  </a:prstGeom>
                  <a:solidFill>
                    <a:srgbClr val="2E635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36" name="Rectangle 149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8"/>
                    <a:ext cx="283" cy="19"/>
                  </a:xfrm>
                  <a:prstGeom prst="rect">
                    <a:avLst/>
                  </a:prstGeom>
                  <a:solidFill>
                    <a:srgbClr val="2E635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37" name="Rectangle 149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8"/>
                    <a:ext cx="283" cy="19"/>
                  </a:xfrm>
                  <a:prstGeom prst="rect">
                    <a:avLst/>
                  </a:prstGeom>
                  <a:solidFill>
                    <a:srgbClr val="2C615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38" name="Rectangle 150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9"/>
                    <a:ext cx="283" cy="18"/>
                  </a:xfrm>
                  <a:prstGeom prst="rect">
                    <a:avLst/>
                  </a:prstGeom>
                  <a:solidFill>
                    <a:srgbClr val="2C615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39" name="Rectangle 150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9"/>
                    <a:ext cx="283" cy="18"/>
                  </a:xfrm>
                  <a:prstGeom prst="rect">
                    <a:avLst/>
                  </a:prstGeom>
                  <a:solidFill>
                    <a:srgbClr val="2C615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40" name="Rectangle 150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9"/>
                    <a:ext cx="283" cy="18"/>
                  </a:xfrm>
                  <a:prstGeom prst="rect">
                    <a:avLst/>
                  </a:prstGeom>
                  <a:solidFill>
                    <a:srgbClr val="2C615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41" name="Rectangle 150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9"/>
                    <a:ext cx="283" cy="18"/>
                  </a:xfrm>
                  <a:prstGeom prst="rect">
                    <a:avLst/>
                  </a:prstGeom>
                  <a:solidFill>
                    <a:srgbClr val="2C615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42" name="Rectangle 150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9"/>
                    <a:ext cx="283" cy="18"/>
                  </a:xfrm>
                  <a:prstGeom prst="rect">
                    <a:avLst/>
                  </a:prstGeom>
                  <a:solidFill>
                    <a:srgbClr val="2C615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43" name="Rectangle 150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39"/>
                    <a:ext cx="283" cy="18"/>
                  </a:xfrm>
                  <a:prstGeom prst="rect">
                    <a:avLst/>
                  </a:prstGeom>
                  <a:solidFill>
                    <a:srgbClr val="2C615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44" name="Rectangle 150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0"/>
                    <a:ext cx="283" cy="17"/>
                  </a:xfrm>
                  <a:prstGeom prst="rect">
                    <a:avLst/>
                  </a:prstGeom>
                  <a:solidFill>
                    <a:srgbClr val="2C615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45" name="Rectangle 150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0"/>
                    <a:ext cx="283" cy="17"/>
                  </a:xfrm>
                  <a:prstGeom prst="rect">
                    <a:avLst/>
                  </a:prstGeom>
                  <a:solidFill>
                    <a:srgbClr val="2B615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46" name="Rectangle 150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0"/>
                    <a:ext cx="283" cy="17"/>
                  </a:xfrm>
                  <a:prstGeom prst="rect">
                    <a:avLst/>
                  </a:prstGeom>
                  <a:solidFill>
                    <a:srgbClr val="2B615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47" name="Rectangle 150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0"/>
                    <a:ext cx="283" cy="17"/>
                  </a:xfrm>
                  <a:prstGeom prst="rect">
                    <a:avLst/>
                  </a:prstGeom>
                  <a:solidFill>
                    <a:srgbClr val="2B615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48" name="Rectangle 151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0"/>
                    <a:ext cx="283" cy="17"/>
                  </a:xfrm>
                  <a:prstGeom prst="rect">
                    <a:avLst/>
                  </a:prstGeom>
                  <a:solidFill>
                    <a:srgbClr val="2B615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49" name="Rectangle 151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0"/>
                    <a:ext cx="283" cy="17"/>
                  </a:xfrm>
                  <a:prstGeom prst="rect">
                    <a:avLst/>
                  </a:prstGeom>
                  <a:solidFill>
                    <a:srgbClr val="2B615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50" name="Rectangle 151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1"/>
                    <a:ext cx="283" cy="16"/>
                  </a:xfrm>
                  <a:prstGeom prst="rect">
                    <a:avLst/>
                  </a:prstGeom>
                  <a:solidFill>
                    <a:srgbClr val="2B615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51" name="Rectangle 151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1"/>
                    <a:ext cx="283" cy="16"/>
                  </a:xfrm>
                  <a:prstGeom prst="rect">
                    <a:avLst/>
                  </a:prstGeom>
                  <a:solidFill>
                    <a:srgbClr val="2A5E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52" name="Rectangle 151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1"/>
                    <a:ext cx="283" cy="16"/>
                  </a:xfrm>
                  <a:prstGeom prst="rect">
                    <a:avLst/>
                  </a:prstGeom>
                  <a:solidFill>
                    <a:srgbClr val="295E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53" name="Rectangle 151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1"/>
                    <a:ext cx="283" cy="16"/>
                  </a:xfrm>
                  <a:prstGeom prst="rect">
                    <a:avLst/>
                  </a:prstGeom>
                  <a:solidFill>
                    <a:srgbClr val="295E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54" name="Rectangle 151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1"/>
                    <a:ext cx="283" cy="16"/>
                  </a:xfrm>
                  <a:prstGeom prst="rect">
                    <a:avLst/>
                  </a:prstGeom>
                  <a:solidFill>
                    <a:srgbClr val="295E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55" name="Rectangle 151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1"/>
                    <a:ext cx="283" cy="16"/>
                  </a:xfrm>
                  <a:prstGeom prst="rect">
                    <a:avLst/>
                  </a:prstGeom>
                  <a:solidFill>
                    <a:srgbClr val="295E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56" name="Rectangle 151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1"/>
                    <a:ext cx="283" cy="16"/>
                  </a:xfrm>
                  <a:prstGeom prst="rect">
                    <a:avLst/>
                  </a:prstGeom>
                  <a:solidFill>
                    <a:srgbClr val="295E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57" name="Rectangle 151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2"/>
                    <a:ext cx="283" cy="15"/>
                  </a:xfrm>
                  <a:prstGeom prst="rect">
                    <a:avLst/>
                  </a:prstGeom>
                  <a:solidFill>
                    <a:srgbClr val="295E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58" name="Rectangle 152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2"/>
                    <a:ext cx="283" cy="15"/>
                  </a:xfrm>
                  <a:prstGeom prst="rect">
                    <a:avLst/>
                  </a:prstGeom>
                  <a:solidFill>
                    <a:srgbClr val="295E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59" name="Rectangle 152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2"/>
                    <a:ext cx="283" cy="15"/>
                  </a:xfrm>
                  <a:prstGeom prst="rect">
                    <a:avLst/>
                  </a:prstGeom>
                  <a:solidFill>
                    <a:srgbClr val="295E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60" name="Rectangle 152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2"/>
                    <a:ext cx="283" cy="15"/>
                  </a:xfrm>
                  <a:prstGeom prst="rect">
                    <a:avLst/>
                  </a:prstGeom>
                  <a:solidFill>
                    <a:srgbClr val="285E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61" name="Rectangle 152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2"/>
                    <a:ext cx="283" cy="15"/>
                  </a:xfrm>
                  <a:prstGeom prst="rect">
                    <a:avLst/>
                  </a:prstGeom>
                  <a:solidFill>
                    <a:srgbClr val="285E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62" name="Rectangle 152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2"/>
                    <a:ext cx="283" cy="15"/>
                  </a:xfrm>
                  <a:prstGeom prst="rect">
                    <a:avLst/>
                  </a:prstGeom>
                  <a:solidFill>
                    <a:srgbClr val="285E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63" name="Rectangle 152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3"/>
                    <a:ext cx="283" cy="14"/>
                  </a:xfrm>
                  <a:prstGeom prst="rect">
                    <a:avLst/>
                  </a:prstGeom>
                  <a:solidFill>
                    <a:srgbClr val="285E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64" name="Rectangle 152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3"/>
                    <a:ext cx="283" cy="14"/>
                  </a:xfrm>
                  <a:prstGeom prst="rect">
                    <a:avLst/>
                  </a:prstGeom>
                  <a:solidFill>
                    <a:srgbClr val="285E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65" name="Rectangle 152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3"/>
                    <a:ext cx="283" cy="14"/>
                  </a:xfrm>
                  <a:prstGeom prst="rect">
                    <a:avLst/>
                  </a:prstGeom>
                  <a:solidFill>
                    <a:srgbClr val="285E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66" name="Rectangle 152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3"/>
                    <a:ext cx="283" cy="14"/>
                  </a:xfrm>
                  <a:prstGeom prst="rect">
                    <a:avLst/>
                  </a:prstGeom>
                  <a:solidFill>
                    <a:srgbClr val="275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67" name="Rectangle 152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3"/>
                    <a:ext cx="283" cy="14"/>
                  </a:xfrm>
                  <a:prstGeom prst="rect">
                    <a:avLst/>
                  </a:prstGeom>
                  <a:solidFill>
                    <a:srgbClr val="265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68" name="Rectangle 153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3"/>
                    <a:ext cx="283" cy="14"/>
                  </a:xfrm>
                  <a:prstGeom prst="rect">
                    <a:avLst/>
                  </a:prstGeom>
                  <a:solidFill>
                    <a:srgbClr val="265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69" name="Rectangle 153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4"/>
                    <a:ext cx="283" cy="13"/>
                  </a:xfrm>
                  <a:prstGeom prst="rect">
                    <a:avLst/>
                  </a:prstGeom>
                  <a:solidFill>
                    <a:srgbClr val="265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70" name="Rectangle 153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4"/>
                    <a:ext cx="283" cy="13"/>
                  </a:xfrm>
                  <a:prstGeom prst="rect">
                    <a:avLst/>
                  </a:prstGeom>
                  <a:solidFill>
                    <a:srgbClr val="265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71" name="Rectangle 153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4"/>
                    <a:ext cx="283" cy="13"/>
                  </a:xfrm>
                  <a:prstGeom prst="rect">
                    <a:avLst/>
                  </a:prstGeom>
                  <a:solidFill>
                    <a:srgbClr val="265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72" name="Rectangle 153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4"/>
                    <a:ext cx="283" cy="13"/>
                  </a:xfrm>
                  <a:prstGeom prst="rect">
                    <a:avLst/>
                  </a:prstGeom>
                  <a:solidFill>
                    <a:srgbClr val="265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73" name="Rectangle 153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4"/>
                    <a:ext cx="283" cy="13"/>
                  </a:xfrm>
                  <a:prstGeom prst="rect">
                    <a:avLst/>
                  </a:prstGeom>
                  <a:solidFill>
                    <a:srgbClr val="265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74" name="Rectangle 153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4"/>
                    <a:ext cx="283" cy="13"/>
                  </a:xfrm>
                  <a:prstGeom prst="rect">
                    <a:avLst/>
                  </a:prstGeom>
                  <a:solidFill>
                    <a:srgbClr val="255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75" name="Rectangle 153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5"/>
                    <a:ext cx="283" cy="12"/>
                  </a:xfrm>
                  <a:prstGeom prst="rect">
                    <a:avLst/>
                  </a:prstGeom>
                  <a:solidFill>
                    <a:srgbClr val="255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76" name="Rectangle 153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5"/>
                    <a:ext cx="283" cy="12"/>
                  </a:xfrm>
                  <a:prstGeom prst="rect">
                    <a:avLst/>
                  </a:prstGeom>
                  <a:solidFill>
                    <a:srgbClr val="255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77" name="Rectangle 153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5"/>
                    <a:ext cx="283" cy="12"/>
                  </a:xfrm>
                  <a:prstGeom prst="rect">
                    <a:avLst/>
                  </a:prstGeom>
                  <a:solidFill>
                    <a:srgbClr val="255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78" name="Rectangle 154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5"/>
                    <a:ext cx="283" cy="12"/>
                  </a:xfrm>
                  <a:prstGeom prst="rect">
                    <a:avLst/>
                  </a:prstGeom>
                  <a:solidFill>
                    <a:srgbClr val="255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79" name="Rectangle 154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5"/>
                    <a:ext cx="283" cy="12"/>
                  </a:xfrm>
                  <a:prstGeom prst="rect">
                    <a:avLst/>
                  </a:prstGeom>
                  <a:solidFill>
                    <a:srgbClr val="255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80" name="Rectangle 154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5"/>
                    <a:ext cx="283" cy="12"/>
                  </a:xfrm>
                  <a:prstGeom prst="rect">
                    <a:avLst/>
                  </a:prstGeom>
                  <a:solidFill>
                    <a:srgbClr val="255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81" name="Rectangle 154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5"/>
                    <a:ext cx="283" cy="12"/>
                  </a:xfrm>
                  <a:prstGeom prst="rect">
                    <a:avLst/>
                  </a:prstGeom>
                  <a:solidFill>
                    <a:srgbClr val="235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82" name="Rectangle 154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6"/>
                    <a:ext cx="283" cy="11"/>
                  </a:xfrm>
                  <a:prstGeom prst="rect">
                    <a:avLst/>
                  </a:prstGeom>
                  <a:solidFill>
                    <a:srgbClr val="235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83" name="Rectangle 154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6"/>
                    <a:ext cx="283" cy="11"/>
                  </a:xfrm>
                  <a:prstGeom prst="rect">
                    <a:avLst/>
                  </a:prstGeom>
                  <a:solidFill>
                    <a:srgbClr val="235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84" name="Rectangle 154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6"/>
                    <a:ext cx="283" cy="11"/>
                  </a:xfrm>
                  <a:prstGeom prst="rect">
                    <a:avLst/>
                  </a:prstGeom>
                  <a:solidFill>
                    <a:srgbClr val="235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85" name="Rectangle 154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6"/>
                    <a:ext cx="283" cy="11"/>
                  </a:xfrm>
                  <a:prstGeom prst="rect">
                    <a:avLst/>
                  </a:prstGeom>
                  <a:solidFill>
                    <a:srgbClr val="235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86" name="Rectangle 154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6"/>
                    <a:ext cx="283" cy="11"/>
                  </a:xfrm>
                  <a:prstGeom prst="rect">
                    <a:avLst/>
                  </a:prstGeom>
                  <a:solidFill>
                    <a:srgbClr val="235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87" name="Rectangle 154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6"/>
                    <a:ext cx="283" cy="11"/>
                  </a:xfrm>
                  <a:prstGeom prst="rect">
                    <a:avLst/>
                  </a:prstGeom>
                  <a:solidFill>
                    <a:srgbClr val="225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88" name="Rectangle 155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7"/>
                    <a:ext cx="283" cy="10"/>
                  </a:xfrm>
                  <a:prstGeom prst="rect">
                    <a:avLst/>
                  </a:prstGeom>
                  <a:solidFill>
                    <a:srgbClr val="225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89" name="Rectangle 155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7"/>
                    <a:ext cx="283" cy="10"/>
                  </a:xfrm>
                  <a:prstGeom prst="rect">
                    <a:avLst/>
                  </a:prstGeom>
                  <a:solidFill>
                    <a:srgbClr val="225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90" name="Rectangle 155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7"/>
                    <a:ext cx="283" cy="10"/>
                  </a:xfrm>
                  <a:prstGeom prst="rect">
                    <a:avLst/>
                  </a:prstGeom>
                  <a:solidFill>
                    <a:srgbClr val="225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91" name="Rectangle 155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7"/>
                    <a:ext cx="283" cy="10"/>
                  </a:xfrm>
                  <a:prstGeom prst="rect">
                    <a:avLst/>
                  </a:prstGeom>
                  <a:solidFill>
                    <a:srgbClr val="225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92" name="Rectangle 155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7"/>
                    <a:ext cx="283" cy="10"/>
                  </a:xfrm>
                  <a:prstGeom prst="rect">
                    <a:avLst/>
                  </a:prstGeom>
                  <a:solidFill>
                    <a:srgbClr val="225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93" name="Rectangle 155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7"/>
                    <a:ext cx="283" cy="10"/>
                  </a:xfrm>
                  <a:prstGeom prst="rect">
                    <a:avLst/>
                  </a:prstGeom>
                  <a:solidFill>
                    <a:srgbClr val="225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94" name="Rectangle 155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8"/>
                    <a:ext cx="283" cy="9"/>
                  </a:xfrm>
                  <a:prstGeom prst="rect">
                    <a:avLst/>
                  </a:prstGeom>
                  <a:solidFill>
                    <a:srgbClr val="215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95" name="Rectangle 155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8"/>
                    <a:ext cx="283" cy="9"/>
                  </a:xfrm>
                  <a:prstGeom prst="rect">
                    <a:avLst/>
                  </a:prstGeom>
                  <a:solidFill>
                    <a:srgbClr val="215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96" name="Rectangle 155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8"/>
                    <a:ext cx="283" cy="9"/>
                  </a:xfrm>
                  <a:prstGeom prst="rect">
                    <a:avLst/>
                  </a:prstGeom>
                  <a:solidFill>
                    <a:srgbClr val="2057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97" name="Rectangle 155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8"/>
                    <a:ext cx="283" cy="9"/>
                  </a:xfrm>
                  <a:prstGeom prst="rect">
                    <a:avLst/>
                  </a:prstGeom>
                  <a:solidFill>
                    <a:srgbClr val="2057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98" name="Rectangle 156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8"/>
                    <a:ext cx="283" cy="9"/>
                  </a:xfrm>
                  <a:prstGeom prst="rect">
                    <a:avLst/>
                  </a:prstGeom>
                  <a:solidFill>
                    <a:srgbClr val="2057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899" name="Rectangle 156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8"/>
                    <a:ext cx="283" cy="9"/>
                  </a:xfrm>
                  <a:prstGeom prst="rect">
                    <a:avLst/>
                  </a:prstGeom>
                  <a:solidFill>
                    <a:srgbClr val="2057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00" name="Rectangle 156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9"/>
                    <a:ext cx="283" cy="8"/>
                  </a:xfrm>
                  <a:prstGeom prst="rect">
                    <a:avLst/>
                  </a:prstGeom>
                  <a:solidFill>
                    <a:srgbClr val="1F57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01" name="Rectangle 156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9"/>
                    <a:ext cx="283" cy="8"/>
                  </a:xfrm>
                  <a:prstGeom prst="rect">
                    <a:avLst/>
                  </a:prstGeom>
                  <a:solidFill>
                    <a:srgbClr val="1F57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02" name="Rectangle 156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9"/>
                    <a:ext cx="283" cy="8"/>
                  </a:xfrm>
                  <a:prstGeom prst="rect">
                    <a:avLst/>
                  </a:prstGeom>
                  <a:solidFill>
                    <a:srgbClr val="1F57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03" name="Rectangle 156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9"/>
                    <a:ext cx="283" cy="8"/>
                  </a:xfrm>
                  <a:prstGeom prst="rect">
                    <a:avLst/>
                  </a:prstGeom>
                  <a:solidFill>
                    <a:srgbClr val="1F57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04" name="Rectangle 156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9"/>
                    <a:ext cx="283" cy="8"/>
                  </a:xfrm>
                  <a:prstGeom prst="rect">
                    <a:avLst/>
                  </a:prstGeom>
                  <a:solidFill>
                    <a:srgbClr val="1F57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05" name="Rectangle 156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49"/>
                    <a:ext cx="283" cy="8"/>
                  </a:xfrm>
                  <a:prstGeom prst="rect">
                    <a:avLst/>
                  </a:prstGeom>
                  <a:solidFill>
                    <a:srgbClr val="1F57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06" name="Rectangle 156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0"/>
                    <a:ext cx="283" cy="7"/>
                  </a:xfrm>
                  <a:prstGeom prst="rect">
                    <a:avLst/>
                  </a:prstGeom>
                  <a:solidFill>
                    <a:srgbClr val="1E57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07" name="Rectangle 156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0"/>
                    <a:ext cx="283" cy="7"/>
                  </a:xfrm>
                  <a:prstGeom prst="rect">
                    <a:avLst/>
                  </a:prstGeom>
                  <a:solidFill>
                    <a:srgbClr val="1E57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08" name="Rectangle 157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0"/>
                    <a:ext cx="283" cy="7"/>
                  </a:xfrm>
                  <a:prstGeom prst="rect">
                    <a:avLst/>
                  </a:prstGeom>
                  <a:solidFill>
                    <a:srgbClr val="1E57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09" name="Rectangle 157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0"/>
                    <a:ext cx="283" cy="7"/>
                  </a:xfrm>
                  <a:prstGeom prst="rect">
                    <a:avLst/>
                  </a:prstGeom>
                  <a:solidFill>
                    <a:srgbClr val="1E57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10" name="Rectangle 157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0"/>
                    <a:ext cx="283" cy="7"/>
                  </a:xfrm>
                  <a:prstGeom prst="rect">
                    <a:avLst/>
                  </a:prstGeom>
                  <a:solidFill>
                    <a:srgbClr val="1E57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11" name="Rectangle 157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0"/>
                    <a:ext cx="283" cy="7"/>
                  </a:xfrm>
                  <a:prstGeom prst="rect">
                    <a:avLst/>
                  </a:prstGeom>
                  <a:solidFill>
                    <a:srgbClr val="1E57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12" name="Rectangle 157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0"/>
                    <a:ext cx="283" cy="7"/>
                  </a:xfrm>
                  <a:prstGeom prst="rect">
                    <a:avLst/>
                  </a:prstGeom>
                  <a:solidFill>
                    <a:srgbClr val="1D54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13" name="Rectangle 157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0"/>
                    <a:ext cx="283" cy="7"/>
                  </a:xfrm>
                  <a:prstGeom prst="rect">
                    <a:avLst/>
                  </a:prstGeom>
                  <a:solidFill>
                    <a:srgbClr val="1D54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14" name="Rectangle 157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1"/>
                    <a:ext cx="283" cy="6"/>
                  </a:xfrm>
                  <a:prstGeom prst="rect">
                    <a:avLst/>
                  </a:prstGeom>
                  <a:solidFill>
                    <a:srgbClr val="1D54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15" name="Rectangle 157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1"/>
                    <a:ext cx="283" cy="6"/>
                  </a:xfrm>
                  <a:prstGeom prst="rect">
                    <a:avLst/>
                  </a:prstGeom>
                  <a:solidFill>
                    <a:srgbClr val="1D54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16" name="Rectangle 157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1"/>
                    <a:ext cx="283" cy="6"/>
                  </a:xfrm>
                  <a:prstGeom prst="rect">
                    <a:avLst/>
                  </a:prstGeom>
                  <a:solidFill>
                    <a:srgbClr val="1D54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17" name="Rectangle 157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1"/>
                    <a:ext cx="283" cy="6"/>
                  </a:xfrm>
                  <a:prstGeom prst="rect">
                    <a:avLst/>
                  </a:prstGeom>
                  <a:solidFill>
                    <a:srgbClr val="1D54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18" name="Rectangle 158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1"/>
                    <a:ext cx="283" cy="6"/>
                  </a:xfrm>
                  <a:prstGeom prst="rect">
                    <a:avLst/>
                  </a:prstGeom>
                  <a:solidFill>
                    <a:srgbClr val="1C544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19" name="Rectangle 158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1"/>
                    <a:ext cx="283" cy="6"/>
                  </a:xfrm>
                  <a:prstGeom prst="rect">
                    <a:avLst/>
                  </a:prstGeom>
                  <a:solidFill>
                    <a:srgbClr val="1C544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20" name="Rectangle 158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2"/>
                    <a:ext cx="283" cy="5"/>
                  </a:xfrm>
                  <a:prstGeom prst="rect">
                    <a:avLst/>
                  </a:prstGeom>
                  <a:solidFill>
                    <a:srgbClr val="1C544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21" name="Rectangle 158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2"/>
                    <a:ext cx="283" cy="5"/>
                  </a:xfrm>
                  <a:prstGeom prst="rect">
                    <a:avLst/>
                  </a:prstGeom>
                  <a:solidFill>
                    <a:srgbClr val="1C544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22" name="Rectangle 158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2"/>
                    <a:ext cx="283" cy="5"/>
                  </a:xfrm>
                  <a:prstGeom prst="rect">
                    <a:avLst/>
                  </a:prstGeom>
                  <a:solidFill>
                    <a:srgbClr val="1C544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23" name="Rectangle 158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2"/>
                    <a:ext cx="283" cy="5"/>
                  </a:xfrm>
                  <a:prstGeom prst="rect">
                    <a:avLst/>
                  </a:prstGeom>
                  <a:solidFill>
                    <a:srgbClr val="1B544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24" name="Rectangle 158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2"/>
                    <a:ext cx="283" cy="5"/>
                  </a:xfrm>
                  <a:prstGeom prst="rect">
                    <a:avLst/>
                  </a:prstGeom>
                  <a:solidFill>
                    <a:srgbClr val="1B544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25" name="Rectangle 158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2"/>
                    <a:ext cx="283" cy="5"/>
                  </a:xfrm>
                  <a:prstGeom prst="rect">
                    <a:avLst/>
                  </a:prstGeom>
                  <a:solidFill>
                    <a:srgbClr val="1B544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26" name="Rectangle 158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3"/>
                    <a:ext cx="283" cy="4"/>
                  </a:xfrm>
                  <a:prstGeom prst="rect">
                    <a:avLst/>
                  </a:prstGeom>
                  <a:solidFill>
                    <a:srgbClr val="1B544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27" name="Rectangle 158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3"/>
                    <a:ext cx="283" cy="4"/>
                  </a:xfrm>
                  <a:prstGeom prst="rect">
                    <a:avLst/>
                  </a:prstGeom>
                  <a:solidFill>
                    <a:srgbClr val="1A52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28" name="Rectangle 159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3"/>
                    <a:ext cx="283" cy="4"/>
                  </a:xfrm>
                  <a:prstGeom prst="rect">
                    <a:avLst/>
                  </a:prstGeom>
                  <a:solidFill>
                    <a:srgbClr val="1A52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29" name="Rectangle 159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3"/>
                    <a:ext cx="283" cy="4"/>
                  </a:xfrm>
                  <a:prstGeom prst="rect">
                    <a:avLst/>
                  </a:prstGeom>
                  <a:solidFill>
                    <a:srgbClr val="1952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30" name="Rectangle 159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3"/>
                    <a:ext cx="283" cy="4"/>
                  </a:xfrm>
                  <a:prstGeom prst="rect">
                    <a:avLst/>
                  </a:prstGeom>
                  <a:solidFill>
                    <a:srgbClr val="1952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31" name="Rectangle 159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4"/>
                    <a:ext cx="283" cy="3"/>
                  </a:xfrm>
                  <a:prstGeom prst="rect">
                    <a:avLst/>
                  </a:prstGeom>
                  <a:solidFill>
                    <a:srgbClr val="1952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32" name="Rectangle 159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4"/>
                    <a:ext cx="283" cy="3"/>
                  </a:xfrm>
                  <a:prstGeom prst="rect">
                    <a:avLst/>
                  </a:prstGeom>
                  <a:solidFill>
                    <a:srgbClr val="1952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33" name="Rectangle 159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4"/>
                    <a:ext cx="283" cy="3"/>
                  </a:xfrm>
                  <a:prstGeom prst="rect">
                    <a:avLst/>
                  </a:prstGeom>
                  <a:solidFill>
                    <a:srgbClr val="1952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34" name="Rectangle 159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4"/>
                    <a:ext cx="283" cy="3"/>
                  </a:xfrm>
                  <a:prstGeom prst="rect">
                    <a:avLst/>
                  </a:prstGeom>
                  <a:solidFill>
                    <a:srgbClr val="1852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35" name="Rectangle 159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4"/>
                    <a:ext cx="283" cy="3"/>
                  </a:xfrm>
                  <a:prstGeom prst="rect">
                    <a:avLst/>
                  </a:prstGeom>
                  <a:solidFill>
                    <a:srgbClr val="1852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36" name="Rectangle 159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4"/>
                    <a:ext cx="283" cy="3"/>
                  </a:xfrm>
                  <a:prstGeom prst="rect">
                    <a:avLst/>
                  </a:prstGeom>
                  <a:solidFill>
                    <a:srgbClr val="1852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37" name="Rectangle 159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5"/>
                    <a:ext cx="283" cy="2"/>
                  </a:xfrm>
                  <a:prstGeom prst="rect">
                    <a:avLst/>
                  </a:prstGeom>
                  <a:solidFill>
                    <a:srgbClr val="1852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38" name="Rectangle 160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5"/>
                    <a:ext cx="283" cy="2"/>
                  </a:xfrm>
                  <a:prstGeom prst="rect">
                    <a:avLst/>
                  </a:prstGeom>
                  <a:solidFill>
                    <a:srgbClr val="1852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39" name="Rectangle 160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5"/>
                    <a:ext cx="283" cy="2"/>
                  </a:xfrm>
                  <a:prstGeom prst="rect">
                    <a:avLst/>
                  </a:prstGeom>
                  <a:solidFill>
                    <a:srgbClr val="1852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40" name="Rectangle 160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5"/>
                    <a:ext cx="283" cy="2"/>
                  </a:xfrm>
                  <a:prstGeom prst="rect">
                    <a:avLst/>
                  </a:prstGeom>
                  <a:solidFill>
                    <a:srgbClr val="1852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41" name="Rectangle 160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5"/>
                    <a:ext cx="283" cy="2"/>
                  </a:xfrm>
                  <a:prstGeom prst="rect">
                    <a:avLst/>
                  </a:prstGeom>
                  <a:solidFill>
                    <a:srgbClr val="1852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42" name="Rectangle 160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5"/>
                    <a:ext cx="283" cy="2"/>
                  </a:xfrm>
                  <a:prstGeom prst="rect">
                    <a:avLst/>
                  </a:prstGeom>
                  <a:solidFill>
                    <a:srgbClr val="1852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43" name="Rectangle 160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5"/>
                    <a:ext cx="283" cy="2"/>
                  </a:xfrm>
                  <a:prstGeom prst="rect">
                    <a:avLst/>
                  </a:prstGeom>
                  <a:solidFill>
                    <a:srgbClr val="174F4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44" name="Rectangle 160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5"/>
                    <a:ext cx="283" cy="2"/>
                  </a:xfrm>
                  <a:prstGeom prst="rect">
                    <a:avLst/>
                  </a:prstGeom>
                  <a:solidFill>
                    <a:srgbClr val="164F4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45" name="Rectangle 160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6"/>
                    <a:ext cx="283" cy="1"/>
                  </a:xfrm>
                  <a:prstGeom prst="rect">
                    <a:avLst/>
                  </a:prstGeom>
                  <a:solidFill>
                    <a:srgbClr val="164F4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46" name="Rectangle 160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6"/>
                    <a:ext cx="283" cy="1"/>
                  </a:xfrm>
                  <a:prstGeom prst="rect">
                    <a:avLst/>
                  </a:prstGeom>
                  <a:solidFill>
                    <a:srgbClr val="164F4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47" name="Rectangle 160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6"/>
                    <a:ext cx="283" cy="1"/>
                  </a:xfrm>
                  <a:prstGeom prst="rect">
                    <a:avLst/>
                  </a:prstGeom>
                  <a:solidFill>
                    <a:srgbClr val="164F4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48" name="Rectangle 161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6"/>
                    <a:ext cx="283" cy="1"/>
                  </a:xfrm>
                  <a:prstGeom prst="rect">
                    <a:avLst/>
                  </a:prstGeom>
                  <a:solidFill>
                    <a:srgbClr val="154F4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949" name="Rectangle 161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2856"/>
                    <a:ext cx="283" cy="1"/>
                  </a:xfrm>
                  <a:prstGeom prst="rect">
                    <a:avLst/>
                  </a:prstGeom>
                  <a:solidFill>
                    <a:srgbClr val="154F4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</p:grpSp>
          </p:grpSp>
          <p:grpSp>
            <p:nvGrpSpPr>
              <p:cNvPr id="5641" name="5640 Grupo"/>
              <p:cNvGrpSpPr/>
              <p:nvPr/>
            </p:nvGrpSpPr>
            <p:grpSpPr>
              <a:xfrm>
                <a:off x="274638" y="3933056"/>
                <a:ext cx="449263" cy="217165"/>
                <a:chOff x="274638" y="3933056"/>
                <a:chExt cx="449263" cy="217165"/>
              </a:xfrm>
            </p:grpSpPr>
            <p:sp>
              <p:nvSpPr>
                <p:cNvPr id="15351" name="Rectangle 810"/>
                <p:cNvSpPr>
                  <a:spLocks noChangeArrowheads="1"/>
                </p:cNvSpPr>
                <p:nvPr/>
              </p:nvSpPr>
              <p:spPr bwMode="auto">
                <a:xfrm>
                  <a:off x="274638" y="3933056"/>
                  <a:ext cx="449263" cy="203200"/>
                </a:xfrm>
                <a:prstGeom prst="rect">
                  <a:avLst/>
                </a:prstGeom>
                <a:solidFill>
                  <a:srgbClr val="D8F2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52" name="Rectangle 811"/>
                <p:cNvSpPr>
                  <a:spLocks noChangeArrowheads="1"/>
                </p:cNvSpPr>
                <p:nvPr/>
              </p:nvSpPr>
              <p:spPr bwMode="auto">
                <a:xfrm>
                  <a:off x="274638" y="3933056"/>
                  <a:ext cx="449263" cy="203200"/>
                </a:xfrm>
                <a:prstGeom prst="rect">
                  <a:avLst/>
                </a:prstGeom>
                <a:solidFill>
                  <a:srgbClr val="D8F2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53" name="Rectangle 812"/>
                <p:cNvSpPr>
                  <a:spLocks noChangeArrowheads="1"/>
                </p:cNvSpPr>
                <p:nvPr/>
              </p:nvSpPr>
              <p:spPr bwMode="auto">
                <a:xfrm>
                  <a:off x="274638" y="3933056"/>
                  <a:ext cx="449263" cy="203200"/>
                </a:xfrm>
                <a:prstGeom prst="rect">
                  <a:avLst/>
                </a:prstGeom>
                <a:solidFill>
                  <a:srgbClr val="D8F2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54" name="Rectangle 813"/>
                <p:cNvSpPr>
                  <a:spLocks noChangeArrowheads="1"/>
                </p:cNvSpPr>
                <p:nvPr/>
              </p:nvSpPr>
              <p:spPr bwMode="auto">
                <a:xfrm>
                  <a:off x="274638" y="3933056"/>
                  <a:ext cx="449263" cy="203200"/>
                </a:xfrm>
                <a:prstGeom prst="rect">
                  <a:avLst/>
                </a:prstGeom>
                <a:solidFill>
                  <a:srgbClr val="D8F2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55" name="Rectangle 814"/>
                <p:cNvSpPr>
                  <a:spLocks noChangeArrowheads="1"/>
                </p:cNvSpPr>
                <p:nvPr/>
              </p:nvSpPr>
              <p:spPr bwMode="auto">
                <a:xfrm>
                  <a:off x="274638" y="3933056"/>
                  <a:ext cx="449263" cy="203200"/>
                </a:xfrm>
                <a:prstGeom prst="rect">
                  <a:avLst/>
                </a:prstGeom>
                <a:solidFill>
                  <a:srgbClr val="D8F2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56" name="Rectangle 815"/>
                <p:cNvSpPr>
                  <a:spLocks noChangeArrowheads="1"/>
                </p:cNvSpPr>
                <p:nvPr/>
              </p:nvSpPr>
              <p:spPr bwMode="auto">
                <a:xfrm>
                  <a:off x="274638" y="3933056"/>
                  <a:ext cx="449263" cy="203200"/>
                </a:xfrm>
                <a:prstGeom prst="rect">
                  <a:avLst/>
                </a:prstGeom>
                <a:solidFill>
                  <a:srgbClr val="D8F2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57" name="Rectangle 816"/>
                <p:cNvSpPr>
                  <a:spLocks noChangeArrowheads="1"/>
                </p:cNvSpPr>
                <p:nvPr/>
              </p:nvSpPr>
              <p:spPr bwMode="auto">
                <a:xfrm>
                  <a:off x="274638" y="3934644"/>
                  <a:ext cx="449263" cy="201613"/>
                </a:xfrm>
                <a:prstGeom prst="rect">
                  <a:avLst/>
                </a:prstGeom>
                <a:solidFill>
                  <a:srgbClr val="D5F0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58" name="Rectangle 817"/>
                <p:cNvSpPr>
                  <a:spLocks noChangeArrowheads="1"/>
                </p:cNvSpPr>
                <p:nvPr/>
              </p:nvSpPr>
              <p:spPr bwMode="auto">
                <a:xfrm>
                  <a:off x="274638" y="3934644"/>
                  <a:ext cx="449263" cy="201613"/>
                </a:xfrm>
                <a:prstGeom prst="rect">
                  <a:avLst/>
                </a:prstGeom>
                <a:solidFill>
                  <a:srgbClr val="D5F0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59" name="Rectangle 818"/>
                <p:cNvSpPr>
                  <a:spLocks noChangeArrowheads="1"/>
                </p:cNvSpPr>
                <p:nvPr/>
              </p:nvSpPr>
              <p:spPr bwMode="auto">
                <a:xfrm>
                  <a:off x="274638" y="3934644"/>
                  <a:ext cx="449263" cy="201613"/>
                </a:xfrm>
                <a:prstGeom prst="rect">
                  <a:avLst/>
                </a:prstGeom>
                <a:solidFill>
                  <a:srgbClr val="D5F0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60" name="Rectangle 819"/>
                <p:cNvSpPr>
                  <a:spLocks noChangeArrowheads="1"/>
                </p:cNvSpPr>
                <p:nvPr/>
              </p:nvSpPr>
              <p:spPr bwMode="auto">
                <a:xfrm>
                  <a:off x="274638" y="3934644"/>
                  <a:ext cx="449263" cy="201613"/>
                </a:xfrm>
                <a:prstGeom prst="rect">
                  <a:avLst/>
                </a:prstGeom>
                <a:solidFill>
                  <a:srgbClr val="D5F0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61" name="Rectangle 820"/>
                <p:cNvSpPr>
                  <a:spLocks noChangeArrowheads="1"/>
                </p:cNvSpPr>
                <p:nvPr/>
              </p:nvSpPr>
              <p:spPr bwMode="auto">
                <a:xfrm>
                  <a:off x="274638" y="3934644"/>
                  <a:ext cx="449263" cy="201613"/>
                </a:xfrm>
                <a:prstGeom prst="rect">
                  <a:avLst/>
                </a:prstGeom>
                <a:solidFill>
                  <a:srgbClr val="D5F0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62" name="Rectangle 821"/>
                <p:cNvSpPr>
                  <a:spLocks noChangeArrowheads="1"/>
                </p:cNvSpPr>
                <p:nvPr/>
              </p:nvSpPr>
              <p:spPr bwMode="auto">
                <a:xfrm>
                  <a:off x="274638" y="3936231"/>
                  <a:ext cx="449263" cy="200025"/>
                </a:xfrm>
                <a:prstGeom prst="rect">
                  <a:avLst/>
                </a:prstGeom>
                <a:solidFill>
                  <a:srgbClr val="D5F0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63" name="Rectangle 822"/>
                <p:cNvSpPr>
                  <a:spLocks noChangeArrowheads="1"/>
                </p:cNvSpPr>
                <p:nvPr/>
              </p:nvSpPr>
              <p:spPr bwMode="auto">
                <a:xfrm>
                  <a:off x="274638" y="3936231"/>
                  <a:ext cx="449263" cy="200025"/>
                </a:xfrm>
                <a:prstGeom prst="rect">
                  <a:avLst/>
                </a:prstGeom>
                <a:solidFill>
                  <a:srgbClr val="D5F0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64" name="Rectangle 823"/>
                <p:cNvSpPr>
                  <a:spLocks noChangeArrowheads="1"/>
                </p:cNvSpPr>
                <p:nvPr/>
              </p:nvSpPr>
              <p:spPr bwMode="auto">
                <a:xfrm>
                  <a:off x="274638" y="3936231"/>
                  <a:ext cx="449263" cy="200025"/>
                </a:xfrm>
                <a:prstGeom prst="rect">
                  <a:avLst/>
                </a:prstGeom>
                <a:solidFill>
                  <a:srgbClr val="D5F0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65" name="Rectangle 824"/>
                <p:cNvSpPr>
                  <a:spLocks noChangeArrowheads="1"/>
                </p:cNvSpPr>
                <p:nvPr/>
              </p:nvSpPr>
              <p:spPr bwMode="auto">
                <a:xfrm>
                  <a:off x="274638" y="3936231"/>
                  <a:ext cx="449263" cy="200025"/>
                </a:xfrm>
                <a:prstGeom prst="rect">
                  <a:avLst/>
                </a:prstGeom>
                <a:solidFill>
                  <a:srgbClr val="D5F0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66" name="Rectangle 825"/>
                <p:cNvSpPr>
                  <a:spLocks noChangeArrowheads="1"/>
                </p:cNvSpPr>
                <p:nvPr/>
              </p:nvSpPr>
              <p:spPr bwMode="auto">
                <a:xfrm>
                  <a:off x="274638" y="3936231"/>
                  <a:ext cx="449263" cy="200025"/>
                </a:xfrm>
                <a:prstGeom prst="rect">
                  <a:avLst/>
                </a:prstGeom>
                <a:solidFill>
                  <a:srgbClr val="D3F0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67" name="Rectangle 826"/>
                <p:cNvSpPr>
                  <a:spLocks noChangeArrowheads="1"/>
                </p:cNvSpPr>
                <p:nvPr/>
              </p:nvSpPr>
              <p:spPr bwMode="auto">
                <a:xfrm>
                  <a:off x="274638" y="3936231"/>
                  <a:ext cx="449263" cy="200025"/>
                </a:xfrm>
                <a:prstGeom prst="rect">
                  <a:avLst/>
                </a:prstGeom>
                <a:solidFill>
                  <a:srgbClr val="D1ED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68" name="Rectangle 827"/>
                <p:cNvSpPr>
                  <a:spLocks noChangeArrowheads="1"/>
                </p:cNvSpPr>
                <p:nvPr/>
              </p:nvSpPr>
              <p:spPr bwMode="auto">
                <a:xfrm>
                  <a:off x="274638" y="3937819"/>
                  <a:ext cx="449263" cy="198438"/>
                </a:xfrm>
                <a:prstGeom prst="rect">
                  <a:avLst/>
                </a:prstGeom>
                <a:solidFill>
                  <a:srgbClr val="D1ED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69" name="Rectangle 828"/>
                <p:cNvSpPr>
                  <a:spLocks noChangeArrowheads="1"/>
                </p:cNvSpPr>
                <p:nvPr/>
              </p:nvSpPr>
              <p:spPr bwMode="auto">
                <a:xfrm>
                  <a:off x="274638" y="3937819"/>
                  <a:ext cx="449263" cy="198438"/>
                </a:xfrm>
                <a:prstGeom prst="rect">
                  <a:avLst/>
                </a:prstGeom>
                <a:solidFill>
                  <a:srgbClr val="D1ED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70" name="Rectangle 829"/>
                <p:cNvSpPr>
                  <a:spLocks noChangeArrowheads="1"/>
                </p:cNvSpPr>
                <p:nvPr/>
              </p:nvSpPr>
              <p:spPr bwMode="auto">
                <a:xfrm>
                  <a:off x="274638" y="3937819"/>
                  <a:ext cx="449263" cy="198438"/>
                </a:xfrm>
                <a:prstGeom prst="rect">
                  <a:avLst/>
                </a:prstGeom>
                <a:solidFill>
                  <a:srgbClr val="D1ED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71" name="Rectangle 830"/>
                <p:cNvSpPr>
                  <a:spLocks noChangeArrowheads="1"/>
                </p:cNvSpPr>
                <p:nvPr/>
              </p:nvSpPr>
              <p:spPr bwMode="auto">
                <a:xfrm>
                  <a:off x="274638" y="3937819"/>
                  <a:ext cx="449263" cy="198438"/>
                </a:xfrm>
                <a:prstGeom prst="rect">
                  <a:avLst/>
                </a:prstGeom>
                <a:solidFill>
                  <a:srgbClr val="D1ED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72" name="Rectangle 831"/>
                <p:cNvSpPr>
                  <a:spLocks noChangeArrowheads="1"/>
                </p:cNvSpPr>
                <p:nvPr/>
              </p:nvSpPr>
              <p:spPr bwMode="auto">
                <a:xfrm>
                  <a:off x="274638" y="3937819"/>
                  <a:ext cx="449263" cy="198438"/>
                </a:xfrm>
                <a:prstGeom prst="rect">
                  <a:avLst/>
                </a:prstGeom>
                <a:solidFill>
                  <a:srgbClr val="D1ED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73" name="Rectangle 832"/>
                <p:cNvSpPr>
                  <a:spLocks noChangeArrowheads="1"/>
                </p:cNvSpPr>
                <p:nvPr/>
              </p:nvSpPr>
              <p:spPr bwMode="auto">
                <a:xfrm>
                  <a:off x="274638" y="3937819"/>
                  <a:ext cx="449263" cy="198438"/>
                </a:xfrm>
                <a:prstGeom prst="rect">
                  <a:avLst/>
                </a:prstGeom>
                <a:solidFill>
                  <a:srgbClr val="D1ED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74" name="Rectangle 833"/>
                <p:cNvSpPr>
                  <a:spLocks noChangeArrowheads="1"/>
                </p:cNvSpPr>
                <p:nvPr/>
              </p:nvSpPr>
              <p:spPr bwMode="auto">
                <a:xfrm>
                  <a:off x="274638" y="3937819"/>
                  <a:ext cx="449263" cy="198438"/>
                </a:xfrm>
                <a:prstGeom prst="rect">
                  <a:avLst/>
                </a:prstGeom>
                <a:solidFill>
                  <a:srgbClr val="D1ED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75" name="Rectangle 834"/>
                <p:cNvSpPr>
                  <a:spLocks noChangeArrowheads="1"/>
                </p:cNvSpPr>
                <p:nvPr/>
              </p:nvSpPr>
              <p:spPr bwMode="auto">
                <a:xfrm>
                  <a:off x="274638" y="3937819"/>
                  <a:ext cx="449263" cy="198438"/>
                </a:xfrm>
                <a:prstGeom prst="rect">
                  <a:avLst/>
                </a:prstGeom>
                <a:solidFill>
                  <a:srgbClr val="D1ED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76" name="Rectangle 835"/>
                <p:cNvSpPr>
                  <a:spLocks noChangeArrowheads="1"/>
                </p:cNvSpPr>
                <p:nvPr/>
              </p:nvSpPr>
              <p:spPr bwMode="auto">
                <a:xfrm>
                  <a:off x="274638" y="3939406"/>
                  <a:ext cx="449263" cy="196850"/>
                </a:xfrm>
                <a:prstGeom prst="rect">
                  <a:avLst/>
                </a:prstGeom>
                <a:solidFill>
                  <a:srgbClr val="D1ED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77" name="Rectangle 836"/>
                <p:cNvSpPr>
                  <a:spLocks noChangeArrowheads="1"/>
                </p:cNvSpPr>
                <p:nvPr/>
              </p:nvSpPr>
              <p:spPr bwMode="auto">
                <a:xfrm>
                  <a:off x="274638" y="3939406"/>
                  <a:ext cx="449263" cy="196850"/>
                </a:xfrm>
                <a:prstGeom prst="rect">
                  <a:avLst/>
                </a:prstGeom>
                <a:solidFill>
                  <a:srgbClr val="D1ED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78" name="Rectangle 837"/>
                <p:cNvSpPr>
                  <a:spLocks noChangeArrowheads="1"/>
                </p:cNvSpPr>
                <p:nvPr/>
              </p:nvSpPr>
              <p:spPr bwMode="auto">
                <a:xfrm>
                  <a:off x="274638" y="3939406"/>
                  <a:ext cx="449263" cy="196850"/>
                </a:xfrm>
                <a:prstGeom prst="rect">
                  <a:avLst/>
                </a:prstGeom>
                <a:solidFill>
                  <a:srgbClr val="CEEB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79" name="Rectangle 838"/>
                <p:cNvSpPr>
                  <a:spLocks noChangeArrowheads="1"/>
                </p:cNvSpPr>
                <p:nvPr/>
              </p:nvSpPr>
              <p:spPr bwMode="auto">
                <a:xfrm>
                  <a:off x="274638" y="3939406"/>
                  <a:ext cx="449263" cy="196850"/>
                </a:xfrm>
                <a:prstGeom prst="rect">
                  <a:avLst/>
                </a:prstGeom>
                <a:solidFill>
                  <a:srgbClr val="CEEB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80" name="Rectangle 839"/>
                <p:cNvSpPr>
                  <a:spLocks noChangeArrowheads="1"/>
                </p:cNvSpPr>
                <p:nvPr/>
              </p:nvSpPr>
              <p:spPr bwMode="auto">
                <a:xfrm>
                  <a:off x="274638" y="3939406"/>
                  <a:ext cx="449263" cy="196850"/>
                </a:xfrm>
                <a:prstGeom prst="rect">
                  <a:avLst/>
                </a:prstGeom>
                <a:solidFill>
                  <a:srgbClr val="CEEB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81" name="Rectangle 840"/>
                <p:cNvSpPr>
                  <a:spLocks noChangeArrowheads="1"/>
                </p:cNvSpPr>
                <p:nvPr/>
              </p:nvSpPr>
              <p:spPr bwMode="auto">
                <a:xfrm>
                  <a:off x="274638" y="3939406"/>
                  <a:ext cx="449263" cy="196850"/>
                </a:xfrm>
                <a:prstGeom prst="rect">
                  <a:avLst/>
                </a:prstGeom>
                <a:solidFill>
                  <a:srgbClr val="CEEB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82" name="Rectangle 841"/>
                <p:cNvSpPr>
                  <a:spLocks noChangeArrowheads="1"/>
                </p:cNvSpPr>
                <p:nvPr/>
              </p:nvSpPr>
              <p:spPr bwMode="auto">
                <a:xfrm>
                  <a:off x="274638" y="3940994"/>
                  <a:ext cx="449263" cy="195263"/>
                </a:xfrm>
                <a:prstGeom prst="rect">
                  <a:avLst/>
                </a:prstGeom>
                <a:solidFill>
                  <a:srgbClr val="CEEB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83" name="Rectangle 842"/>
                <p:cNvSpPr>
                  <a:spLocks noChangeArrowheads="1"/>
                </p:cNvSpPr>
                <p:nvPr/>
              </p:nvSpPr>
              <p:spPr bwMode="auto">
                <a:xfrm>
                  <a:off x="274638" y="3940994"/>
                  <a:ext cx="449263" cy="195263"/>
                </a:xfrm>
                <a:prstGeom prst="rect">
                  <a:avLst/>
                </a:prstGeom>
                <a:solidFill>
                  <a:srgbClr val="CEEB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84" name="Rectangle 843"/>
                <p:cNvSpPr>
                  <a:spLocks noChangeArrowheads="1"/>
                </p:cNvSpPr>
                <p:nvPr/>
              </p:nvSpPr>
              <p:spPr bwMode="auto">
                <a:xfrm>
                  <a:off x="274638" y="3940994"/>
                  <a:ext cx="449263" cy="195263"/>
                </a:xfrm>
                <a:prstGeom prst="rect">
                  <a:avLst/>
                </a:prstGeom>
                <a:solidFill>
                  <a:srgbClr val="CEEB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85" name="Rectangle 844"/>
                <p:cNvSpPr>
                  <a:spLocks noChangeArrowheads="1"/>
                </p:cNvSpPr>
                <p:nvPr/>
              </p:nvSpPr>
              <p:spPr bwMode="auto">
                <a:xfrm>
                  <a:off x="274638" y="3940994"/>
                  <a:ext cx="449263" cy="195263"/>
                </a:xfrm>
                <a:prstGeom prst="rect">
                  <a:avLst/>
                </a:prstGeom>
                <a:solidFill>
                  <a:srgbClr val="CEEB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86" name="Rectangle 845"/>
                <p:cNvSpPr>
                  <a:spLocks noChangeArrowheads="1"/>
                </p:cNvSpPr>
                <p:nvPr/>
              </p:nvSpPr>
              <p:spPr bwMode="auto">
                <a:xfrm>
                  <a:off x="274638" y="3940994"/>
                  <a:ext cx="449263" cy="195263"/>
                </a:xfrm>
                <a:prstGeom prst="rect">
                  <a:avLst/>
                </a:prstGeom>
                <a:solidFill>
                  <a:srgbClr val="CEEB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87" name="Rectangle 846"/>
                <p:cNvSpPr>
                  <a:spLocks noChangeArrowheads="1"/>
                </p:cNvSpPr>
                <p:nvPr/>
              </p:nvSpPr>
              <p:spPr bwMode="auto">
                <a:xfrm>
                  <a:off x="274638" y="3940994"/>
                  <a:ext cx="449263" cy="195263"/>
                </a:xfrm>
                <a:prstGeom prst="rect">
                  <a:avLst/>
                </a:prstGeom>
                <a:solidFill>
                  <a:srgbClr val="CEEB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88" name="Rectangle 847"/>
                <p:cNvSpPr>
                  <a:spLocks noChangeArrowheads="1"/>
                </p:cNvSpPr>
                <p:nvPr/>
              </p:nvSpPr>
              <p:spPr bwMode="auto">
                <a:xfrm>
                  <a:off x="274638" y="3942581"/>
                  <a:ext cx="449263" cy="193675"/>
                </a:xfrm>
                <a:prstGeom prst="rect">
                  <a:avLst/>
                </a:prstGeom>
                <a:solidFill>
                  <a:srgbClr val="CCE8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89" name="Rectangle 848"/>
                <p:cNvSpPr>
                  <a:spLocks noChangeArrowheads="1"/>
                </p:cNvSpPr>
                <p:nvPr/>
              </p:nvSpPr>
              <p:spPr bwMode="auto">
                <a:xfrm>
                  <a:off x="274638" y="3942581"/>
                  <a:ext cx="449263" cy="193675"/>
                </a:xfrm>
                <a:prstGeom prst="rect">
                  <a:avLst/>
                </a:prstGeom>
                <a:solidFill>
                  <a:srgbClr val="CCE8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90" name="Rectangle 849"/>
                <p:cNvSpPr>
                  <a:spLocks noChangeArrowheads="1"/>
                </p:cNvSpPr>
                <p:nvPr/>
              </p:nvSpPr>
              <p:spPr bwMode="auto">
                <a:xfrm>
                  <a:off x="274638" y="3942581"/>
                  <a:ext cx="449263" cy="193675"/>
                </a:xfrm>
                <a:prstGeom prst="rect">
                  <a:avLst/>
                </a:prstGeom>
                <a:solidFill>
                  <a:srgbClr val="CCE8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91" name="Rectangle 850"/>
                <p:cNvSpPr>
                  <a:spLocks noChangeArrowheads="1"/>
                </p:cNvSpPr>
                <p:nvPr/>
              </p:nvSpPr>
              <p:spPr bwMode="auto">
                <a:xfrm>
                  <a:off x="274638" y="3942581"/>
                  <a:ext cx="449263" cy="193675"/>
                </a:xfrm>
                <a:prstGeom prst="rect">
                  <a:avLst/>
                </a:prstGeom>
                <a:solidFill>
                  <a:srgbClr val="CCE8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92" name="Rectangle 851"/>
                <p:cNvSpPr>
                  <a:spLocks noChangeArrowheads="1"/>
                </p:cNvSpPr>
                <p:nvPr/>
              </p:nvSpPr>
              <p:spPr bwMode="auto">
                <a:xfrm>
                  <a:off x="274638" y="3942581"/>
                  <a:ext cx="449263" cy="193675"/>
                </a:xfrm>
                <a:prstGeom prst="rect">
                  <a:avLst/>
                </a:prstGeom>
                <a:solidFill>
                  <a:srgbClr val="CCE8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93" name="Rectangle 852"/>
                <p:cNvSpPr>
                  <a:spLocks noChangeArrowheads="1"/>
                </p:cNvSpPr>
                <p:nvPr/>
              </p:nvSpPr>
              <p:spPr bwMode="auto">
                <a:xfrm>
                  <a:off x="274638" y="3942581"/>
                  <a:ext cx="449263" cy="193675"/>
                </a:xfrm>
                <a:prstGeom prst="rect">
                  <a:avLst/>
                </a:prstGeom>
                <a:solidFill>
                  <a:srgbClr val="CAE8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94" name="Rectangle 853"/>
                <p:cNvSpPr>
                  <a:spLocks noChangeArrowheads="1"/>
                </p:cNvSpPr>
                <p:nvPr/>
              </p:nvSpPr>
              <p:spPr bwMode="auto">
                <a:xfrm>
                  <a:off x="274638" y="3944169"/>
                  <a:ext cx="449263" cy="192088"/>
                </a:xfrm>
                <a:prstGeom prst="rect">
                  <a:avLst/>
                </a:prstGeom>
                <a:solidFill>
                  <a:srgbClr val="CAE8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95" name="Rectangle 854"/>
                <p:cNvSpPr>
                  <a:spLocks noChangeArrowheads="1"/>
                </p:cNvSpPr>
                <p:nvPr/>
              </p:nvSpPr>
              <p:spPr bwMode="auto">
                <a:xfrm>
                  <a:off x="274638" y="3944169"/>
                  <a:ext cx="449263" cy="192088"/>
                </a:xfrm>
                <a:prstGeom prst="rect">
                  <a:avLst/>
                </a:prstGeom>
                <a:solidFill>
                  <a:srgbClr val="CAE8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96" name="Rectangle 855"/>
                <p:cNvSpPr>
                  <a:spLocks noChangeArrowheads="1"/>
                </p:cNvSpPr>
                <p:nvPr/>
              </p:nvSpPr>
              <p:spPr bwMode="auto">
                <a:xfrm>
                  <a:off x="274638" y="3944169"/>
                  <a:ext cx="449263" cy="192088"/>
                </a:xfrm>
                <a:prstGeom prst="rect">
                  <a:avLst/>
                </a:prstGeom>
                <a:solidFill>
                  <a:srgbClr val="CAE8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97" name="Rectangle 856"/>
                <p:cNvSpPr>
                  <a:spLocks noChangeArrowheads="1"/>
                </p:cNvSpPr>
                <p:nvPr/>
              </p:nvSpPr>
              <p:spPr bwMode="auto">
                <a:xfrm>
                  <a:off x="274638" y="3944169"/>
                  <a:ext cx="449263" cy="192088"/>
                </a:xfrm>
                <a:prstGeom prst="rect">
                  <a:avLst/>
                </a:prstGeom>
                <a:solidFill>
                  <a:srgbClr val="CAE8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98" name="Rectangle 857"/>
                <p:cNvSpPr>
                  <a:spLocks noChangeArrowheads="1"/>
                </p:cNvSpPr>
                <p:nvPr/>
              </p:nvSpPr>
              <p:spPr bwMode="auto">
                <a:xfrm>
                  <a:off x="274638" y="3944169"/>
                  <a:ext cx="449263" cy="192088"/>
                </a:xfrm>
                <a:prstGeom prst="rect">
                  <a:avLst/>
                </a:prstGeom>
                <a:solidFill>
                  <a:srgbClr val="CAE8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399" name="Rectangle 858"/>
                <p:cNvSpPr>
                  <a:spLocks noChangeArrowheads="1"/>
                </p:cNvSpPr>
                <p:nvPr/>
              </p:nvSpPr>
              <p:spPr bwMode="auto">
                <a:xfrm>
                  <a:off x="274638" y="3944169"/>
                  <a:ext cx="449263" cy="192088"/>
                </a:xfrm>
                <a:prstGeom prst="rect">
                  <a:avLst/>
                </a:prstGeom>
                <a:solidFill>
                  <a:srgbClr val="C8E6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00" name="Rectangle 859"/>
                <p:cNvSpPr>
                  <a:spLocks noChangeArrowheads="1"/>
                </p:cNvSpPr>
                <p:nvPr/>
              </p:nvSpPr>
              <p:spPr bwMode="auto">
                <a:xfrm>
                  <a:off x="274638" y="3945756"/>
                  <a:ext cx="449263" cy="190500"/>
                </a:xfrm>
                <a:prstGeom prst="rect">
                  <a:avLst/>
                </a:prstGeom>
                <a:solidFill>
                  <a:srgbClr val="C8E6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01" name="Rectangle 860"/>
                <p:cNvSpPr>
                  <a:spLocks noChangeArrowheads="1"/>
                </p:cNvSpPr>
                <p:nvPr/>
              </p:nvSpPr>
              <p:spPr bwMode="auto">
                <a:xfrm>
                  <a:off x="274638" y="3945756"/>
                  <a:ext cx="449263" cy="190500"/>
                </a:xfrm>
                <a:prstGeom prst="rect">
                  <a:avLst/>
                </a:prstGeom>
                <a:solidFill>
                  <a:srgbClr val="C8E6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02" name="Rectangle 861"/>
                <p:cNvSpPr>
                  <a:spLocks noChangeArrowheads="1"/>
                </p:cNvSpPr>
                <p:nvPr/>
              </p:nvSpPr>
              <p:spPr bwMode="auto">
                <a:xfrm>
                  <a:off x="274638" y="3945756"/>
                  <a:ext cx="449263" cy="190500"/>
                </a:xfrm>
                <a:prstGeom prst="rect">
                  <a:avLst/>
                </a:prstGeom>
                <a:solidFill>
                  <a:srgbClr val="C8E6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03" name="Rectangle 862"/>
                <p:cNvSpPr>
                  <a:spLocks noChangeArrowheads="1"/>
                </p:cNvSpPr>
                <p:nvPr/>
              </p:nvSpPr>
              <p:spPr bwMode="auto">
                <a:xfrm>
                  <a:off x="274638" y="3945756"/>
                  <a:ext cx="449263" cy="190500"/>
                </a:xfrm>
                <a:prstGeom prst="rect">
                  <a:avLst/>
                </a:prstGeom>
                <a:solidFill>
                  <a:srgbClr val="C8E6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04" name="Rectangle 863"/>
                <p:cNvSpPr>
                  <a:spLocks noChangeArrowheads="1"/>
                </p:cNvSpPr>
                <p:nvPr/>
              </p:nvSpPr>
              <p:spPr bwMode="auto">
                <a:xfrm>
                  <a:off x="274638" y="3945756"/>
                  <a:ext cx="449263" cy="190500"/>
                </a:xfrm>
                <a:prstGeom prst="rect">
                  <a:avLst/>
                </a:prstGeom>
                <a:solidFill>
                  <a:srgbClr val="C8E6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05" name="Rectangle 864"/>
                <p:cNvSpPr>
                  <a:spLocks noChangeArrowheads="1"/>
                </p:cNvSpPr>
                <p:nvPr/>
              </p:nvSpPr>
              <p:spPr bwMode="auto">
                <a:xfrm>
                  <a:off x="274638" y="3945756"/>
                  <a:ext cx="449263" cy="190500"/>
                </a:xfrm>
                <a:prstGeom prst="rect">
                  <a:avLst/>
                </a:prstGeom>
                <a:solidFill>
                  <a:srgbClr val="C8E6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06" name="Rectangle 865"/>
                <p:cNvSpPr>
                  <a:spLocks noChangeArrowheads="1"/>
                </p:cNvSpPr>
                <p:nvPr/>
              </p:nvSpPr>
              <p:spPr bwMode="auto">
                <a:xfrm>
                  <a:off x="274638" y="3945756"/>
                  <a:ext cx="449263" cy="190500"/>
                </a:xfrm>
                <a:prstGeom prst="rect">
                  <a:avLst/>
                </a:prstGeom>
                <a:solidFill>
                  <a:srgbClr val="C8E6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07" name="Rectangle 866"/>
                <p:cNvSpPr>
                  <a:spLocks noChangeArrowheads="1"/>
                </p:cNvSpPr>
                <p:nvPr/>
              </p:nvSpPr>
              <p:spPr bwMode="auto">
                <a:xfrm>
                  <a:off x="274638" y="3947344"/>
                  <a:ext cx="449263" cy="188913"/>
                </a:xfrm>
                <a:prstGeom prst="rect">
                  <a:avLst/>
                </a:prstGeom>
                <a:solidFill>
                  <a:srgbClr val="C8E6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08" name="Rectangle 867"/>
                <p:cNvSpPr>
                  <a:spLocks noChangeArrowheads="1"/>
                </p:cNvSpPr>
                <p:nvPr/>
              </p:nvSpPr>
              <p:spPr bwMode="auto">
                <a:xfrm>
                  <a:off x="274638" y="3947344"/>
                  <a:ext cx="449263" cy="188913"/>
                </a:xfrm>
                <a:prstGeom prst="rect">
                  <a:avLst/>
                </a:prstGeom>
                <a:solidFill>
                  <a:srgbClr val="C8E6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09" name="Rectangle 868"/>
                <p:cNvSpPr>
                  <a:spLocks noChangeArrowheads="1"/>
                </p:cNvSpPr>
                <p:nvPr/>
              </p:nvSpPr>
              <p:spPr bwMode="auto">
                <a:xfrm>
                  <a:off x="274638" y="3947344"/>
                  <a:ext cx="449263" cy="188913"/>
                </a:xfrm>
                <a:prstGeom prst="rect">
                  <a:avLst/>
                </a:prstGeom>
                <a:solidFill>
                  <a:srgbClr val="C8E6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10" name="Rectangle 869"/>
                <p:cNvSpPr>
                  <a:spLocks noChangeArrowheads="1"/>
                </p:cNvSpPr>
                <p:nvPr/>
              </p:nvSpPr>
              <p:spPr bwMode="auto">
                <a:xfrm>
                  <a:off x="274638" y="3947344"/>
                  <a:ext cx="449263" cy="188913"/>
                </a:xfrm>
                <a:prstGeom prst="rect">
                  <a:avLst/>
                </a:prstGeom>
                <a:solidFill>
                  <a:srgbClr val="C5E3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11" name="Rectangle 870"/>
                <p:cNvSpPr>
                  <a:spLocks noChangeArrowheads="1"/>
                </p:cNvSpPr>
                <p:nvPr/>
              </p:nvSpPr>
              <p:spPr bwMode="auto">
                <a:xfrm>
                  <a:off x="274638" y="3947344"/>
                  <a:ext cx="449263" cy="188913"/>
                </a:xfrm>
                <a:prstGeom prst="rect">
                  <a:avLst/>
                </a:prstGeom>
                <a:solidFill>
                  <a:srgbClr val="C5E3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12" name="Rectangle 871"/>
                <p:cNvSpPr>
                  <a:spLocks noChangeArrowheads="1"/>
                </p:cNvSpPr>
                <p:nvPr/>
              </p:nvSpPr>
              <p:spPr bwMode="auto">
                <a:xfrm>
                  <a:off x="274638" y="3947344"/>
                  <a:ext cx="449263" cy="188913"/>
                </a:xfrm>
                <a:prstGeom prst="rect">
                  <a:avLst/>
                </a:prstGeom>
                <a:solidFill>
                  <a:srgbClr val="C5E3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13" name="Rectangle 872"/>
                <p:cNvSpPr>
                  <a:spLocks noChangeArrowheads="1"/>
                </p:cNvSpPr>
                <p:nvPr/>
              </p:nvSpPr>
              <p:spPr bwMode="auto">
                <a:xfrm>
                  <a:off x="274638" y="3948931"/>
                  <a:ext cx="449263" cy="187325"/>
                </a:xfrm>
                <a:prstGeom prst="rect">
                  <a:avLst/>
                </a:prstGeom>
                <a:solidFill>
                  <a:srgbClr val="C5E3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14" name="Rectangle 873"/>
                <p:cNvSpPr>
                  <a:spLocks noChangeArrowheads="1"/>
                </p:cNvSpPr>
                <p:nvPr/>
              </p:nvSpPr>
              <p:spPr bwMode="auto">
                <a:xfrm>
                  <a:off x="274638" y="3948931"/>
                  <a:ext cx="449263" cy="187325"/>
                </a:xfrm>
                <a:prstGeom prst="rect">
                  <a:avLst/>
                </a:prstGeom>
                <a:solidFill>
                  <a:srgbClr val="C5E3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15" name="Rectangle 874"/>
                <p:cNvSpPr>
                  <a:spLocks noChangeArrowheads="1"/>
                </p:cNvSpPr>
                <p:nvPr/>
              </p:nvSpPr>
              <p:spPr bwMode="auto">
                <a:xfrm>
                  <a:off x="274638" y="3948931"/>
                  <a:ext cx="449263" cy="187325"/>
                </a:xfrm>
                <a:prstGeom prst="rect">
                  <a:avLst/>
                </a:prstGeom>
                <a:solidFill>
                  <a:srgbClr val="C5E3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16" name="Rectangle 875"/>
                <p:cNvSpPr>
                  <a:spLocks noChangeArrowheads="1"/>
                </p:cNvSpPr>
                <p:nvPr/>
              </p:nvSpPr>
              <p:spPr bwMode="auto">
                <a:xfrm>
                  <a:off x="274638" y="3948931"/>
                  <a:ext cx="449263" cy="187325"/>
                </a:xfrm>
                <a:prstGeom prst="rect">
                  <a:avLst/>
                </a:prstGeom>
                <a:solidFill>
                  <a:srgbClr val="C5E3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17" name="Rectangle 876"/>
                <p:cNvSpPr>
                  <a:spLocks noChangeArrowheads="1"/>
                </p:cNvSpPr>
                <p:nvPr/>
              </p:nvSpPr>
              <p:spPr bwMode="auto">
                <a:xfrm>
                  <a:off x="274638" y="3948931"/>
                  <a:ext cx="449263" cy="187325"/>
                </a:xfrm>
                <a:prstGeom prst="rect">
                  <a:avLst/>
                </a:prstGeom>
                <a:solidFill>
                  <a:srgbClr val="C5E3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18" name="Rectangle 877"/>
                <p:cNvSpPr>
                  <a:spLocks noChangeArrowheads="1"/>
                </p:cNvSpPr>
                <p:nvPr/>
              </p:nvSpPr>
              <p:spPr bwMode="auto">
                <a:xfrm>
                  <a:off x="274638" y="3948931"/>
                  <a:ext cx="449263" cy="187325"/>
                </a:xfrm>
                <a:prstGeom prst="rect">
                  <a:avLst/>
                </a:prstGeom>
                <a:solidFill>
                  <a:srgbClr val="C5E3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19" name="Rectangle 878"/>
                <p:cNvSpPr>
                  <a:spLocks noChangeArrowheads="1"/>
                </p:cNvSpPr>
                <p:nvPr/>
              </p:nvSpPr>
              <p:spPr bwMode="auto">
                <a:xfrm>
                  <a:off x="274638" y="3950519"/>
                  <a:ext cx="449263" cy="185738"/>
                </a:xfrm>
                <a:prstGeom prst="rect">
                  <a:avLst/>
                </a:prstGeom>
                <a:solidFill>
                  <a:srgbClr val="C5E3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20" name="Rectangle 879"/>
                <p:cNvSpPr>
                  <a:spLocks noChangeArrowheads="1"/>
                </p:cNvSpPr>
                <p:nvPr/>
              </p:nvSpPr>
              <p:spPr bwMode="auto">
                <a:xfrm>
                  <a:off x="274638" y="3950519"/>
                  <a:ext cx="449263" cy="185738"/>
                </a:xfrm>
                <a:prstGeom prst="rect">
                  <a:avLst/>
                </a:prstGeom>
                <a:solidFill>
                  <a:srgbClr val="C1E0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21" name="Rectangle 880"/>
                <p:cNvSpPr>
                  <a:spLocks noChangeArrowheads="1"/>
                </p:cNvSpPr>
                <p:nvPr/>
              </p:nvSpPr>
              <p:spPr bwMode="auto">
                <a:xfrm>
                  <a:off x="274638" y="3950519"/>
                  <a:ext cx="449263" cy="185738"/>
                </a:xfrm>
                <a:prstGeom prst="rect">
                  <a:avLst/>
                </a:prstGeom>
                <a:solidFill>
                  <a:srgbClr val="C1E0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22" name="Rectangle 881"/>
                <p:cNvSpPr>
                  <a:spLocks noChangeArrowheads="1"/>
                </p:cNvSpPr>
                <p:nvPr/>
              </p:nvSpPr>
              <p:spPr bwMode="auto">
                <a:xfrm>
                  <a:off x="274638" y="3950519"/>
                  <a:ext cx="449263" cy="185738"/>
                </a:xfrm>
                <a:prstGeom prst="rect">
                  <a:avLst/>
                </a:prstGeom>
                <a:solidFill>
                  <a:srgbClr val="C1E0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23" name="Rectangle 882"/>
                <p:cNvSpPr>
                  <a:spLocks noChangeArrowheads="1"/>
                </p:cNvSpPr>
                <p:nvPr/>
              </p:nvSpPr>
              <p:spPr bwMode="auto">
                <a:xfrm>
                  <a:off x="274638" y="3950519"/>
                  <a:ext cx="449263" cy="185738"/>
                </a:xfrm>
                <a:prstGeom prst="rect">
                  <a:avLst/>
                </a:prstGeom>
                <a:solidFill>
                  <a:srgbClr val="C1E0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24" name="Rectangle 883"/>
                <p:cNvSpPr>
                  <a:spLocks noChangeArrowheads="1"/>
                </p:cNvSpPr>
                <p:nvPr/>
              </p:nvSpPr>
              <p:spPr bwMode="auto">
                <a:xfrm>
                  <a:off x="274638" y="3950519"/>
                  <a:ext cx="449263" cy="185738"/>
                </a:xfrm>
                <a:prstGeom prst="rect">
                  <a:avLst/>
                </a:prstGeom>
                <a:solidFill>
                  <a:srgbClr val="C1E0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25" name="Rectangle 884"/>
                <p:cNvSpPr>
                  <a:spLocks noChangeArrowheads="1"/>
                </p:cNvSpPr>
                <p:nvPr/>
              </p:nvSpPr>
              <p:spPr bwMode="auto">
                <a:xfrm>
                  <a:off x="274638" y="3952106"/>
                  <a:ext cx="449263" cy="184150"/>
                </a:xfrm>
                <a:prstGeom prst="rect">
                  <a:avLst/>
                </a:prstGeom>
                <a:solidFill>
                  <a:srgbClr val="C1E0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26" name="Rectangle 885"/>
                <p:cNvSpPr>
                  <a:spLocks noChangeArrowheads="1"/>
                </p:cNvSpPr>
                <p:nvPr/>
              </p:nvSpPr>
              <p:spPr bwMode="auto">
                <a:xfrm>
                  <a:off x="274638" y="3952106"/>
                  <a:ext cx="449263" cy="184150"/>
                </a:xfrm>
                <a:prstGeom prst="rect">
                  <a:avLst/>
                </a:prstGeom>
                <a:solidFill>
                  <a:srgbClr val="C1E0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27" name="Rectangle 886"/>
                <p:cNvSpPr>
                  <a:spLocks noChangeArrowheads="1"/>
                </p:cNvSpPr>
                <p:nvPr/>
              </p:nvSpPr>
              <p:spPr bwMode="auto">
                <a:xfrm>
                  <a:off x="274638" y="3952106"/>
                  <a:ext cx="449263" cy="184150"/>
                </a:xfrm>
                <a:prstGeom prst="rect">
                  <a:avLst/>
                </a:prstGeom>
                <a:solidFill>
                  <a:srgbClr val="C1E0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28" name="Rectangle 887"/>
                <p:cNvSpPr>
                  <a:spLocks noChangeArrowheads="1"/>
                </p:cNvSpPr>
                <p:nvPr/>
              </p:nvSpPr>
              <p:spPr bwMode="auto">
                <a:xfrm>
                  <a:off x="274638" y="3952106"/>
                  <a:ext cx="449263" cy="184150"/>
                </a:xfrm>
                <a:prstGeom prst="rect">
                  <a:avLst/>
                </a:prstGeom>
                <a:solidFill>
                  <a:srgbClr val="C1E0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29" name="Rectangle 888"/>
                <p:cNvSpPr>
                  <a:spLocks noChangeArrowheads="1"/>
                </p:cNvSpPr>
                <p:nvPr/>
              </p:nvSpPr>
              <p:spPr bwMode="auto">
                <a:xfrm>
                  <a:off x="274638" y="3952106"/>
                  <a:ext cx="449263" cy="184150"/>
                </a:xfrm>
                <a:prstGeom prst="rect">
                  <a:avLst/>
                </a:prstGeom>
                <a:solidFill>
                  <a:srgbClr val="C1E0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30" name="Rectangle 889"/>
                <p:cNvSpPr>
                  <a:spLocks noChangeArrowheads="1"/>
                </p:cNvSpPr>
                <p:nvPr/>
              </p:nvSpPr>
              <p:spPr bwMode="auto">
                <a:xfrm>
                  <a:off x="274638" y="3952106"/>
                  <a:ext cx="449263" cy="184150"/>
                </a:xfrm>
                <a:prstGeom prst="rect">
                  <a:avLst/>
                </a:prstGeom>
                <a:solidFill>
                  <a:srgbClr val="C1E0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31" name="Rectangle 890"/>
                <p:cNvSpPr>
                  <a:spLocks noChangeArrowheads="1"/>
                </p:cNvSpPr>
                <p:nvPr/>
              </p:nvSpPr>
              <p:spPr bwMode="auto">
                <a:xfrm>
                  <a:off x="274638" y="3953694"/>
                  <a:ext cx="449263" cy="182563"/>
                </a:xfrm>
                <a:prstGeom prst="rect">
                  <a:avLst/>
                </a:prstGeom>
                <a:solidFill>
                  <a:srgbClr val="BFDE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32" name="Rectangle 891"/>
                <p:cNvSpPr>
                  <a:spLocks noChangeArrowheads="1"/>
                </p:cNvSpPr>
                <p:nvPr/>
              </p:nvSpPr>
              <p:spPr bwMode="auto">
                <a:xfrm>
                  <a:off x="274638" y="3953694"/>
                  <a:ext cx="449263" cy="182563"/>
                </a:xfrm>
                <a:prstGeom prst="rect">
                  <a:avLst/>
                </a:prstGeom>
                <a:solidFill>
                  <a:srgbClr val="BFDE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33" name="Rectangle 892"/>
                <p:cNvSpPr>
                  <a:spLocks noChangeArrowheads="1"/>
                </p:cNvSpPr>
                <p:nvPr/>
              </p:nvSpPr>
              <p:spPr bwMode="auto">
                <a:xfrm>
                  <a:off x="274638" y="3953694"/>
                  <a:ext cx="449263" cy="182563"/>
                </a:xfrm>
                <a:prstGeom prst="rect">
                  <a:avLst/>
                </a:prstGeom>
                <a:solidFill>
                  <a:srgbClr val="BFDE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34" name="Rectangle 893"/>
                <p:cNvSpPr>
                  <a:spLocks noChangeArrowheads="1"/>
                </p:cNvSpPr>
                <p:nvPr/>
              </p:nvSpPr>
              <p:spPr bwMode="auto">
                <a:xfrm>
                  <a:off x="274638" y="3953694"/>
                  <a:ext cx="449263" cy="182563"/>
                </a:xfrm>
                <a:prstGeom prst="rect">
                  <a:avLst/>
                </a:prstGeom>
                <a:solidFill>
                  <a:srgbClr val="BFDE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35" name="Rectangle 894"/>
                <p:cNvSpPr>
                  <a:spLocks noChangeArrowheads="1"/>
                </p:cNvSpPr>
                <p:nvPr/>
              </p:nvSpPr>
              <p:spPr bwMode="auto">
                <a:xfrm>
                  <a:off x="274638" y="3953694"/>
                  <a:ext cx="449263" cy="182563"/>
                </a:xfrm>
                <a:prstGeom prst="rect">
                  <a:avLst/>
                </a:prstGeom>
                <a:solidFill>
                  <a:srgbClr val="BFDE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36" name="Rectangle 895"/>
                <p:cNvSpPr>
                  <a:spLocks noChangeArrowheads="1"/>
                </p:cNvSpPr>
                <p:nvPr/>
              </p:nvSpPr>
              <p:spPr bwMode="auto">
                <a:xfrm>
                  <a:off x="274638" y="3953694"/>
                  <a:ext cx="449263" cy="182563"/>
                </a:xfrm>
                <a:prstGeom prst="rect">
                  <a:avLst/>
                </a:prstGeom>
                <a:solidFill>
                  <a:srgbClr val="BFDE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37" name="Rectangle 896"/>
                <p:cNvSpPr>
                  <a:spLocks noChangeArrowheads="1"/>
                </p:cNvSpPr>
                <p:nvPr/>
              </p:nvSpPr>
              <p:spPr bwMode="auto">
                <a:xfrm>
                  <a:off x="274638" y="3953694"/>
                  <a:ext cx="449263" cy="182563"/>
                </a:xfrm>
                <a:prstGeom prst="rect">
                  <a:avLst/>
                </a:prstGeom>
                <a:solidFill>
                  <a:srgbClr val="BFDE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38" name="Rectangle 897"/>
                <p:cNvSpPr>
                  <a:spLocks noChangeArrowheads="1"/>
                </p:cNvSpPr>
                <p:nvPr/>
              </p:nvSpPr>
              <p:spPr bwMode="auto">
                <a:xfrm>
                  <a:off x="274638" y="3955281"/>
                  <a:ext cx="449263" cy="180975"/>
                </a:xfrm>
                <a:prstGeom prst="rect">
                  <a:avLst/>
                </a:prstGeom>
                <a:solidFill>
                  <a:srgbClr val="BFDE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39" name="Rectangle 898"/>
                <p:cNvSpPr>
                  <a:spLocks noChangeArrowheads="1"/>
                </p:cNvSpPr>
                <p:nvPr/>
              </p:nvSpPr>
              <p:spPr bwMode="auto">
                <a:xfrm>
                  <a:off x="274638" y="3955281"/>
                  <a:ext cx="449263" cy="180975"/>
                </a:xfrm>
                <a:prstGeom prst="rect">
                  <a:avLst/>
                </a:prstGeom>
                <a:solidFill>
                  <a:srgbClr val="BFDE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40" name="Rectangle 899"/>
                <p:cNvSpPr>
                  <a:spLocks noChangeArrowheads="1"/>
                </p:cNvSpPr>
                <p:nvPr/>
              </p:nvSpPr>
              <p:spPr bwMode="auto">
                <a:xfrm>
                  <a:off x="274638" y="3955281"/>
                  <a:ext cx="449263" cy="180975"/>
                </a:xfrm>
                <a:prstGeom prst="rect">
                  <a:avLst/>
                </a:prstGeom>
                <a:solidFill>
                  <a:srgbClr val="BFDE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41" name="Rectangle 900"/>
                <p:cNvSpPr>
                  <a:spLocks noChangeArrowheads="1"/>
                </p:cNvSpPr>
                <p:nvPr/>
              </p:nvSpPr>
              <p:spPr bwMode="auto">
                <a:xfrm>
                  <a:off x="274638" y="3955281"/>
                  <a:ext cx="449263" cy="180975"/>
                </a:xfrm>
                <a:prstGeom prst="rect">
                  <a:avLst/>
                </a:prstGeom>
                <a:solidFill>
                  <a:srgbClr val="BFDE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42" name="Rectangle 901"/>
                <p:cNvSpPr>
                  <a:spLocks noChangeArrowheads="1"/>
                </p:cNvSpPr>
                <p:nvPr/>
              </p:nvSpPr>
              <p:spPr bwMode="auto">
                <a:xfrm>
                  <a:off x="274638" y="3955281"/>
                  <a:ext cx="449263" cy="180975"/>
                </a:xfrm>
                <a:prstGeom prst="rect">
                  <a:avLst/>
                </a:prstGeom>
                <a:solidFill>
                  <a:srgbClr val="BDDB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43" name="Rectangle 902"/>
                <p:cNvSpPr>
                  <a:spLocks noChangeArrowheads="1"/>
                </p:cNvSpPr>
                <p:nvPr/>
              </p:nvSpPr>
              <p:spPr bwMode="auto">
                <a:xfrm>
                  <a:off x="274638" y="3955281"/>
                  <a:ext cx="449263" cy="180975"/>
                </a:xfrm>
                <a:prstGeom prst="rect">
                  <a:avLst/>
                </a:prstGeom>
                <a:solidFill>
                  <a:srgbClr val="BDDB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44" name="Rectangle 903"/>
                <p:cNvSpPr>
                  <a:spLocks noChangeArrowheads="1"/>
                </p:cNvSpPr>
                <p:nvPr/>
              </p:nvSpPr>
              <p:spPr bwMode="auto">
                <a:xfrm>
                  <a:off x="274638" y="3956869"/>
                  <a:ext cx="449263" cy="179388"/>
                </a:xfrm>
                <a:prstGeom prst="rect">
                  <a:avLst/>
                </a:prstGeom>
                <a:solidFill>
                  <a:srgbClr val="BDDB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45" name="Rectangle 904"/>
                <p:cNvSpPr>
                  <a:spLocks noChangeArrowheads="1"/>
                </p:cNvSpPr>
                <p:nvPr/>
              </p:nvSpPr>
              <p:spPr bwMode="auto">
                <a:xfrm>
                  <a:off x="274638" y="3956869"/>
                  <a:ext cx="449263" cy="179388"/>
                </a:xfrm>
                <a:prstGeom prst="rect">
                  <a:avLst/>
                </a:prstGeom>
                <a:solidFill>
                  <a:srgbClr val="BDDB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46" name="Rectangle 905"/>
                <p:cNvSpPr>
                  <a:spLocks noChangeArrowheads="1"/>
                </p:cNvSpPr>
                <p:nvPr/>
              </p:nvSpPr>
              <p:spPr bwMode="auto">
                <a:xfrm>
                  <a:off x="274638" y="3956869"/>
                  <a:ext cx="449263" cy="179388"/>
                </a:xfrm>
                <a:prstGeom prst="rect">
                  <a:avLst/>
                </a:prstGeom>
                <a:solidFill>
                  <a:srgbClr val="BADB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47" name="Rectangle 906"/>
                <p:cNvSpPr>
                  <a:spLocks noChangeArrowheads="1"/>
                </p:cNvSpPr>
                <p:nvPr/>
              </p:nvSpPr>
              <p:spPr bwMode="auto">
                <a:xfrm>
                  <a:off x="274638" y="3956869"/>
                  <a:ext cx="449263" cy="179388"/>
                </a:xfrm>
                <a:prstGeom prst="rect">
                  <a:avLst/>
                </a:prstGeom>
                <a:solidFill>
                  <a:srgbClr val="BADB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48" name="Rectangle 907"/>
                <p:cNvSpPr>
                  <a:spLocks noChangeArrowheads="1"/>
                </p:cNvSpPr>
                <p:nvPr/>
              </p:nvSpPr>
              <p:spPr bwMode="auto">
                <a:xfrm>
                  <a:off x="274638" y="3956869"/>
                  <a:ext cx="449263" cy="179388"/>
                </a:xfrm>
                <a:prstGeom prst="rect">
                  <a:avLst/>
                </a:prstGeom>
                <a:solidFill>
                  <a:srgbClr val="BADB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49" name="Rectangle 908"/>
                <p:cNvSpPr>
                  <a:spLocks noChangeArrowheads="1"/>
                </p:cNvSpPr>
                <p:nvPr/>
              </p:nvSpPr>
              <p:spPr bwMode="auto">
                <a:xfrm>
                  <a:off x="274638" y="3956869"/>
                  <a:ext cx="449263" cy="179388"/>
                </a:xfrm>
                <a:prstGeom prst="rect">
                  <a:avLst/>
                </a:prstGeom>
                <a:solidFill>
                  <a:srgbClr val="BADB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50" name="Rectangle 909"/>
                <p:cNvSpPr>
                  <a:spLocks noChangeArrowheads="1"/>
                </p:cNvSpPr>
                <p:nvPr/>
              </p:nvSpPr>
              <p:spPr bwMode="auto">
                <a:xfrm>
                  <a:off x="274638" y="3958456"/>
                  <a:ext cx="449263" cy="177800"/>
                </a:xfrm>
                <a:prstGeom prst="rect">
                  <a:avLst/>
                </a:prstGeom>
                <a:solidFill>
                  <a:srgbClr val="BADB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51" name="Rectangle 910"/>
                <p:cNvSpPr>
                  <a:spLocks noChangeArrowheads="1"/>
                </p:cNvSpPr>
                <p:nvPr/>
              </p:nvSpPr>
              <p:spPr bwMode="auto">
                <a:xfrm>
                  <a:off x="274638" y="3958456"/>
                  <a:ext cx="449263" cy="177800"/>
                </a:xfrm>
                <a:prstGeom prst="rect">
                  <a:avLst/>
                </a:prstGeom>
                <a:solidFill>
                  <a:srgbClr val="BADB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52" name="Rectangle 911"/>
                <p:cNvSpPr>
                  <a:spLocks noChangeArrowheads="1"/>
                </p:cNvSpPr>
                <p:nvPr/>
              </p:nvSpPr>
              <p:spPr bwMode="auto">
                <a:xfrm>
                  <a:off x="274638" y="3958456"/>
                  <a:ext cx="449263" cy="177800"/>
                </a:xfrm>
                <a:prstGeom prst="rect">
                  <a:avLst/>
                </a:prstGeom>
                <a:solidFill>
                  <a:srgbClr val="BADB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53" name="Rectangle 912"/>
                <p:cNvSpPr>
                  <a:spLocks noChangeArrowheads="1"/>
                </p:cNvSpPr>
                <p:nvPr/>
              </p:nvSpPr>
              <p:spPr bwMode="auto">
                <a:xfrm>
                  <a:off x="274638" y="3958456"/>
                  <a:ext cx="449263" cy="177800"/>
                </a:xfrm>
                <a:prstGeom prst="rect">
                  <a:avLst/>
                </a:prstGeom>
                <a:solidFill>
                  <a:srgbClr val="B8D9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54" name="Rectangle 913"/>
                <p:cNvSpPr>
                  <a:spLocks noChangeArrowheads="1"/>
                </p:cNvSpPr>
                <p:nvPr/>
              </p:nvSpPr>
              <p:spPr bwMode="auto">
                <a:xfrm>
                  <a:off x="274638" y="3958456"/>
                  <a:ext cx="449263" cy="177800"/>
                </a:xfrm>
                <a:prstGeom prst="rect">
                  <a:avLst/>
                </a:prstGeom>
                <a:solidFill>
                  <a:srgbClr val="B8D9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55" name="Rectangle 914"/>
                <p:cNvSpPr>
                  <a:spLocks noChangeArrowheads="1"/>
                </p:cNvSpPr>
                <p:nvPr/>
              </p:nvSpPr>
              <p:spPr bwMode="auto">
                <a:xfrm>
                  <a:off x="274638" y="3958456"/>
                  <a:ext cx="449263" cy="177800"/>
                </a:xfrm>
                <a:prstGeom prst="rect">
                  <a:avLst/>
                </a:prstGeom>
                <a:solidFill>
                  <a:srgbClr val="B8D9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56" name="Rectangle 915"/>
                <p:cNvSpPr>
                  <a:spLocks noChangeArrowheads="1"/>
                </p:cNvSpPr>
                <p:nvPr/>
              </p:nvSpPr>
              <p:spPr bwMode="auto">
                <a:xfrm>
                  <a:off x="274638" y="3960044"/>
                  <a:ext cx="449263" cy="176213"/>
                </a:xfrm>
                <a:prstGeom prst="rect">
                  <a:avLst/>
                </a:prstGeom>
                <a:solidFill>
                  <a:srgbClr val="B8D9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57" name="Rectangle 916"/>
                <p:cNvSpPr>
                  <a:spLocks noChangeArrowheads="1"/>
                </p:cNvSpPr>
                <p:nvPr/>
              </p:nvSpPr>
              <p:spPr bwMode="auto">
                <a:xfrm>
                  <a:off x="274638" y="3960044"/>
                  <a:ext cx="449263" cy="176213"/>
                </a:xfrm>
                <a:prstGeom prst="rect">
                  <a:avLst/>
                </a:prstGeom>
                <a:solidFill>
                  <a:srgbClr val="B8D9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58" name="Rectangle 917"/>
                <p:cNvSpPr>
                  <a:spLocks noChangeArrowheads="1"/>
                </p:cNvSpPr>
                <p:nvPr/>
              </p:nvSpPr>
              <p:spPr bwMode="auto">
                <a:xfrm>
                  <a:off x="274638" y="3960044"/>
                  <a:ext cx="449263" cy="176213"/>
                </a:xfrm>
                <a:prstGeom prst="rect">
                  <a:avLst/>
                </a:prstGeom>
                <a:solidFill>
                  <a:srgbClr val="B8D9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59" name="Rectangle 918"/>
                <p:cNvSpPr>
                  <a:spLocks noChangeArrowheads="1"/>
                </p:cNvSpPr>
                <p:nvPr/>
              </p:nvSpPr>
              <p:spPr bwMode="auto">
                <a:xfrm>
                  <a:off x="274638" y="3960044"/>
                  <a:ext cx="449263" cy="176213"/>
                </a:xfrm>
                <a:prstGeom prst="rect">
                  <a:avLst/>
                </a:prstGeom>
                <a:solidFill>
                  <a:srgbClr val="B8D9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60" name="Rectangle 919"/>
                <p:cNvSpPr>
                  <a:spLocks noChangeArrowheads="1"/>
                </p:cNvSpPr>
                <p:nvPr/>
              </p:nvSpPr>
              <p:spPr bwMode="auto">
                <a:xfrm>
                  <a:off x="274638" y="3960044"/>
                  <a:ext cx="449263" cy="176213"/>
                </a:xfrm>
                <a:prstGeom prst="rect">
                  <a:avLst/>
                </a:prstGeom>
                <a:solidFill>
                  <a:srgbClr val="B8D9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61" name="Rectangle 920"/>
                <p:cNvSpPr>
                  <a:spLocks noChangeArrowheads="1"/>
                </p:cNvSpPr>
                <p:nvPr/>
              </p:nvSpPr>
              <p:spPr bwMode="auto">
                <a:xfrm>
                  <a:off x="274638" y="3960044"/>
                  <a:ext cx="449263" cy="176213"/>
                </a:xfrm>
                <a:prstGeom prst="rect">
                  <a:avLst/>
                </a:prstGeom>
                <a:solidFill>
                  <a:srgbClr val="B8D9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62" name="Rectangle 921"/>
                <p:cNvSpPr>
                  <a:spLocks noChangeArrowheads="1"/>
                </p:cNvSpPr>
                <p:nvPr/>
              </p:nvSpPr>
              <p:spPr bwMode="auto">
                <a:xfrm>
                  <a:off x="274638" y="3961631"/>
                  <a:ext cx="449263" cy="174625"/>
                </a:xfrm>
                <a:prstGeom prst="rect">
                  <a:avLst/>
                </a:prstGeom>
                <a:solidFill>
                  <a:srgbClr val="B8D9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63" name="Rectangle 922"/>
                <p:cNvSpPr>
                  <a:spLocks noChangeArrowheads="1"/>
                </p:cNvSpPr>
                <p:nvPr/>
              </p:nvSpPr>
              <p:spPr bwMode="auto">
                <a:xfrm>
                  <a:off x="274638" y="3961631"/>
                  <a:ext cx="449263" cy="174625"/>
                </a:xfrm>
                <a:prstGeom prst="rect">
                  <a:avLst/>
                </a:prstGeom>
                <a:solidFill>
                  <a:srgbClr val="B8D9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64" name="Rectangle 923"/>
                <p:cNvSpPr>
                  <a:spLocks noChangeArrowheads="1"/>
                </p:cNvSpPr>
                <p:nvPr/>
              </p:nvSpPr>
              <p:spPr bwMode="auto">
                <a:xfrm>
                  <a:off x="274638" y="3961631"/>
                  <a:ext cx="449263" cy="174625"/>
                </a:xfrm>
                <a:prstGeom prst="rect">
                  <a:avLst/>
                </a:prstGeom>
                <a:solidFill>
                  <a:srgbClr val="B6D6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65" name="Rectangle 924"/>
                <p:cNvSpPr>
                  <a:spLocks noChangeArrowheads="1"/>
                </p:cNvSpPr>
                <p:nvPr/>
              </p:nvSpPr>
              <p:spPr bwMode="auto">
                <a:xfrm>
                  <a:off x="274638" y="3961631"/>
                  <a:ext cx="449263" cy="174625"/>
                </a:xfrm>
                <a:prstGeom prst="rect">
                  <a:avLst/>
                </a:prstGeom>
                <a:solidFill>
                  <a:srgbClr val="B6D6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66" name="Rectangle 925"/>
                <p:cNvSpPr>
                  <a:spLocks noChangeArrowheads="1"/>
                </p:cNvSpPr>
                <p:nvPr/>
              </p:nvSpPr>
              <p:spPr bwMode="auto">
                <a:xfrm>
                  <a:off x="274638" y="3961631"/>
                  <a:ext cx="449263" cy="174625"/>
                </a:xfrm>
                <a:prstGeom prst="rect">
                  <a:avLst/>
                </a:prstGeom>
                <a:solidFill>
                  <a:srgbClr val="B6D6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67" name="Rectangle 926"/>
                <p:cNvSpPr>
                  <a:spLocks noChangeArrowheads="1"/>
                </p:cNvSpPr>
                <p:nvPr/>
              </p:nvSpPr>
              <p:spPr bwMode="auto">
                <a:xfrm>
                  <a:off x="274638" y="3961631"/>
                  <a:ext cx="449263" cy="174625"/>
                </a:xfrm>
                <a:prstGeom prst="rect">
                  <a:avLst/>
                </a:prstGeom>
                <a:solidFill>
                  <a:srgbClr val="B6D6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68" name="Rectangle 927"/>
                <p:cNvSpPr>
                  <a:spLocks noChangeArrowheads="1"/>
                </p:cNvSpPr>
                <p:nvPr/>
              </p:nvSpPr>
              <p:spPr bwMode="auto">
                <a:xfrm>
                  <a:off x="274638" y="3961631"/>
                  <a:ext cx="449263" cy="174625"/>
                </a:xfrm>
                <a:prstGeom prst="rect">
                  <a:avLst/>
                </a:prstGeom>
                <a:solidFill>
                  <a:srgbClr val="B6D6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69" name="Rectangle 928"/>
                <p:cNvSpPr>
                  <a:spLocks noChangeArrowheads="1"/>
                </p:cNvSpPr>
                <p:nvPr/>
              </p:nvSpPr>
              <p:spPr bwMode="auto">
                <a:xfrm>
                  <a:off x="274638" y="3961631"/>
                  <a:ext cx="449263" cy="174625"/>
                </a:xfrm>
                <a:prstGeom prst="rect">
                  <a:avLst/>
                </a:prstGeom>
                <a:solidFill>
                  <a:srgbClr val="B6D6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70" name="Rectangle 929"/>
                <p:cNvSpPr>
                  <a:spLocks noChangeArrowheads="1"/>
                </p:cNvSpPr>
                <p:nvPr/>
              </p:nvSpPr>
              <p:spPr bwMode="auto">
                <a:xfrm>
                  <a:off x="274638" y="3963219"/>
                  <a:ext cx="449263" cy="173038"/>
                </a:xfrm>
                <a:prstGeom prst="rect">
                  <a:avLst/>
                </a:prstGeom>
                <a:solidFill>
                  <a:srgbClr val="B6D6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71" name="Rectangle 930"/>
                <p:cNvSpPr>
                  <a:spLocks noChangeArrowheads="1"/>
                </p:cNvSpPr>
                <p:nvPr/>
              </p:nvSpPr>
              <p:spPr bwMode="auto">
                <a:xfrm>
                  <a:off x="274638" y="3963219"/>
                  <a:ext cx="449263" cy="173038"/>
                </a:xfrm>
                <a:prstGeom prst="rect">
                  <a:avLst/>
                </a:prstGeom>
                <a:solidFill>
                  <a:srgbClr val="B4D6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72" name="Rectangle 931"/>
                <p:cNvSpPr>
                  <a:spLocks noChangeArrowheads="1"/>
                </p:cNvSpPr>
                <p:nvPr/>
              </p:nvSpPr>
              <p:spPr bwMode="auto">
                <a:xfrm>
                  <a:off x="274638" y="3963219"/>
                  <a:ext cx="449263" cy="173038"/>
                </a:xfrm>
                <a:prstGeom prst="rect">
                  <a:avLst/>
                </a:prstGeom>
                <a:solidFill>
                  <a:srgbClr val="B4D6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73" name="Rectangle 932"/>
                <p:cNvSpPr>
                  <a:spLocks noChangeArrowheads="1"/>
                </p:cNvSpPr>
                <p:nvPr/>
              </p:nvSpPr>
              <p:spPr bwMode="auto">
                <a:xfrm>
                  <a:off x="274638" y="3963219"/>
                  <a:ext cx="449263" cy="173038"/>
                </a:xfrm>
                <a:prstGeom prst="rect">
                  <a:avLst/>
                </a:prstGeom>
                <a:solidFill>
                  <a:srgbClr val="B4D6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74" name="Rectangle 933"/>
                <p:cNvSpPr>
                  <a:spLocks noChangeArrowheads="1"/>
                </p:cNvSpPr>
                <p:nvPr/>
              </p:nvSpPr>
              <p:spPr bwMode="auto">
                <a:xfrm>
                  <a:off x="274638" y="3963219"/>
                  <a:ext cx="449263" cy="173038"/>
                </a:xfrm>
                <a:prstGeom prst="rect">
                  <a:avLst/>
                </a:prstGeom>
                <a:solidFill>
                  <a:srgbClr val="B4D6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75" name="Rectangle 934"/>
                <p:cNvSpPr>
                  <a:spLocks noChangeArrowheads="1"/>
                </p:cNvSpPr>
                <p:nvPr/>
              </p:nvSpPr>
              <p:spPr bwMode="auto">
                <a:xfrm>
                  <a:off x="274638" y="3963219"/>
                  <a:ext cx="449263" cy="173038"/>
                </a:xfrm>
                <a:prstGeom prst="rect">
                  <a:avLst/>
                </a:prstGeom>
                <a:solidFill>
                  <a:srgbClr val="B2D4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76" name="Rectangle 935"/>
                <p:cNvSpPr>
                  <a:spLocks noChangeArrowheads="1"/>
                </p:cNvSpPr>
                <p:nvPr/>
              </p:nvSpPr>
              <p:spPr bwMode="auto">
                <a:xfrm>
                  <a:off x="274638" y="3964806"/>
                  <a:ext cx="449263" cy="171450"/>
                </a:xfrm>
                <a:prstGeom prst="rect">
                  <a:avLst/>
                </a:prstGeom>
                <a:solidFill>
                  <a:srgbClr val="B2D4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77" name="Rectangle 936"/>
                <p:cNvSpPr>
                  <a:spLocks noChangeArrowheads="1"/>
                </p:cNvSpPr>
                <p:nvPr/>
              </p:nvSpPr>
              <p:spPr bwMode="auto">
                <a:xfrm>
                  <a:off x="274638" y="3964806"/>
                  <a:ext cx="449263" cy="171450"/>
                </a:xfrm>
                <a:prstGeom prst="rect">
                  <a:avLst/>
                </a:prstGeom>
                <a:solidFill>
                  <a:srgbClr val="B2D4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78" name="Rectangle 937"/>
                <p:cNvSpPr>
                  <a:spLocks noChangeArrowheads="1"/>
                </p:cNvSpPr>
                <p:nvPr/>
              </p:nvSpPr>
              <p:spPr bwMode="auto">
                <a:xfrm>
                  <a:off x="274638" y="3964806"/>
                  <a:ext cx="449263" cy="171450"/>
                </a:xfrm>
                <a:prstGeom prst="rect">
                  <a:avLst/>
                </a:prstGeom>
                <a:solidFill>
                  <a:srgbClr val="B2D4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79" name="Rectangle 938"/>
                <p:cNvSpPr>
                  <a:spLocks noChangeArrowheads="1"/>
                </p:cNvSpPr>
                <p:nvPr/>
              </p:nvSpPr>
              <p:spPr bwMode="auto">
                <a:xfrm>
                  <a:off x="274638" y="3964806"/>
                  <a:ext cx="449263" cy="171450"/>
                </a:xfrm>
                <a:prstGeom prst="rect">
                  <a:avLst/>
                </a:prstGeom>
                <a:solidFill>
                  <a:srgbClr val="B2D4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80" name="Rectangle 939"/>
                <p:cNvSpPr>
                  <a:spLocks noChangeArrowheads="1"/>
                </p:cNvSpPr>
                <p:nvPr/>
              </p:nvSpPr>
              <p:spPr bwMode="auto">
                <a:xfrm>
                  <a:off x="274638" y="3964806"/>
                  <a:ext cx="449263" cy="171450"/>
                </a:xfrm>
                <a:prstGeom prst="rect">
                  <a:avLst/>
                </a:prstGeom>
                <a:solidFill>
                  <a:srgbClr val="B2D4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81" name="Rectangle 940"/>
                <p:cNvSpPr>
                  <a:spLocks noChangeArrowheads="1"/>
                </p:cNvSpPr>
                <p:nvPr/>
              </p:nvSpPr>
              <p:spPr bwMode="auto">
                <a:xfrm>
                  <a:off x="274638" y="3966394"/>
                  <a:ext cx="449263" cy="169863"/>
                </a:xfrm>
                <a:prstGeom prst="rect">
                  <a:avLst/>
                </a:prstGeom>
                <a:solidFill>
                  <a:srgbClr val="B2D4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82" name="Rectangle 941"/>
                <p:cNvSpPr>
                  <a:spLocks noChangeArrowheads="1"/>
                </p:cNvSpPr>
                <p:nvPr/>
              </p:nvSpPr>
              <p:spPr bwMode="auto">
                <a:xfrm>
                  <a:off x="274638" y="3966394"/>
                  <a:ext cx="449263" cy="169863"/>
                </a:xfrm>
                <a:prstGeom prst="rect">
                  <a:avLst/>
                </a:prstGeom>
                <a:solidFill>
                  <a:srgbClr val="B2D4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83" name="Rectangle 942"/>
                <p:cNvSpPr>
                  <a:spLocks noChangeArrowheads="1"/>
                </p:cNvSpPr>
                <p:nvPr/>
              </p:nvSpPr>
              <p:spPr bwMode="auto">
                <a:xfrm>
                  <a:off x="274638" y="3966394"/>
                  <a:ext cx="449263" cy="169863"/>
                </a:xfrm>
                <a:prstGeom prst="rect">
                  <a:avLst/>
                </a:prstGeom>
                <a:solidFill>
                  <a:srgbClr val="B2D4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84" name="Rectangle 943"/>
                <p:cNvSpPr>
                  <a:spLocks noChangeArrowheads="1"/>
                </p:cNvSpPr>
                <p:nvPr/>
              </p:nvSpPr>
              <p:spPr bwMode="auto">
                <a:xfrm>
                  <a:off x="274638" y="3966394"/>
                  <a:ext cx="449263" cy="169863"/>
                </a:xfrm>
                <a:prstGeom prst="rect">
                  <a:avLst/>
                </a:prstGeom>
                <a:solidFill>
                  <a:srgbClr val="B2D4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85" name="Rectangle 944"/>
                <p:cNvSpPr>
                  <a:spLocks noChangeArrowheads="1"/>
                </p:cNvSpPr>
                <p:nvPr/>
              </p:nvSpPr>
              <p:spPr bwMode="auto">
                <a:xfrm>
                  <a:off x="274638" y="3966394"/>
                  <a:ext cx="449263" cy="169863"/>
                </a:xfrm>
                <a:prstGeom prst="rect">
                  <a:avLst/>
                </a:prstGeom>
                <a:solidFill>
                  <a:srgbClr val="B2D4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86" name="Rectangle 945"/>
                <p:cNvSpPr>
                  <a:spLocks noChangeArrowheads="1"/>
                </p:cNvSpPr>
                <p:nvPr/>
              </p:nvSpPr>
              <p:spPr bwMode="auto">
                <a:xfrm>
                  <a:off x="274638" y="3966394"/>
                  <a:ext cx="449263" cy="169863"/>
                </a:xfrm>
                <a:prstGeom prst="rect">
                  <a:avLst/>
                </a:prstGeom>
                <a:solidFill>
                  <a:srgbClr val="B0D1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87" name="Rectangle 946"/>
                <p:cNvSpPr>
                  <a:spLocks noChangeArrowheads="1"/>
                </p:cNvSpPr>
                <p:nvPr/>
              </p:nvSpPr>
              <p:spPr bwMode="auto">
                <a:xfrm>
                  <a:off x="274638" y="3967981"/>
                  <a:ext cx="449263" cy="168275"/>
                </a:xfrm>
                <a:prstGeom prst="rect">
                  <a:avLst/>
                </a:prstGeom>
                <a:solidFill>
                  <a:srgbClr val="B0D1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88" name="Rectangle 947"/>
                <p:cNvSpPr>
                  <a:spLocks noChangeArrowheads="1"/>
                </p:cNvSpPr>
                <p:nvPr/>
              </p:nvSpPr>
              <p:spPr bwMode="auto">
                <a:xfrm>
                  <a:off x="274638" y="3967981"/>
                  <a:ext cx="449263" cy="168275"/>
                </a:xfrm>
                <a:prstGeom prst="rect">
                  <a:avLst/>
                </a:prstGeom>
                <a:solidFill>
                  <a:srgbClr val="B0D1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89" name="Rectangle 948"/>
                <p:cNvSpPr>
                  <a:spLocks noChangeArrowheads="1"/>
                </p:cNvSpPr>
                <p:nvPr/>
              </p:nvSpPr>
              <p:spPr bwMode="auto">
                <a:xfrm>
                  <a:off x="274638" y="3967981"/>
                  <a:ext cx="449263" cy="168275"/>
                </a:xfrm>
                <a:prstGeom prst="rect">
                  <a:avLst/>
                </a:prstGeom>
                <a:solidFill>
                  <a:srgbClr val="B0D1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90" name="Rectangle 949"/>
                <p:cNvSpPr>
                  <a:spLocks noChangeArrowheads="1"/>
                </p:cNvSpPr>
                <p:nvPr/>
              </p:nvSpPr>
              <p:spPr bwMode="auto">
                <a:xfrm>
                  <a:off x="274638" y="3967981"/>
                  <a:ext cx="449263" cy="168275"/>
                </a:xfrm>
                <a:prstGeom prst="rect">
                  <a:avLst/>
                </a:prstGeom>
                <a:solidFill>
                  <a:srgbClr val="B0D1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91" name="Rectangle 950"/>
                <p:cNvSpPr>
                  <a:spLocks noChangeArrowheads="1"/>
                </p:cNvSpPr>
                <p:nvPr/>
              </p:nvSpPr>
              <p:spPr bwMode="auto">
                <a:xfrm>
                  <a:off x="274638" y="3967981"/>
                  <a:ext cx="449263" cy="168275"/>
                </a:xfrm>
                <a:prstGeom prst="rect">
                  <a:avLst/>
                </a:prstGeom>
                <a:solidFill>
                  <a:srgbClr val="B0D1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92" name="Rectangle 951"/>
                <p:cNvSpPr>
                  <a:spLocks noChangeArrowheads="1"/>
                </p:cNvSpPr>
                <p:nvPr/>
              </p:nvSpPr>
              <p:spPr bwMode="auto">
                <a:xfrm>
                  <a:off x="274638" y="3967981"/>
                  <a:ext cx="449263" cy="168275"/>
                </a:xfrm>
                <a:prstGeom prst="rect">
                  <a:avLst/>
                </a:prstGeom>
                <a:solidFill>
                  <a:srgbClr val="B0D1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93" name="Rectangle 952"/>
                <p:cNvSpPr>
                  <a:spLocks noChangeArrowheads="1"/>
                </p:cNvSpPr>
                <p:nvPr/>
              </p:nvSpPr>
              <p:spPr bwMode="auto">
                <a:xfrm>
                  <a:off x="274638" y="3969569"/>
                  <a:ext cx="449263" cy="166688"/>
                </a:xfrm>
                <a:prstGeom prst="rect">
                  <a:avLst/>
                </a:prstGeom>
                <a:solidFill>
                  <a:srgbClr val="B0D1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94" name="Rectangle 953"/>
                <p:cNvSpPr>
                  <a:spLocks noChangeArrowheads="1"/>
                </p:cNvSpPr>
                <p:nvPr/>
              </p:nvSpPr>
              <p:spPr bwMode="auto">
                <a:xfrm>
                  <a:off x="274638" y="3969569"/>
                  <a:ext cx="449263" cy="166688"/>
                </a:xfrm>
                <a:prstGeom prst="rect">
                  <a:avLst/>
                </a:prstGeom>
                <a:solidFill>
                  <a:srgbClr val="B0D1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95" name="Rectangle 954"/>
                <p:cNvSpPr>
                  <a:spLocks noChangeArrowheads="1"/>
                </p:cNvSpPr>
                <p:nvPr/>
              </p:nvSpPr>
              <p:spPr bwMode="auto">
                <a:xfrm>
                  <a:off x="274638" y="3969569"/>
                  <a:ext cx="449263" cy="166688"/>
                </a:xfrm>
                <a:prstGeom prst="rect">
                  <a:avLst/>
                </a:prstGeom>
                <a:solidFill>
                  <a:srgbClr val="AED1C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96" name="Rectangle 955"/>
                <p:cNvSpPr>
                  <a:spLocks noChangeArrowheads="1"/>
                </p:cNvSpPr>
                <p:nvPr/>
              </p:nvSpPr>
              <p:spPr bwMode="auto">
                <a:xfrm>
                  <a:off x="274638" y="3969569"/>
                  <a:ext cx="449263" cy="166688"/>
                </a:xfrm>
                <a:prstGeom prst="rect">
                  <a:avLst/>
                </a:prstGeom>
                <a:solidFill>
                  <a:srgbClr val="AED1C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97" name="Rectangle 956"/>
                <p:cNvSpPr>
                  <a:spLocks noChangeArrowheads="1"/>
                </p:cNvSpPr>
                <p:nvPr/>
              </p:nvSpPr>
              <p:spPr bwMode="auto">
                <a:xfrm>
                  <a:off x="274638" y="3969569"/>
                  <a:ext cx="449263" cy="166688"/>
                </a:xfrm>
                <a:prstGeom prst="rect">
                  <a:avLst/>
                </a:prstGeom>
                <a:solidFill>
                  <a:srgbClr val="ABCF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98" name="Rectangle 957"/>
                <p:cNvSpPr>
                  <a:spLocks noChangeArrowheads="1"/>
                </p:cNvSpPr>
                <p:nvPr/>
              </p:nvSpPr>
              <p:spPr bwMode="auto">
                <a:xfrm>
                  <a:off x="274638" y="3969569"/>
                  <a:ext cx="449263" cy="166688"/>
                </a:xfrm>
                <a:prstGeom prst="rect">
                  <a:avLst/>
                </a:prstGeom>
                <a:solidFill>
                  <a:srgbClr val="ABCF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499" name="Rectangle 958"/>
                <p:cNvSpPr>
                  <a:spLocks noChangeArrowheads="1"/>
                </p:cNvSpPr>
                <p:nvPr/>
              </p:nvSpPr>
              <p:spPr bwMode="auto">
                <a:xfrm>
                  <a:off x="274638" y="3969569"/>
                  <a:ext cx="449263" cy="166688"/>
                </a:xfrm>
                <a:prstGeom prst="rect">
                  <a:avLst/>
                </a:prstGeom>
                <a:solidFill>
                  <a:srgbClr val="ABCF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00" name="Rectangle 959"/>
                <p:cNvSpPr>
                  <a:spLocks noChangeArrowheads="1"/>
                </p:cNvSpPr>
                <p:nvPr/>
              </p:nvSpPr>
              <p:spPr bwMode="auto">
                <a:xfrm>
                  <a:off x="274638" y="3969569"/>
                  <a:ext cx="449263" cy="166688"/>
                </a:xfrm>
                <a:prstGeom prst="rect">
                  <a:avLst/>
                </a:prstGeom>
                <a:solidFill>
                  <a:srgbClr val="ABCF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01" name="Rectangle 960"/>
                <p:cNvSpPr>
                  <a:spLocks noChangeArrowheads="1"/>
                </p:cNvSpPr>
                <p:nvPr/>
              </p:nvSpPr>
              <p:spPr bwMode="auto">
                <a:xfrm>
                  <a:off x="274638" y="3971156"/>
                  <a:ext cx="449263" cy="165100"/>
                </a:xfrm>
                <a:prstGeom prst="rect">
                  <a:avLst/>
                </a:prstGeom>
                <a:solidFill>
                  <a:srgbClr val="ABCF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02" name="Rectangle 961"/>
                <p:cNvSpPr>
                  <a:spLocks noChangeArrowheads="1"/>
                </p:cNvSpPr>
                <p:nvPr/>
              </p:nvSpPr>
              <p:spPr bwMode="auto">
                <a:xfrm>
                  <a:off x="274638" y="3971156"/>
                  <a:ext cx="449263" cy="165100"/>
                </a:xfrm>
                <a:prstGeom prst="rect">
                  <a:avLst/>
                </a:prstGeom>
                <a:solidFill>
                  <a:srgbClr val="ABCF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03" name="Rectangle 962"/>
                <p:cNvSpPr>
                  <a:spLocks noChangeArrowheads="1"/>
                </p:cNvSpPr>
                <p:nvPr/>
              </p:nvSpPr>
              <p:spPr bwMode="auto">
                <a:xfrm>
                  <a:off x="274638" y="3971156"/>
                  <a:ext cx="449263" cy="165100"/>
                </a:xfrm>
                <a:prstGeom prst="rect">
                  <a:avLst/>
                </a:prstGeom>
                <a:solidFill>
                  <a:srgbClr val="ABCF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04" name="Rectangle 963"/>
                <p:cNvSpPr>
                  <a:spLocks noChangeArrowheads="1"/>
                </p:cNvSpPr>
                <p:nvPr/>
              </p:nvSpPr>
              <p:spPr bwMode="auto">
                <a:xfrm>
                  <a:off x="274638" y="3971156"/>
                  <a:ext cx="449263" cy="165100"/>
                </a:xfrm>
                <a:prstGeom prst="rect">
                  <a:avLst/>
                </a:prstGeom>
                <a:solidFill>
                  <a:srgbClr val="ABCF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05" name="Rectangle 964"/>
                <p:cNvSpPr>
                  <a:spLocks noChangeArrowheads="1"/>
                </p:cNvSpPr>
                <p:nvPr/>
              </p:nvSpPr>
              <p:spPr bwMode="auto">
                <a:xfrm>
                  <a:off x="274638" y="3971156"/>
                  <a:ext cx="449263" cy="165100"/>
                </a:xfrm>
                <a:prstGeom prst="rect">
                  <a:avLst/>
                </a:prstGeom>
                <a:solidFill>
                  <a:srgbClr val="ABCF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06" name="Rectangle 965"/>
                <p:cNvSpPr>
                  <a:spLocks noChangeArrowheads="1"/>
                </p:cNvSpPr>
                <p:nvPr/>
              </p:nvSpPr>
              <p:spPr bwMode="auto">
                <a:xfrm>
                  <a:off x="274638" y="3971156"/>
                  <a:ext cx="449263" cy="165100"/>
                </a:xfrm>
                <a:prstGeom prst="rect">
                  <a:avLst/>
                </a:prstGeom>
                <a:solidFill>
                  <a:srgbClr val="ABCF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07" name="Rectangle 966"/>
                <p:cNvSpPr>
                  <a:spLocks noChangeArrowheads="1"/>
                </p:cNvSpPr>
                <p:nvPr/>
              </p:nvSpPr>
              <p:spPr bwMode="auto">
                <a:xfrm>
                  <a:off x="274638" y="3972744"/>
                  <a:ext cx="449263" cy="163513"/>
                </a:xfrm>
                <a:prstGeom prst="rect">
                  <a:avLst/>
                </a:prstGeom>
                <a:solidFill>
                  <a:srgbClr val="ABCF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08" name="Rectangle 967"/>
                <p:cNvSpPr>
                  <a:spLocks noChangeArrowheads="1"/>
                </p:cNvSpPr>
                <p:nvPr/>
              </p:nvSpPr>
              <p:spPr bwMode="auto">
                <a:xfrm>
                  <a:off x="274638" y="3972744"/>
                  <a:ext cx="449263" cy="163513"/>
                </a:xfrm>
                <a:prstGeom prst="rect">
                  <a:avLst/>
                </a:prstGeom>
                <a:solidFill>
                  <a:srgbClr val="A9CC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09" name="Rectangle 968"/>
                <p:cNvSpPr>
                  <a:spLocks noChangeArrowheads="1"/>
                </p:cNvSpPr>
                <p:nvPr/>
              </p:nvSpPr>
              <p:spPr bwMode="auto">
                <a:xfrm>
                  <a:off x="274638" y="3972744"/>
                  <a:ext cx="449263" cy="163513"/>
                </a:xfrm>
                <a:prstGeom prst="rect">
                  <a:avLst/>
                </a:prstGeom>
                <a:solidFill>
                  <a:srgbClr val="A9CC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10" name="Rectangle 969"/>
                <p:cNvSpPr>
                  <a:spLocks noChangeArrowheads="1"/>
                </p:cNvSpPr>
                <p:nvPr/>
              </p:nvSpPr>
              <p:spPr bwMode="auto">
                <a:xfrm>
                  <a:off x="274638" y="3972744"/>
                  <a:ext cx="449263" cy="163513"/>
                </a:xfrm>
                <a:prstGeom prst="rect">
                  <a:avLst/>
                </a:prstGeom>
                <a:solidFill>
                  <a:srgbClr val="A9CC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11" name="Rectangle 970"/>
                <p:cNvSpPr>
                  <a:spLocks noChangeArrowheads="1"/>
                </p:cNvSpPr>
                <p:nvPr/>
              </p:nvSpPr>
              <p:spPr bwMode="auto">
                <a:xfrm>
                  <a:off x="274638" y="3972744"/>
                  <a:ext cx="449263" cy="163513"/>
                </a:xfrm>
                <a:prstGeom prst="rect">
                  <a:avLst/>
                </a:prstGeom>
                <a:solidFill>
                  <a:srgbClr val="A9CC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12" name="Rectangle 971"/>
                <p:cNvSpPr>
                  <a:spLocks noChangeArrowheads="1"/>
                </p:cNvSpPr>
                <p:nvPr/>
              </p:nvSpPr>
              <p:spPr bwMode="auto">
                <a:xfrm>
                  <a:off x="274638" y="3972744"/>
                  <a:ext cx="449263" cy="163513"/>
                </a:xfrm>
                <a:prstGeom prst="rect">
                  <a:avLst/>
                </a:prstGeom>
                <a:solidFill>
                  <a:srgbClr val="A9CC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13" name="Rectangle 972"/>
                <p:cNvSpPr>
                  <a:spLocks noChangeArrowheads="1"/>
                </p:cNvSpPr>
                <p:nvPr/>
              </p:nvSpPr>
              <p:spPr bwMode="auto">
                <a:xfrm>
                  <a:off x="274638" y="3974331"/>
                  <a:ext cx="449263" cy="161925"/>
                </a:xfrm>
                <a:prstGeom prst="rect">
                  <a:avLst/>
                </a:prstGeom>
                <a:solidFill>
                  <a:srgbClr val="A9CC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14" name="Rectangle 973"/>
                <p:cNvSpPr>
                  <a:spLocks noChangeArrowheads="1"/>
                </p:cNvSpPr>
                <p:nvPr/>
              </p:nvSpPr>
              <p:spPr bwMode="auto">
                <a:xfrm>
                  <a:off x="274638" y="3974331"/>
                  <a:ext cx="449263" cy="161925"/>
                </a:xfrm>
                <a:prstGeom prst="rect">
                  <a:avLst/>
                </a:prstGeom>
                <a:solidFill>
                  <a:srgbClr val="A9CC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15" name="Rectangle 974"/>
                <p:cNvSpPr>
                  <a:spLocks noChangeArrowheads="1"/>
                </p:cNvSpPr>
                <p:nvPr/>
              </p:nvSpPr>
              <p:spPr bwMode="auto">
                <a:xfrm>
                  <a:off x="274638" y="3974331"/>
                  <a:ext cx="449263" cy="161925"/>
                </a:xfrm>
                <a:prstGeom prst="rect">
                  <a:avLst/>
                </a:prstGeom>
                <a:solidFill>
                  <a:srgbClr val="A9CC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16" name="Rectangle 975"/>
                <p:cNvSpPr>
                  <a:spLocks noChangeArrowheads="1"/>
                </p:cNvSpPr>
                <p:nvPr/>
              </p:nvSpPr>
              <p:spPr bwMode="auto">
                <a:xfrm>
                  <a:off x="274638" y="3974331"/>
                  <a:ext cx="449263" cy="161925"/>
                </a:xfrm>
                <a:prstGeom prst="rect">
                  <a:avLst/>
                </a:prstGeom>
                <a:solidFill>
                  <a:srgbClr val="A9CC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17" name="Rectangle 976"/>
                <p:cNvSpPr>
                  <a:spLocks noChangeArrowheads="1"/>
                </p:cNvSpPr>
                <p:nvPr/>
              </p:nvSpPr>
              <p:spPr bwMode="auto">
                <a:xfrm>
                  <a:off x="274638" y="3974331"/>
                  <a:ext cx="449263" cy="161925"/>
                </a:xfrm>
                <a:prstGeom prst="rect">
                  <a:avLst/>
                </a:prstGeom>
                <a:solidFill>
                  <a:srgbClr val="A9CC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18" name="Rectangle 977"/>
                <p:cNvSpPr>
                  <a:spLocks noChangeArrowheads="1"/>
                </p:cNvSpPr>
                <p:nvPr/>
              </p:nvSpPr>
              <p:spPr bwMode="auto">
                <a:xfrm>
                  <a:off x="274638" y="3974331"/>
                  <a:ext cx="449263" cy="161925"/>
                </a:xfrm>
                <a:prstGeom prst="rect">
                  <a:avLst/>
                </a:prstGeom>
                <a:solidFill>
                  <a:srgbClr val="A9CC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19" name="Rectangle 978"/>
                <p:cNvSpPr>
                  <a:spLocks noChangeArrowheads="1"/>
                </p:cNvSpPr>
                <p:nvPr/>
              </p:nvSpPr>
              <p:spPr bwMode="auto">
                <a:xfrm>
                  <a:off x="274638" y="3975919"/>
                  <a:ext cx="449263" cy="160338"/>
                </a:xfrm>
                <a:prstGeom prst="rect">
                  <a:avLst/>
                </a:prstGeom>
                <a:solidFill>
                  <a:srgbClr val="A5C9C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20" name="Rectangle 979"/>
                <p:cNvSpPr>
                  <a:spLocks noChangeArrowheads="1"/>
                </p:cNvSpPr>
                <p:nvPr/>
              </p:nvSpPr>
              <p:spPr bwMode="auto">
                <a:xfrm>
                  <a:off x="274638" y="3975919"/>
                  <a:ext cx="449263" cy="160338"/>
                </a:xfrm>
                <a:prstGeom prst="rect">
                  <a:avLst/>
                </a:prstGeom>
                <a:solidFill>
                  <a:srgbClr val="A5C9C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21" name="Rectangle 980"/>
                <p:cNvSpPr>
                  <a:spLocks noChangeArrowheads="1"/>
                </p:cNvSpPr>
                <p:nvPr/>
              </p:nvSpPr>
              <p:spPr bwMode="auto">
                <a:xfrm>
                  <a:off x="274638" y="3975919"/>
                  <a:ext cx="449263" cy="160338"/>
                </a:xfrm>
                <a:prstGeom prst="rect">
                  <a:avLst/>
                </a:prstGeom>
                <a:solidFill>
                  <a:srgbClr val="A5C9C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22" name="Rectangle 981"/>
                <p:cNvSpPr>
                  <a:spLocks noChangeArrowheads="1"/>
                </p:cNvSpPr>
                <p:nvPr/>
              </p:nvSpPr>
              <p:spPr bwMode="auto">
                <a:xfrm>
                  <a:off x="274638" y="3975919"/>
                  <a:ext cx="449263" cy="160338"/>
                </a:xfrm>
                <a:prstGeom prst="rect">
                  <a:avLst/>
                </a:prstGeom>
                <a:solidFill>
                  <a:srgbClr val="A5C9C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23" name="Rectangle 982"/>
                <p:cNvSpPr>
                  <a:spLocks noChangeArrowheads="1"/>
                </p:cNvSpPr>
                <p:nvPr/>
              </p:nvSpPr>
              <p:spPr bwMode="auto">
                <a:xfrm>
                  <a:off x="274638" y="3975919"/>
                  <a:ext cx="449263" cy="160338"/>
                </a:xfrm>
                <a:prstGeom prst="rect">
                  <a:avLst/>
                </a:prstGeom>
                <a:solidFill>
                  <a:srgbClr val="A5C9C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24" name="Rectangle 983"/>
                <p:cNvSpPr>
                  <a:spLocks noChangeArrowheads="1"/>
                </p:cNvSpPr>
                <p:nvPr/>
              </p:nvSpPr>
              <p:spPr bwMode="auto">
                <a:xfrm>
                  <a:off x="274638" y="3975919"/>
                  <a:ext cx="449263" cy="160338"/>
                </a:xfrm>
                <a:prstGeom prst="rect">
                  <a:avLst/>
                </a:prstGeom>
                <a:solidFill>
                  <a:srgbClr val="A5C9C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25" name="Rectangle 984"/>
                <p:cNvSpPr>
                  <a:spLocks noChangeArrowheads="1"/>
                </p:cNvSpPr>
                <p:nvPr/>
              </p:nvSpPr>
              <p:spPr bwMode="auto">
                <a:xfrm>
                  <a:off x="274638" y="3977506"/>
                  <a:ext cx="449263" cy="158750"/>
                </a:xfrm>
                <a:prstGeom prst="rect">
                  <a:avLst/>
                </a:prstGeom>
                <a:solidFill>
                  <a:srgbClr val="A5C9C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26" name="Rectangle 985"/>
                <p:cNvSpPr>
                  <a:spLocks noChangeArrowheads="1"/>
                </p:cNvSpPr>
                <p:nvPr/>
              </p:nvSpPr>
              <p:spPr bwMode="auto">
                <a:xfrm>
                  <a:off x="274638" y="3977506"/>
                  <a:ext cx="449263" cy="158750"/>
                </a:xfrm>
                <a:prstGeom prst="rect">
                  <a:avLst/>
                </a:prstGeom>
                <a:solidFill>
                  <a:srgbClr val="A5C9C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27" name="Rectangle 986"/>
                <p:cNvSpPr>
                  <a:spLocks noChangeArrowheads="1"/>
                </p:cNvSpPr>
                <p:nvPr/>
              </p:nvSpPr>
              <p:spPr bwMode="auto">
                <a:xfrm>
                  <a:off x="274638" y="3977506"/>
                  <a:ext cx="449263" cy="158750"/>
                </a:xfrm>
                <a:prstGeom prst="rect">
                  <a:avLst/>
                </a:prstGeom>
                <a:solidFill>
                  <a:srgbClr val="A5C9C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28" name="Rectangle 987"/>
                <p:cNvSpPr>
                  <a:spLocks noChangeArrowheads="1"/>
                </p:cNvSpPr>
                <p:nvPr/>
              </p:nvSpPr>
              <p:spPr bwMode="auto">
                <a:xfrm>
                  <a:off x="274638" y="3977506"/>
                  <a:ext cx="449263" cy="158750"/>
                </a:xfrm>
                <a:prstGeom prst="rect">
                  <a:avLst/>
                </a:prstGeom>
                <a:solidFill>
                  <a:srgbClr val="A5C9C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29" name="Rectangle 988"/>
                <p:cNvSpPr>
                  <a:spLocks noChangeArrowheads="1"/>
                </p:cNvSpPr>
                <p:nvPr/>
              </p:nvSpPr>
              <p:spPr bwMode="auto">
                <a:xfrm>
                  <a:off x="274638" y="3977506"/>
                  <a:ext cx="449263" cy="158750"/>
                </a:xfrm>
                <a:prstGeom prst="rect">
                  <a:avLst/>
                </a:prstGeom>
                <a:solidFill>
                  <a:srgbClr val="A5C9C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30" name="Rectangle 989"/>
                <p:cNvSpPr>
                  <a:spLocks noChangeArrowheads="1"/>
                </p:cNvSpPr>
                <p:nvPr/>
              </p:nvSpPr>
              <p:spPr bwMode="auto">
                <a:xfrm>
                  <a:off x="274638" y="3977506"/>
                  <a:ext cx="449263" cy="158750"/>
                </a:xfrm>
                <a:prstGeom prst="rect">
                  <a:avLst/>
                </a:prstGeom>
                <a:solidFill>
                  <a:srgbClr val="A3C7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31" name="Rectangle 990"/>
                <p:cNvSpPr>
                  <a:spLocks noChangeArrowheads="1"/>
                </p:cNvSpPr>
                <p:nvPr/>
              </p:nvSpPr>
              <p:spPr bwMode="auto">
                <a:xfrm>
                  <a:off x="274638" y="3977506"/>
                  <a:ext cx="449263" cy="158750"/>
                </a:xfrm>
                <a:prstGeom prst="rect">
                  <a:avLst/>
                </a:prstGeom>
                <a:solidFill>
                  <a:srgbClr val="A3C7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32" name="Rectangle 991"/>
                <p:cNvSpPr>
                  <a:spLocks noChangeArrowheads="1"/>
                </p:cNvSpPr>
                <p:nvPr/>
              </p:nvSpPr>
              <p:spPr bwMode="auto">
                <a:xfrm>
                  <a:off x="274638" y="3979094"/>
                  <a:ext cx="449263" cy="157163"/>
                </a:xfrm>
                <a:prstGeom prst="rect">
                  <a:avLst/>
                </a:prstGeom>
                <a:solidFill>
                  <a:srgbClr val="A3C7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33" name="Rectangle 992"/>
                <p:cNvSpPr>
                  <a:spLocks noChangeArrowheads="1"/>
                </p:cNvSpPr>
                <p:nvPr/>
              </p:nvSpPr>
              <p:spPr bwMode="auto">
                <a:xfrm>
                  <a:off x="274638" y="3979094"/>
                  <a:ext cx="449263" cy="157163"/>
                </a:xfrm>
                <a:prstGeom prst="rect">
                  <a:avLst/>
                </a:prstGeom>
                <a:solidFill>
                  <a:srgbClr val="A3C7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34" name="Rectangle 993"/>
                <p:cNvSpPr>
                  <a:spLocks noChangeArrowheads="1"/>
                </p:cNvSpPr>
                <p:nvPr/>
              </p:nvSpPr>
              <p:spPr bwMode="auto">
                <a:xfrm>
                  <a:off x="274638" y="3979094"/>
                  <a:ext cx="449263" cy="157163"/>
                </a:xfrm>
                <a:prstGeom prst="rect">
                  <a:avLst/>
                </a:prstGeom>
                <a:solidFill>
                  <a:srgbClr val="A3C7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35" name="Rectangle 994"/>
                <p:cNvSpPr>
                  <a:spLocks noChangeArrowheads="1"/>
                </p:cNvSpPr>
                <p:nvPr/>
              </p:nvSpPr>
              <p:spPr bwMode="auto">
                <a:xfrm>
                  <a:off x="274638" y="3979094"/>
                  <a:ext cx="449263" cy="157163"/>
                </a:xfrm>
                <a:prstGeom prst="rect">
                  <a:avLst/>
                </a:prstGeom>
                <a:solidFill>
                  <a:srgbClr val="A3C7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36" name="Rectangle 995"/>
                <p:cNvSpPr>
                  <a:spLocks noChangeArrowheads="1"/>
                </p:cNvSpPr>
                <p:nvPr/>
              </p:nvSpPr>
              <p:spPr bwMode="auto">
                <a:xfrm>
                  <a:off x="274638" y="3979094"/>
                  <a:ext cx="449263" cy="157163"/>
                </a:xfrm>
                <a:prstGeom prst="rect">
                  <a:avLst/>
                </a:prstGeom>
                <a:solidFill>
                  <a:srgbClr val="A3C7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37" name="Rectangle 996"/>
                <p:cNvSpPr>
                  <a:spLocks noChangeArrowheads="1"/>
                </p:cNvSpPr>
                <p:nvPr/>
              </p:nvSpPr>
              <p:spPr bwMode="auto">
                <a:xfrm>
                  <a:off x="274638" y="3979094"/>
                  <a:ext cx="449263" cy="157163"/>
                </a:xfrm>
                <a:prstGeom prst="rect">
                  <a:avLst/>
                </a:prstGeom>
                <a:solidFill>
                  <a:srgbClr val="A3C7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38" name="Rectangle 997"/>
                <p:cNvSpPr>
                  <a:spLocks noChangeArrowheads="1"/>
                </p:cNvSpPr>
                <p:nvPr/>
              </p:nvSpPr>
              <p:spPr bwMode="auto">
                <a:xfrm>
                  <a:off x="274638" y="3980681"/>
                  <a:ext cx="449263" cy="155575"/>
                </a:xfrm>
                <a:prstGeom prst="rect">
                  <a:avLst/>
                </a:prstGeom>
                <a:solidFill>
                  <a:srgbClr val="A3C7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39" name="Rectangle 998"/>
                <p:cNvSpPr>
                  <a:spLocks noChangeArrowheads="1"/>
                </p:cNvSpPr>
                <p:nvPr/>
              </p:nvSpPr>
              <p:spPr bwMode="auto">
                <a:xfrm>
                  <a:off x="274638" y="3980681"/>
                  <a:ext cx="449263" cy="155575"/>
                </a:xfrm>
                <a:prstGeom prst="rect">
                  <a:avLst/>
                </a:prstGeom>
                <a:solidFill>
                  <a:srgbClr val="A3C7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40" name="Rectangle 999"/>
                <p:cNvSpPr>
                  <a:spLocks noChangeArrowheads="1"/>
                </p:cNvSpPr>
                <p:nvPr/>
              </p:nvSpPr>
              <p:spPr bwMode="auto">
                <a:xfrm>
                  <a:off x="274638" y="3980681"/>
                  <a:ext cx="449263" cy="155575"/>
                </a:xfrm>
                <a:prstGeom prst="rect">
                  <a:avLst/>
                </a:prstGeom>
                <a:solidFill>
                  <a:srgbClr val="A3C7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41" name="Rectangle 1000"/>
                <p:cNvSpPr>
                  <a:spLocks noChangeArrowheads="1"/>
                </p:cNvSpPr>
                <p:nvPr/>
              </p:nvSpPr>
              <p:spPr bwMode="auto">
                <a:xfrm>
                  <a:off x="274638" y="3980681"/>
                  <a:ext cx="449263" cy="155575"/>
                </a:xfrm>
                <a:prstGeom prst="rect">
                  <a:avLst/>
                </a:prstGeom>
                <a:solidFill>
                  <a:srgbClr val="A1C4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42" name="Rectangle 1001"/>
                <p:cNvSpPr>
                  <a:spLocks noChangeArrowheads="1"/>
                </p:cNvSpPr>
                <p:nvPr/>
              </p:nvSpPr>
              <p:spPr bwMode="auto">
                <a:xfrm>
                  <a:off x="274638" y="3980681"/>
                  <a:ext cx="449263" cy="155575"/>
                </a:xfrm>
                <a:prstGeom prst="rect">
                  <a:avLst/>
                </a:prstGeom>
                <a:solidFill>
                  <a:srgbClr val="9FC4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43" name="Rectangle 1002"/>
                <p:cNvSpPr>
                  <a:spLocks noChangeArrowheads="1"/>
                </p:cNvSpPr>
                <p:nvPr/>
              </p:nvSpPr>
              <p:spPr bwMode="auto">
                <a:xfrm>
                  <a:off x="274638" y="3980681"/>
                  <a:ext cx="449263" cy="155575"/>
                </a:xfrm>
                <a:prstGeom prst="rect">
                  <a:avLst/>
                </a:prstGeom>
                <a:solidFill>
                  <a:srgbClr val="9FC4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44" name="Rectangle 1003"/>
                <p:cNvSpPr>
                  <a:spLocks noChangeArrowheads="1"/>
                </p:cNvSpPr>
                <p:nvPr/>
              </p:nvSpPr>
              <p:spPr bwMode="auto">
                <a:xfrm>
                  <a:off x="274638" y="3982269"/>
                  <a:ext cx="449263" cy="153988"/>
                </a:xfrm>
                <a:prstGeom prst="rect">
                  <a:avLst/>
                </a:prstGeom>
                <a:solidFill>
                  <a:srgbClr val="9FC4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45" name="Rectangle 1004"/>
                <p:cNvSpPr>
                  <a:spLocks noChangeArrowheads="1"/>
                </p:cNvSpPr>
                <p:nvPr/>
              </p:nvSpPr>
              <p:spPr bwMode="auto">
                <a:xfrm>
                  <a:off x="274638" y="3982269"/>
                  <a:ext cx="449263" cy="153988"/>
                </a:xfrm>
                <a:prstGeom prst="rect">
                  <a:avLst/>
                </a:prstGeom>
                <a:solidFill>
                  <a:srgbClr val="9FC4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46" name="Rectangle 1005"/>
                <p:cNvSpPr>
                  <a:spLocks noChangeArrowheads="1"/>
                </p:cNvSpPr>
                <p:nvPr/>
              </p:nvSpPr>
              <p:spPr bwMode="auto">
                <a:xfrm>
                  <a:off x="274638" y="3982269"/>
                  <a:ext cx="449263" cy="153988"/>
                </a:xfrm>
                <a:prstGeom prst="rect">
                  <a:avLst/>
                </a:prstGeom>
                <a:solidFill>
                  <a:srgbClr val="9FC4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5547" name="Rectangle 1006"/>
                <p:cNvSpPr>
                  <a:spLocks noChangeArrowheads="1"/>
                </p:cNvSpPr>
                <p:nvPr/>
              </p:nvSpPr>
              <p:spPr bwMode="auto">
                <a:xfrm>
                  <a:off x="274638" y="3982269"/>
                  <a:ext cx="449263" cy="153988"/>
                </a:xfrm>
                <a:prstGeom prst="rect">
                  <a:avLst/>
                </a:prstGeom>
                <a:solidFill>
                  <a:srgbClr val="9FC4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grpSp>
              <p:nvGrpSpPr>
                <p:cNvPr id="5640" name="5639 Grupo"/>
                <p:cNvGrpSpPr/>
                <p:nvPr/>
              </p:nvGrpSpPr>
              <p:grpSpPr>
                <a:xfrm>
                  <a:off x="274638" y="3933056"/>
                  <a:ext cx="449263" cy="217165"/>
                  <a:chOff x="274638" y="4291955"/>
                  <a:chExt cx="449263" cy="217165"/>
                </a:xfrm>
              </p:grpSpPr>
              <p:sp>
                <p:nvSpPr>
                  <p:cNvPr id="13753" name="Rectangle 2420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1955"/>
                    <a:ext cx="449263" cy="203200"/>
                  </a:xfrm>
                  <a:prstGeom prst="rect">
                    <a:avLst/>
                  </a:prstGeom>
                  <a:solidFill>
                    <a:srgbClr val="CC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54" name="Rectangle 242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1955"/>
                    <a:ext cx="449263" cy="203200"/>
                  </a:xfrm>
                  <a:prstGeom prst="rect">
                    <a:avLst/>
                  </a:prstGeom>
                  <a:solidFill>
                    <a:srgbClr val="CC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55" name="Rectangle 242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1955"/>
                    <a:ext cx="449263" cy="203200"/>
                  </a:xfrm>
                  <a:prstGeom prst="rect">
                    <a:avLst/>
                  </a:prstGeom>
                  <a:solidFill>
                    <a:srgbClr val="CC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56" name="Rectangle 242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1955"/>
                    <a:ext cx="449263" cy="203200"/>
                  </a:xfrm>
                  <a:prstGeom prst="rect">
                    <a:avLst/>
                  </a:prstGeom>
                  <a:solidFill>
                    <a:srgbClr val="CC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57" name="Rectangle 242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1955"/>
                    <a:ext cx="449263" cy="203200"/>
                  </a:xfrm>
                  <a:prstGeom prst="rect">
                    <a:avLst/>
                  </a:prstGeom>
                  <a:solidFill>
                    <a:srgbClr val="CC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58" name="Rectangle 2425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3543"/>
                    <a:ext cx="449263" cy="201613"/>
                  </a:xfrm>
                  <a:prstGeom prst="rect">
                    <a:avLst/>
                  </a:prstGeom>
                  <a:solidFill>
                    <a:srgbClr val="CC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59" name="Rectangle 2426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3543"/>
                    <a:ext cx="449263" cy="201613"/>
                  </a:xfrm>
                  <a:prstGeom prst="rect">
                    <a:avLst/>
                  </a:prstGeom>
                  <a:solidFill>
                    <a:srgbClr val="CC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60" name="Rectangle 2427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3543"/>
                    <a:ext cx="449263" cy="201613"/>
                  </a:xfrm>
                  <a:prstGeom prst="rect">
                    <a:avLst/>
                  </a:prstGeom>
                  <a:solidFill>
                    <a:srgbClr val="C9FF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61" name="Rectangle 2428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3543"/>
                    <a:ext cx="449263" cy="201613"/>
                  </a:xfrm>
                  <a:prstGeom prst="rect">
                    <a:avLst/>
                  </a:prstGeom>
                  <a:solidFill>
                    <a:srgbClr val="C9FF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62" name="Rectangle 2429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3543"/>
                    <a:ext cx="449263" cy="201613"/>
                  </a:xfrm>
                  <a:prstGeom prst="rect">
                    <a:avLst/>
                  </a:prstGeom>
                  <a:solidFill>
                    <a:srgbClr val="C9FF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63" name="Rectangle 2430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3543"/>
                    <a:ext cx="449263" cy="201613"/>
                  </a:xfrm>
                  <a:prstGeom prst="rect">
                    <a:avLst/>
                  </a:prstGeom>
                  <a:solidFill>
                    <a:srgbClr val="C9FF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64" name="Rectangle 243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5130"/>
                    <a:ext cx="449263" cy="200025"/>
                  </a:xfrm>
                  <a:prstGeom prst="rect">
                    <a:avLst/>
                  </a:prstGeom>
                  <a:solidFill>
                    <a:srgbClr val="CAFF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65" name="Rectangle 243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5130"/>
                    <a:ext cx="449263" cy="200025"/>
                  </a:xfrm>
                  <a:prstGeom prst="rect">
                    <a:avLst/>
                  </a:prstGeom>
                  <a:solidFill>
                    <a:srgbClr val="CAFF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66" name="Rectangle 243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5130"/>
                    <a:ext cx="449263" cy="200025"/>
                  </a:xfrm>
                  <a:prstGeom prst="rect">
                    <a:avLst/>
                  </a:prstGeom>
                  <a:solidFill>
                    <a:srgbClr val="CAFF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67" name="Rectangle 243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5130"/>
                    <a:ext cx="449263" cy="200025"/>
                  </a:xfrm>
                  <a:prstGeom prst="rect">
                    <a:avLst/>
                  </a:prstGeom>
                  <a:solidFill>
                    <a:srgbClr val="CAFF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68" name="Rectangle 2435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5130"/>
                    <a:ext cx="449263" cy="200025"/>
                  </a:xfrm>
                  <a:prstGeom prst="rect">
                    <a:avLst/>
                  </a:prstGeom>
                  <a:solidFill>
                    <a:srgbClr val="CAFF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69" name="Rectangle 2436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5130"/>
                    <a:ext cx="449263" cy="200025"/>
                  </a:xfrm>
                  <a:prstGeom prst="rect">
                    <a:avLst/>
                  </a:prstGeom>
                  <a:solidFill>
                    <a:srgbClr val="CAFF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70" name="Rectangle 2437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6718"/>
                    <a:ext cx="449263" cy="198438"/>
                  </a:xfrm>
                  <a:prstGeom prst="rect">
                    <a:avLst/>
                  </a:prstGeom>
                  <a:solidFill>
                    <a:srgbClr val="CAFF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71" name="Rectangle 2438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6718"/>
                    <a:ext cx="449263" cy="198438"/>
                  </a:xfrm>
                  <a:prstGeom prst="rect">
                    <a:avLst/>
                  </a:prstGeom>
                  <a:solidFill>
                    <a:srgbClr val="CAFF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72" name="Rectangle 2439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6718"/>
                    <a:ext cx="449263" cy="198438"/>
                  </a:xfrm>
                  <a:prstGeom prst="rect">
                    <a:avLst/>
                  </a:prstGeom>
                  <a:solidFill>
                    <a:srgbClr val="C8FFC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73" name="Rectangle 2440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6718"/>
                    <a:ext cx="449263" cy="198438"/>
                  </a:xfrm>
                  <a:prstGeom prst="rect">
                    <a:avLst/>
                  </a:prstGeom>
                  <a:solidFill>
                    <a:srgbClr val="C8FFC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74" name="Rectangle 244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6718"/>
                    <a:ext cx="449263" cy="198438"/>
                  </a:xfrm>
                  <a:prstGeom prst="rect">
                    <a:avLst/>
                  </a:prstGeom>
                  <a:solidFill>
                    <a:srgbClr val="C8FFC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75" name="Rectangle 244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6718"/>
                    <a:ext cx="449263" cy="198438"/>
                  </a:xfrm>
                  <a:prstGeom prst="rect">
                    <a:avLst/>
                  </a:prstGeom>
                  <a:solidFill>
                    <a:srgbClr val="C8FFC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76" name="Rectangle 244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6718"/>
                    <a:ext cx="449263" cy="198438"/>
                  </a:xfrm>
                  <a:prstGeom prst="rect">
                    <a:avLst/>
                  </a:prstGeom>
                  <a:solidFill>
                    <a:srgbClr val="C8FFC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77" name="Rectangle 244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6718"/>
                    <a:ext cx="449263" cy="198438"/>
                  </a:xfrm>
                  <a:prstGeom prst="rect">
                    <a:avLst/>
                  </a:prstGeom>
                  <a:solidFill>
                    <a:srgbClr val="C6FCC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78" name="Rectangle 2445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8305"/>
                    <a:ext cx="449263" cy="196850"/>
                  </a:xfrm>
                  <a:prstGeom prst="rect">
                    <a:avLst/>
                  </a:prstGeom>
                  <a:solidFill>
                    <a:srgbClr val="C6FCC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79" name="Rectangle 2446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8305"/>
                    <a:ext cx="449263" cy="196850"/>
                  </a:xfrm>
                  <a:prstGeom prst="rect">
                    <a:avLst/>
                  </a:prstGeom>
                  <a:solidFill>
                    <a:srgbClr val="C6FCC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80" name="Rectangle 2447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8305"/>
                    <a:ext cx="449263" cy="196850"/>
                  </a:xfrm>
                  <a:prstGeom prst="rect">
                    <a:avLst/>
                  </a:prstGeom>
                  <a:solidFill>
                    <a:srgbClr val="C6FCC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81" name="Rectangle 2448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8305"/>
                    <a:ext cx="449263" cy="196850"/>
                  </a:xfrm>
                  <a:prstGeom prst="rect">
                    <a:avLst/>
                  </a:prstGeom>
                  <a:solidFill>
                    <a:srgbClr val="C6FCC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82" name="Rectangle 2449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8305"/>
                    <a:ext cx="449263" cy="196850"/>
                  </a:xfrm>
                  <a:prstGeom prst="rect">
                    <a:avLst/>
                  </a:prstGeom>
                  <a:solidFill>
                    <a:srgbClr val="C6FCC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83" name="Rectangle 2450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8305"/>
                    <a:ext cx="449263" cy="196850"/>
                  </a:xfrm>
                  <a:prstGeom prst="rect">
                    <a:avLst/>
                  </a:prstGeom>
                  <a:solidFill>
                    <a:srgbClr val="C6FCC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84" name="Rectangle 245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9893"/>
                    <a:ext cx="449263" cy="195263"/>
                  </a:xfrm>
                  <a:prstGeom prst="rect">
                    <a:avLst/>
                  </a:prstGeom>
                  <a:solidFill>
                    <a:srgbClr val="C6FCC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85" name="Rectangle 245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9893"/>
                    <a:ext cx="449263" cy="195263"/>
                  </a:xfrm>
                  <a:prstGeom prst="rect">
                    <a:avLst/>
                  </a:prstGeom>
                  <a:solidFill>
                    <a:srgbClr val="C3FCC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86" name="Rectangle 245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9893"/>
                    <a:ext cx="449263" cy="195263"/>
                  </a:xfrm>
                  <a:prstGeom prst="rect">
                    <a:avLst/>
                  </a:prstGeom>
                  <a:solidFill>
                    <a:srgbClr val="C3FCC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87" name="Rectangle 245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9893"/>
                    <a:ext cx="449263" cy="195263"/>
                  </a:xfrm>
                  <a:prstGeom prst="rect">
                    <a:avLst/>
                  </a:prstGeom>
                  <a:solidFill>
                    <a:srgbClr val="C4FCC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88" name="Rectangle 2455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9893"/>
                    <a:ext cx="449263" cy="195263"/>
                  </a:xfrm>
                  <a:prstGeom prst="rect">
                    <a:avLst/>
                  </a:prstGeom>
                  <a:solidFill>
                    <a:srgbClr val="C4FCC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89" name="Rectangle 2456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1480"/>
                    <a:ext cx="449263" cy="193675"/>
                  </a:xfrm>
                  <a:prstGeom prst="rect">
                    <a:avLst/>
                  </a:prstGeom>
                  <a:solidFill>
                    <a:srgbClr val="C4FCC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90" name="Rectangle 2457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1480"/>
                    <a:ext cx="449263" cy="193675"/>
                  </a:xfrm>
                  <a:prstGeom prst="rect">
                    <a:avLst/>
                  </a:prstGeom>
                  <a:solidFill>
                    <a:srgbClr val="C4FCC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91" name="Rectangle 2458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1480"/>
                    <a:ext cx="449263" cy="193675"/>
                  </a:xfrm>
                  <a:prstGeom prst="rect">
                    <a:avLst/>
                  </a:prstGeom>
                  <a:solidFill>
                    <a:srgbClr val="C4FCC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92" name="Rectangle 2459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1480"/>
                    <a:ext cx="449263" cy="193675"/>
                  </a:xfrm>
                  <a:prstGeom prst="rect">
                    <a:avLst/>
                  </a:prstGeom>
                  <a:solidFill>
                    <a:srgbClr val="C4FCC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93" name="Rectangle 2460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1480"/>
                    <a:ext cx="449263" cy="193675"/>
                  </a:xfrm>
                  <a:prstGeom prst="rect">
                    <a:avLst/>
                  </a:prstGeom>
                  <a:solidFill>
                    <a:srgbClr val="C4FCC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94" name="Rectangle 246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1480"/>
                    <a:ext cx="449263" cy="193675"/>
                  </a:xfrm>
                  <a:prstGeom prst="rect">
                    <a:avLst/>
                  </a:prstGeom>
                  <a:solidFill>
                    <a:srgbClr val="C4FCC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95" name="Rectangle 246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3068"/>
                    <a:ext cx="449263" cy="192088"/>
                  </a:xfrm>
                  <a:prstGeom prst="rect">
                    <a:avLst/>
                  </a:prstGeom>
                  <a:solidFill>
                    <a:srgbClr val="C4FCC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96" name="Rectangle 246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3068"/>
                    <a:ext cx="449263" cy="192088"/>
                  </a:xfrm>
                  <a:prstGeom prst="rect">
                    <a:avLst/>
                  </a:prstGeom>
                  <a:solidFill>
                    <a:srgbClr val="C4FCC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97" name="Rectangle 246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3068"/>
                    <a:ext cx="449263" cy="192088"/>
                  </a:xfrm>
                  <a:prstGeom prst="rect">
                    <a:avLst/>
                  </a:prstGeom>
                  <a:solidFill>
                    <a:srgbClr val="C2FC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98" name="Rectangle 2465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3068"/>
                    <a:ext cx="449263" cy="192088"/>
                  </a:xfrm>
                  <a:prstGeom prst="rect">
                    <a:avLst/>
                  </a:prstGeom>
                  <a:solidFill>
                    <a:srgbClr val="C2FC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99" name="Rectangle 2466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3068"/>
                    <a:ext cx="449263" cy="192088"/>
                  </a:xfrm>
                  <a:prstGeom prst="rect">
                    <a:avLst/>
                  </a:prstGeom>
                  <a:solidFill>
                    <a:srgbClr val="C2FC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00" name="Rectangle 2467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3068"/>
                    <a:ext cx="449263" cy="192088"/>
                  </a:xfrm>
                  <a:prstGeom prst="rect">
                    <a:avLst/>
                  </a:prstGeom>
                  <a:solidFill>
                    <a:srgbClr val="C2FC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01" name="Rectangle 2468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4655"/>
                    <a:ext cx="449263" cy="190500"/>
                  </a:xfrm>
                  <a:prstGeom prst="rect">
                    <a:avLst/>
                  </a:prstGeom>
                  <a:solidFill>
                    <a:srgbClr val="C2FC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02" name="Rectangle 2469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4655"/>
                    <a:ext cx="449263" cy="190500"/>
                  </a:xfrm>
                  <a:prstGeom prst="rect">
                    <a:avLst/>
                  </a:prstGeom>
                  <a:solidFill>
                    <a:srgbClr val="C2FC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03" name="Rectangle 2470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4655"/>
                    <a:ext cx="449263" cy="190500"/>
                  </a:xfrm>
                  <a:prstGeom prst="rect">
                    <a:avLst/>
                  </a:prstGeom>
                  <a:solidFill>
                    <a:srgbClr val="C2FC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04" name="Rectangle 247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4655"/>
                    <a:ext cx="449263" cy="190500"/>
                  </a:xfrm>
                  <a:prstGeom prst="rect">
                    <a:avLst/>
                  </a:prstGeom>
                  <a:solidFill>
                    <a:srgbClr val="C2FC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05" name="Rectangle 247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4655"/>
                    <a:ext cx="449263" cy="190500"/>
                  </a:xfrm>
                  <a:prstGeom prst="rect">
                    <a:avLst/>
                  </a:prstGeom>
                  <a:solidFill>
                    <a:srgbClr val="C2FC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06" name="Rectangle 247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4655"/>
                    <a:ext cx="449263" cy="190500"/>
                  </a:xfrm>
                  <a:prstGeom prst="rect">
                    <a:avLst/>
                  </a:prstGeom>
                  <a:solidFill>
                    <a:srgbClr val="C2FC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07" name="Rectangle 247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4655"/>
                    <a:ext cx="449263" cy="190500"/>
                  </a:xfrm>
                  <a:prstGeom prst="rect">
                    <a:avLst/>
                  </a:prstGeom>
                  <a:solidFill>
                    <a:srgbClr val="C2FC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08" name="Rectangle 2475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4655"/>
                    <a:ext cx="449263" cy="190500"/>
                  </a:xfrm>
                  <a:prstGeom prst="rect">
                    <a:avLst/>
                  </a:prstGeom>
                  <a:solidFill>
                    <a:srgbClr val="C2FC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09" name="Rectangle 2476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6243"/>
                    <a:ext cx="449263" cy="188913"/>
                  </a:xfrm>
                  <a:prstGeom prst="rect">
                    <a:avLst/>
                  </a:prstGeom>
                  <a:solidFill>
                    <a:srgbClr val="C2FC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10" name="Rectangle 2477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6243"/>
                    <a:ext cx="449263" cy="188913"/>
                  </a:xfrm>
                  <a:prstGeom prst="rect">
                    <a:avLst/>
                  </a:prstGeom>
                  <a:solidFill>
                    <a:srgbClr val="BFFCB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11" name="Rectangle 2478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6243"/>
                    <a:ext cx="449263" cy="188913"/>
                  </a:xfrm>
                  <a:prstGeom prst="rect">
                    <a:avLst/>
                  </a:prstGeom>
                  <a:solidFill>
                    <a:srgbClr val="BFFCB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12" name="Rectangle 2479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6243"/>
                    <a:ext cx="449263" cy="188913"/>
                  </a:xfrm>
                  <a:prstGeom prst="rect">
                    <a:avLst/>
                  </a:prstGeom>
                  <a:solidFill>
                    <a:srgbClr val="BFFCB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13" name="Rectangle 2480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6243"/>
                    <a:ext cx="449263" cy="188913"/>
                  </a:xfrm>
                  <a:prstGeom prst="rect">
                    <a:avLst/>
                  </a:prstGeom>
                  <a:solidFill>
                    <a:srgbClr val="BFFCB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14" name="Rectangle 248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6243"/>
                    <a:ext cx="449263" cy="188913"/>
                  </a:xfrm>
                  <a:prstGeom prst="rect">
                    <a:avLst/>
                  </a:prstGeom>
                  <a:solidFill>
                    <a:srgbClr val="BFFCB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15" name="Rectangle 248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7830"/>
                    <a:ext cx="449263" cy="187325"/>
                  </a:xfrm>
                  <a:prstGeom prst="rect">
                    <a:avLst/>
                  </a:prstGeom>
                  <a:solidFill>
                    <a:srgbClr val="BFFCB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16" name="Rectangle 248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7830"/>
                    <a:ext cx="449263" cy="187325"/>
                  </a:xfrm>
                  <a:prstGeom prst="rect">
                    <a:avLst/>
                  </a:prstGeom>
                  <a:solidFill>
                    <a:srgbClr val="BFFCB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17" name="Rectangle 248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7830"/>
                    <a:ext cx="449263" cy="187325"/>
                  </a:xfrm>
                  <a:prstGeom prst="rect">
                    <a:avLst/>
                  </a:prstGeom>
                  <a:solidFill>
                    <a:srgbClr val="C0FCB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18" name="Rectangle 2485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7830"/>
                    <a:ext cx="449263" cy="187325"/>
                  </a:xfrm>
                  <a:prstGeom prst="rect">
                    <a:avLst/>
                  </a:prstGeom>
                  <a:solidFill>
                    <a:srgbClr val="C0FCB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19" name="Rectangle 2486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7830"/>
                    <a:ext cx="449263" cy="187325"/>
                  </a:xfrm>
                  <a:prstGeom prst="rect">
                    <a:avLst/>
                  </a:prstGeom>
                  <a:solidFill>
                    <a:srgbClr val="C0FCB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20" name="Rectangle 2487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7830"/>
                    <a:ext cx="449263" cy="187325"/>
                  </a:xfrm>
                  <a:prstGeom prst="rect">
                    <a:avLst/>
                  </a:prstGeom>
                  <a:solidFill>
                    <a:srgbClr val="C0FCB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21" name="Rectangle 2488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9418"/>
                    <a:ext cx="449263" cy="185738"/>
                  </a:xfrm>
                  <a:prstGeom prst="rect">
                    <a:avLst/>
                  </a:prstGeom>
                  <a:solidFill>
                    <a:srgbClr val="C0FCB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22" name="Rectangle 2489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9418"/>
                    <a:ext cx="449263" cy="185738"/>
                  </a:xfrm>
                  <a:prstGeom prst="rect">
                    <a:avLst/>
                  </a:prstGeom>
                  <a:solidFill>
                    <a:srgbClr val="BCFAB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23" name="Rectangle 2490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9418"/>
                    <a:ext cx="449263" cy="185738"/>
                  </a:xfrm>
                  <a:prstGeom prst="rect">
                    <a:avLst/>
                  </a:prstGeom>
                  <a:solidFill>
                    <a:srgbClr val="BCFAB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24" name="Rectangle 249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9418"/>
                    <a:ext cx="449263" cy="185738"/>
                  </a:xfrm>
                  <a:prstGeom prst="rect">
                    <a:avLst/>
                  </a:prstGeom>
                  <a:solidFill>
                    <a:srgbClr val="BCFAB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25" name="Rectangle 249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9418"/>
                    <a:ext cx="449263" cy="185738"/>
                  </a:xfrm>
                  <a:prstGeom prst="rect">
                    <a:avLst/>
                  </a:prstGeom>
                  <a:solidFill>
                    <a:srgbClr val="BCFAB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26" name="Rectangle 249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09418"/>
                    <a:ext cx="449263" cy="185738"/>
                  </a:xfrm>
                  <a:prstGeom prst="rect">
                    <a:avLst/>
                  </a:prstGeom>
                  <a:solidFill>
                    <a:srgbClr val="BCFAB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27" name="Rectangle 249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1005"/>
                    <a:ext cx="449263" cy="184150"/>
                  </a:xfrm>
                  <a:prstGeom prst="rect">
                    <a:avLst/>
                  </a:prstGeom>
                  <a:solidFill>
                    <a:srgbClr val="BCFAB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28" name="Rectangle 2495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1005"/>
                    <a:ext cx="449263" cy="184150"/>
                  </a:xfrm>
                  <a:prstGeom prst="rect">
                    <a:avLst/>
                  </a:prstGeom>
                  <a:solidFill>
                    <a:srgbClr val="BCFAB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29" name="Rectangle 2496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1005"/>
                    <a:ext cx="449263" cy="184150"/>
                  </a:xfrm>
                  <a:prstGeom prst="rect">
                    <a:avLst/>
                  </a:prstGeom>
                  <a:solidFill>
                    <a:srgbClr val="BCFAB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30" name="Rectangle 2497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1005"/>
                    <a:ext cx="449263" cy="184150"/>
                  </a:xfrm>
                  <a:prstGeom prst="rect">
                    <a:avLst/>
                  </a:prstGeom>
                  <a:solidFill>
                    <a:srgbClr val="BCFAB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31" name="Rectangle 2498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1005"/>
                    <a:ext cx="449263" cy="184150"/>
                  </a:xfrm>
                  <a:prstGeom prst="rect">
                    <a:avLst/>
                  </a:prstGeom>
                  <a:solidFill>
                    <a:srgbClr val="BCFAB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32" name="Rectangle 2499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1005"/>
                    <a:ext cx="449263" cy="184150"/>
                  </a:xfrm>
                  <a:prstGeom prst="rect">
                    <a:avLst/>
                  </a:prstGeom>
                  <a:solidFill>
                    <a:srgbClr val="BCFAB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33" name="Rectangle 2500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2593"/>
                    <a:ext cx="449263" cy="182563"/>
                  </a:xfrm>
                  <a:prstGeom prst="rect">
                    <a:avLst/>
                  </a:prstGeom>
                  <a:solidFill>
                    <a:srgbClr val="BCFAB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34" name="Rectangle 250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2593"/>
                    <a:ext cx="449263" cy="182563"/>
                  </a:xfrm>
                  <a:prstGeom prst="rect">
                    <a:avLst/>
                  </a:prstGeom>
                  <a:solidFill>
                    <a:srgbClr val="BAFAB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35" name="Rectangle 250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2593"/>
                    <a:ext cx="449263" cy="182563"/>
                  </a:xfrm>
                  <a:prstGeom prst="rect">
                    <a:avLst/>
                  </a:prstGeom>
                  <a:solidFill>
                    <a:srgbClr val="BAFAB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36" name="Rectangle 250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2593"/>
                    <a:ext cx="449263" cy="182563"/>
                  </a:xfrm>
                  <a:prstGeom prst="rect">
                    <a:avLst/>
                  </a:prstGeom>
                  <a:solidFill>
                    <a:srgbClr val="BAFAB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37" name="Rectangle 250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2593"/>
                    <a:ext cx="449263" cy="182563"/>
                  </a:xfrm>
                  <a:prstGeom prst="rect">
                    <a:avLst/>
                  </a:prstGeom>
                  <a:solidFill>
                    <a:srgbClr val="BAFAB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38" name="Rectangle 2505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2593"/>
                    <a:ext cx="449263" cy="182563"/>
                  </a:xfrm>
                  <a:prstGeom prst="rect">
                    <a:avLst/>
                  </a:prstGeom>
                  <a:solidFill>
                    <a:srgbClr val="BAFAB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39" name="Rectangle 2506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2593"/>
                    <a:ext cx="449263" cy="182563"/>
                  </a:xfrm>
                  <a:prstGeom prst="rect">
                    <a:avLst/>
                  </a:prstGeom>
                  <a:solidFill>
                    <a:srgbClr val="BAFAB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40" name="Rectangle 2507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4180"/>
                    <a:ext cx="449263" cy="180975"/>
                  </a:xfrm>
                  <a:prstGeom prst="rect">
                    <a:avLst/>
                  </a:prstGeom>
                  <a:solidFill>
                    <a:srgbClr val="BAFAB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41" name="Rectangle 2508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4180"/>
                    <a:ext cx="449263" cy="180975"/>
                  </a:xfrm>
                  <a:prstGeom prst="rect">
                    <a:avLst/>
                  </a:prstGeom>
                  <a:solidFill>
                    <a:srgbClr val="BAFAB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42" name="Rectangle 2509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4180"/>
                    <a:ext cx="449263" cy="180975"/>
                  </a:xfrm>
                  <a:prstGeom prst="rect">
                    <a:avLst/>
                  </a:prstGeom>
                  <a:solidFill>
                    <a:srgbClr val="BAFAB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43" name="Rectangle 2510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4180"/>
                    <a:ext cx="449263" cy="180975"/>
                  </a:xfrm>
                  <a:prstGeom prst="rect">
                    <a:avLst/>
                  </a:prstGeom>
                  <a:solidFill>
                    <a:srgbClr val="BAFAB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44" name="Rectangle 251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4180"/>
                    <a:ext cx="449263" cy="180975"/>
                  </a:xfrm>
                  <a:prstGeom prst="rect">
                    <a:avLst/>
                  </a:prstGeom>
                  <a:solidFill>
                    <a:srgbClr val="BAFAB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45" name="Rectangle 251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4180"/>
                    <a:ext cx="449263" cy="180975"/>
                  </a:xfrm>
                  <a:prstGeom prst="rect">
                    <a:avLst/>
                  </a:prstGeom>
                  <a:solidFill>
                    <a:srgbClr val="BAFAB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46" name="Rectangle 251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5768"/>
                    <a:ext cx="449263" cy="179388"/>
                  </a:xfrm>
                  <a:prstGeom prst="rect">
                    <a:avLst/>
                  </a:prstGeom>
                  <a:solidFill>
                    <a:srgbClr val="BAFAB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47" name="Rectangle 251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5768"/>
                    <a:ext cx="449263" cy="179388"/>
                  </a:xfrm>
                  <a:prstGeom prst="rect">
                    <a:avLst/>
                  </a:prstGeom>
                  <a:solidFill>
                    <a:srgbClr val="B7FA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48" name="Rectangle 2515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5768"/>
                    <a:ext cx="449263" cy="179388"/>
                  </a:xfrm>
                  <a:prstGeom prst="rect">
                    <a:avLst/>
                  </a:prstGeom>
                  <a:solidFill>
                    <a:srgbClr val="B7FA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49" name="Rectangle 2516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5768"/>
                    <a:ext cx="449263" cy="179388"/>
                  </a:xfrm>
                  <a:prstGeom prst="rect">
                    <a:avLst/>
                  </a:prstGeom>
                  <a:solidFill>
                    <a:srgbClr val="B7FA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50" name="Rectangle 2517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5768"/>
                    <a:ext cx="449263" cy="179388"/>
                  </a:xfrm>
                  <a:prstGeom prst="rect">
                    <a:avLst/>
                  </a:prstGeom>
                  <a:solidFill>
                    <a:srgbClr val="B7FA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51" name="Rectangle 2518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5768"/>
                    <a:ext cx="449263" cy="179388"/>
                  </a:xfrm>
                  <a:prstGeom prst="rect">
                    <a:avLst/>
                  </a:prstGeom>
                  <a:solidFill>
                    <a:srgbClr val="B7FA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52" name="Rectangle 2519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7355"/>
                    <a:ext cx="449263" cy="177800"/>
                  </a:xfrm>
                  <a:prstGeom prst="rect">
                    <a:avLst/>
                  </a:prstGeom>
                  <a:solidFill>
                    <a:srgbClr val="B7FA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53" name="Rectangle 2520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7355"/>
                    <a:ext cx="449263" cy="177800"/>
                  </a:xfrm>
                  <a:prstGeom prst="rect">
                    <a:avLst/>
                  </a:prstGeom>
                  <a:solidFill>
                    <a:srgbClr val="B7FA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54" name="Rectangle 252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7355"/>
                    <a:ext cx="449263" cy="177800"/>
                  </a:xfrm>
                  <a:prstGeom prst="rect">
                    <a:avLst/>
                  </a:prstGeom>
                  <a:solidFill>
                    <a:srgbClr val="B7FA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55" name="Rectangle 252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7355"/>
                    <a:ext cx="449263" cy="177800"/>
                  </a:xfrm>
                  <a:prstGeom prst="rect">
                    <a:avLst/>
                  </a:prstGeom>
                  <a:solidFill>
                    <a:srgbClr val="B7FA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56" name="Rectangle 252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7355"/>
                    <a:ext cx="449263" cy="177800"/>
                  </a:xfrm>
                  <a:prstGeom prst="rect">
                    <a:avLst/>
                  </a:prstGeom>
                  <a:solidFill>
                    <a:srgbClr val="B7FA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57" name="Rectangle 252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7355"/>
                    <a:ext cx="449263" cy="177800"/>
                  </a:xfrm>
                  <a:prstGeom prst="rect">
                    <a:avLst/>
                  </a:prstGeom>
                  <a:solidFill>
                    <a:srgbClr val="B9FA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58" name="Rectangle 2525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8943"/>
                    <a:ext cx="449263" cy="176213"/>
                  </a:xfrm>
                  <a:prstGeom prst="rect">
                    <a:avLst/>
                  </a:prstGeom>
                  <a:solidFill>
                    <a:srgbClr val="B9FA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59" name="Rectangle 2526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8943"/>
                    <a:ext cx="449263" cy="176213"/>
                  </a:xfrm>
                  <a:prstGeom prst="rect">
                    <a:avLst/>
                  </a:prstGeom>
                  <a:solidFill>
                    <a:srgbClr val="B6FAB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60" name="Rectangle 2527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8943"/>
                    <a:ext cx="449263" cy="176213"/>
                  </a:xfrm>
                  <a:prstGeom prst="rect">
                    <a:avLst/>
                  </a:prstGeom>
                  <a:solidFill>
                    <a:srgbClr val="B6FAB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61" name="Rectangle 2528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8943"/>
                    <a:ext cx="449263" cy="176213"/>
                  </a:xfrm>
                  <a:prstGeom prst="rect">
                    <a:avLst/>
                  </a:prstGeom>
                  <a:solidFill>
                    <a:srgbClr val="B6FAB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62" name="Rectangle 2529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8943"/>
                    <a:ext cx="449263" cy="176213"/>
                  </a:xfrm>
                  <a:prstGeom prst="rect">
                    <a:avLst/>
                  </a:prstGeom>
                  <a:solidFill>
                    <a:srgbClr val="B6FAB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63" name="Rectangle 2530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18943"/>
                    <a:ext cx="449263" cy="176213"/>
                  </a:xfrm>
                  <a:prstGeom prst="rect">
                    <a:avLst/>
                  </a:prstGeom>
                  <a:solidFill>
                    <a:srgbClr val="B6FAB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64" name="Rectangle 253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0530"/>
                    <a:ext cx="449263" cy="174625"/>
                  </a:xfrm>
                  <a:prstGeom prst="rect">
                    <a:avLst/>
                  </a:prstGeom>
                  <a:solidFill>
                    <a:srgbClr val="B6FAB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65" name="Rectangle 253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0530"/>
                    <a:ext cx="449263" cy="174625"/>
                  </a:xfrm>
                  <a:prstGeom prst="rect">
                    <a:avLst/>
                  </a:prstGeom>
                  <a:solidFill>
                    <a:srgbClr val="B6FAB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66" name="Rectangle 253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0530"/>
                    <a:ext cx="449263" cy="174625"/>
                  </a:xfrm>
                  <a:prstGeom prst="rect">
                    <a:avLst/>
                  </a:prstGeom>
                  <a:solidFill>
                    <a:srgbClr val="B6FAB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67" name="Rectangle 253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0530"/>
                    <a:ext cx="449263" cy="174625"/>
                  </a:xfrm>
                  <a:prstGeom prst="rect">
                    <a:avLst/>
                  </a:prstGeom>
                  <a:solidFill>
                    <a:srgbClr val="B4F7B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68" name="Rectangle 2535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0530"/>
                    <a:ext cx="449263" cy="174625"/>
                  </a:xfrm>
                  <a:prstGeom prst="rect">
                    <a:avLst/>
                  </a:prstGeom>
                  <a:solidFill>
                    <a:srgbClr val="B4F7B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69" name="Rectangle 2536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0530"/>
                    <a:ext cx="449263" cy="174625"/>
                  </a:xfrm>
                  <a:prstGeom prst="rect">
                    <a:avLst/>
                  </a:prstGeom>
                  <a:solidFill>
                    <a:srgbClr val="B4F7B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70" name="Rectangle 2537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0530"/>
                    <a:ext cx="449263" cy="174625"/>
                  </a:xfrm>
                  <a:prstGeom prst="rect">
                    <a:avLst/>
                  </a:prstGeom>
                  <a:solidFill>
                    <a:srgbClr val="B4F7B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71" name="Rectangle 2538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2118"/>
                    <a:ext cx="449263" cy="173038"/>
                  </a:xfrm>
                  <a:prstGeom prst="rect">
                    <a:avLst/>
                  </a:prstGeom>
                  <a:solidFill>
                    <a:srgbClr val="B4F7B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72" name="Rectangle 2539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2118"/>
                    <a:ext cx="449263" cy="173038"/>
                  </a:xfrm>
                  <a:prstGeom prst="rect">
                    <a:avLst/>
                  </a:prstGeom>
                  <a:solidFill>
                    <a:srgbClr val="B2F7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73" name="Rectangle 2540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2118"/>
                    <a:ext cx="449263" cy="173038"/>
                  </a:xfrm>
                  <a:prstGeom prst="rect">
                    <a:avLst/>
                  </a:prstGeom>
                  <a:solidFill>
                    <a:srgbClr val="B2F7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74" name="Rectangle 254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2118"/>
                    <a:ext cx="449263" cy="173038"/>
                  </a:xfrm>
                  <a:prstGeom prst="rect">
                    <a:avLst/>
                  </a:prstGeom>
                  <a:solidFill>
                    <a:srgbClr val="B2F7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75" name="Rectangle 254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2118"/>
                    <a:ext cx="449263" cy="173038"/>
                  </a:xfrm>
                  <a:prstGeom prst="rect">
                    <a:avLst/>
                  </a:prstGeom>
                  <a:solidFill>
                    <a:srgbClr val="B2F7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76" name="Rectangle 254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2118"/>
                    <a:ext cx="449263" cy="173038"/>
                  </a:xfrm>
                  <a:prstGeom prst="rect">
                    <a:avLst/>
                  </a:prstGeom>
                  <a:solidFill>
                    <a:srgbClr val="B2F7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77" name="Rectangle 254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3705"/>
                    <a:ext cx="449263" cy="171450"/>
                  </a:xfrm>
                  <a:prstGeom prst="rect">
                    <a:avLst/>
                  </a:prstGeom>
                  <a:solidFill>
                    <a:srgbClr val="B2F7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78" name="Rectangle 2545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3705"/>
                    <a:ext cx="449263" cy="171450"/>
                  </a:xfrm>
                  <a:prstGeom prst="rect">
                    <a:avLst/>
                  </a:prstGeom>
                  <a:solidFill>
                    <a:srgbClr val="B2F7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79" name="Rectangle 2546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3705"/>
                    <a:ext cx="449263" cy="171450"/>
                  </a:xfrm>
                  <a:prstGeom prst="rect">
                    <a:avLst/>
                  </a:prstGeom>
                  <a:solidFill>
                    <a:srgbClr val="B2F7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80" name="Rectangle 2547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3705"/>
                    <a:ext cx="449263" cy="171450"/>
                  </a:xfrm>
                  <a:prstGeom prst="rect">
                    <a:avLst/>
                  </a:prstGeom>
                  <a:solidFill>
                    <a:srgbClr val="B2F7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81" name="Rectangle 2548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3705"/>
                    <a:ext cx="449263" cy="171450"/>
                  </a:xfrm>
                  <a:prstGeom prst="rect">
                    <a:avLst/>
                  </a:prstGeom>
                  <a:solidFill>
                    <a:srgbClr val="B2F7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82" name="Rectangle 2549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3705"/>
                    <a:ext cx="449263" cy="171450"/>
                  </a:xfrm>
                  <a:prstGeom prst="rect">
                    <a:avLst/>
                  </a:prstGeom>
                  <a:solidFill>
                    <a:srgbClr val="B2F7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83" name="Rectangle 2550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5293"/>
                    <a:ext cx="449263" cy="169863"/>
                  </a:xfrm>
                  <a:prstGeom prst="rect">
                    <a:avLst/>
                  </a:prstGeom>
                  <a:solidFill>
                    <a:srgbClr val="B2F7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84" name="Rectangle 255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5293"/>
                    <a:ext cx="449263" cy="169863"/>
                  </a:xfrm>
                  <a:prstGeom prst="rect">
                    <a:avLst/>
                  </a:prstGeom>
                  <a:solidFill>
                    <a:srgbClr val="B0F7A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85" name="Rectangle 255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5293"/>
                    <a:ext cx="449263" cy="169863"/>
                  </a:xfrm>
                  <a:prstGeom prst="rect">
                    <a:avLst/>
                  </a:prstGeom>
                  <a:solidFill>
                    <a:srgbClr val="B0F7A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86" name="Rectangle 255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5293"/>
                    <a:ext cx="449263" cy="169863"/>
                  </a:xfrm>
                  <a:prstGeom prst="rect">
                    <a:avLst/>
                  </a:prstGeom>
                  <a:solidFill>
                    <a:srgbClr val="B0F7A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87" name="Rectangle 255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5293"/>
                    <a:ext cx="449263" cy="169863"/>
                  </a:xfrm>
                  <a:prstGeom prst="rect">
                    <a:avLst/>
                  </a:prstGeom>
                  <a:solidFill>
                    <a:srgbClr val="B0F7A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88" name="Rectangle 2555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5293"/>
                    <a:ext cx="449263" cy="169863"/>
                  </a:xfrm>
                  <a:prstGeom prst="rect">
                    <a:avLst/>
                  </a:prstGeom>
                  <a:solidFill>
                    <a:srgbClr val="B0F7A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89" name="Rectangle 2556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6880"/>
                    <a:ext cx="449263" cy="168275"/>
                  </a:xfrm>
                  <a:prstGeom prst="rect">
                    <a:avLst/>
                  </a:prstGeom>
                  <a:solidFill>
                    <a:srgbClr val="B0F7A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90" name="Rectangle 2557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6880"/>
                    <a:ext cx="449263" cy="168275"/>
                  </a:xfrm>
                  <a:prstGeom prst="rect">
                    <a:avLst/>
                  </a:prstGeom>
                  <a:solidFill>
                    <a:srgbClr val="B0F7A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91" name="Rectangle 2558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6880"/>
                    <a:ext cx="449263" cy="168275"/>
                  </a:xfrm>
                  <a:prstGeom prst="rect">
                    <a:avLst/>
                  </a:prstGeom>
                  <a:solidFill>
                    <a:srgbClr val="B0F7A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92" name="Rectangle 2559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6880"/>
                    <a:ext cx="449263" cy="168275"/>
                  </a:xfrm>
                  <a:prstGeom prst="rect">
                    <a:avLst/>
                  </a:prstGeom>
                  <a:solidFill>
                    <a:srgbClr val="B0F7A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93" name="Rectangle 2560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6880"/>
                    <a:ext cx="449263" cy="168275"/>
                  </a:xfrm>
                  <a:prstGeom prst="rect">
                    <a:avLst/>
                  </a:prstGeom>
                  <a:solidFill>
                    <a:srgbClr val="B0F7A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94" name="Rectangle 256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6880"/>
                    <a:ext cx="449263" cy="168275"/>
                  </a:xfrm>
                  <a:prstGeom prst="rect">
                    <a:avLst/>
                  </a:prstGeom>
                  <a:solidFill>
                    <a:srgbClr val="B0F7A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95" name="Rectangle 256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6880"/>
                    <a:ext cx="449263" cy="168275"/>
                  </a:xfrm>
                  <a:prstGeom prst="rect">
                    <a:avLst/>
                  </a:prstGeom>
                  <a:solidFill>
                    <a:srgbClr val="B0F7A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96" name="Rectangle 256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6880"/>
                    <a:ext cx="449263" cy="168275"/>
                  </a:xfrm>
                  <a:prstGeom prst="rect">
                    <a:avLst/>
                  </a:prstGeom>
                  <a:solidFill>
                    <a:srgbClr val="B0F7A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97" name="Rectangle 256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8468"/>
                    <a:ext cx="449263" cy="166688"/>
                  </a:xfrm>
                  <a:prstGeom prst="rect">
                    <a:avLst/>
                  </a:prstGeom>
                  <a:solidFill>
                    <a:srgbClr val="ADF7A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98" name="Rectangle 2565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8468"/>
                    <a:ext cx="449263" cy="166688"/>
                  </a:xfrm>
                  <a:prstGeom prst="rect">
                    <a:avLst/>
                  </a:prstGeom>
                  <a:solidFill>
                    <a:srgbClr val="ADF7A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899" name="Rectangle 2566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8468"/>
                    <a:ext cx="449263" cy="166688"/>
                  </a:xfrm>
                  <a:prstGeom prst="rect">
                    <a:avLst/>
                  </a:prstGeom>
                  <a:solidFill>
                    <a:srgbClr val="ADF7A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00" name="Rectangle 2567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8468"/>
                    <a:ext cx="449263" cy="166688"/>
                  </a:xfrm>
                  <a:prstGeom prst="rect">
                    <a:avLst/>
                  </a:prstGeom>
                  <a:solidFill>
                    <a:srgbClr val="ADF7A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01" name="Rectangle 2568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8468"/>
                    <a:ext cx="449263" cy="166688"/>
                  </a:xfrm>
                  <a:prstGeom prst="rect">
                    <a:avLst/>
                  </a:prstGeom>
                  <a:solidFill>
                    <a:srgbClr val="ADF7A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02" name="Rectangle 2569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28468"/>
                    <a:ext cx="449263" cy="166688"/>
                  </a:xfrm>
                  <a:prstGeom prst="rect">
                    <a:avLst/>
                  </a:prstGeom>
                  <a:solidFill>
                    <a:srgbClr val="ADF7A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03" name="Rectangle 2570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0055"/>
                    <a:ext cx="449263" cy="165100"/>
                  </a:xfrm>
                  <a:prstGeom prst="rect">
                    <a:avLst/>
                  </a:prstGeom>
                  <a:solidFill>
                    <a:srgbClr val="ADF7A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04" name="Rectangle 257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0055"/>
                    <a:ext cx="449263" cy="165100"/>
                  </a:xfrm>
                  <a:prstGeom prst="rect">
                    <a:avLst/>
                  </a:prstGeom>
                  <a:solidFill>
                    <a:srgbClr val="ADF7A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05" name="Rectangle 257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0055"/>
                    <a:ext cx="449263" cy="165100"/>
                  </a:xfrm>
                  <a:prstGeom prst="rect">
                    <a:avLst/>
                  </a:prstGeom>
                  <a:solidFill>
                    <a:srgbClr val="ADF7A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06" name="Rectangle 257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0055"/>
                    <a:ext cx="449263" cy="165100"/>
                  </a:xfrm>
                  <a:prstGeom prst="rect">
                    <a:avLst/>
                  </a:prstGeom>
                  <a:solidFill>
                    <a:srgbClr val="ADF7A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07" name="Rectangle 257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0055"/>
                    <a:ext cx="449263" cy="165100"/>
                  </a:xfrm>
                  <a:prstGeom prst="rect">
                    <a:avLst/>
                  </a:prstGeom>
                  <a:solidFill>
                    <a:srgbClr val="ADF7A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08" name="Rectangle 2575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1643"/>
                    <a:ext cx="449263" cy="163513"/>
                  </a:xfrm>
                  <a:prstGeom prst="rect">
                    <a:avLst/>
                  </a:prstGeom>
                  <a:solidFill>
                    <a:srgbClr val="ADF7A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09" name="Rectangle 2576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1643"/>
                    <a:ext cx="449263" cy="163513"/>
                  </a:xfrm>
                  <a:prstGeom prst="rect">
                    <a:avLst/>
                  </a:prstGeom>
                  <a:solidFill>
                    <a:srgbClr val="ABF7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10" name="Rectangle 2577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1643"/>
                    <a:ext cx="449263" cy="163513"/>
                  </a:xfrm>
                  <a:prstGeom prst="rect">
                    <a:avLst/>
                  </a:prstGeom>
                  <a:solidFill>
                    <a:srgbClr val="ABF7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11" name="Rectangle 2578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1643"/>
                    <a:ext cx="449263" cy="163513"/>
                  </a:xfrm>
                  <a:prstGeom prst="rect">
                    <a:avLst/>
                  </a:prstGeom>
                  <a:solidFill>
                    <a:srgbClr val="A9F5A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12" name="Rectangle 2579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1643"/>
                    <a:ext cx="449263" cy="163513"/>
                  </a:xfrm>
                  <a:prstGeom prst="rect">
                    <a:avLst/>
                  </a:prstGeom>
                  <a:solidFill>
                    <a:srgbClr val="A9F5A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13" name="Rectangle 2580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1643"/>
                    <a:ext cx="449263" cy="163513"/>
                  </a:xfrm>
                  <a:prstGeom prst="rect">
                    <a:avLst/>
                  </a:prstGeom>
                  <a:solidFill>
                    <a:srgbClr val="A9F5A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14" name="Rectangle 258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3230"/>
                    <a:ext cx="449263" cy="161925"/>
                  </a:xfrm>
                  <a:prstGeom prst="rect">
                    <a:avLst/>
                  </a:prstGeom>
                  <a:solidFill>
                    <a:srgbClr val="ABF5A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15" name="Rectangle 258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3230"/>
                    <a:ext cx="449263" cy="161925"/>
                  </a:xfrm>
                  <a:prstGeom prst="rect">
                    <a:avLst/>
                  </a:prstGeom>
                  <a:solidFill>
                    <a:srgbClr val="ABF5A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16" name="Rectangle 258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3230"/>
                    <a:ext cx="449263" cy="161925"/>
                  </a:xfrm>
                  <a:prstGeom prst="rect">
                    <a:avLst/>
                  </a:prstGeom>
                  <a:solidFill>
                    <a:srgbClr val="ABF5A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17" name="Rectangle 258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3230"/>
                    <a:ext cx="449263" cy="161925"/>
                  </a:xfrm>
                  <a:prstGeom prst="rect">
                    <a:avLst/>
                  </a:prstGeom>
                  <a:solidFill>
                    <a:srgbClr val="ABF5A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18" name="Rectangle 2585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3230"/>
                    <a:ext cx="449263" cy="161925"/>
                  </a:xfrm>
                  <a:prstGeom prst="rect">
                    <a:avLst/>
                  </a:prstGeom>
                  <a:solidFill>
                    <a:srgbClr val="ABF5A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19" name="Rectangle 2586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3230"/>
                    <a:ext cx="449263" cy="161925"/>
                  </a:xfrm>
                  <a:prstGeom prst="rect">
                    <a:avLst/>
                  </a:prstGeom>
                  <a:solidFill>
                    <a:srgbClr val="ABF5A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20" name="Rectangle 2587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4818"/>
                    <a:ext cx="449263" cy="160338"/>
                  </a:xfrm>
                  <a:prstGeom prst="rect">
                    <a:avLst/>
                  </a:prstGeom>
                  <a:solidFill>
                    <a:srgbClr val="ABF5A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21" name="Rectangle 2588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4818"/>
                    <a:ext cx="449263" cy="160338"/>
                  </a:xfrm>
                  <a:prstGeom prst="rect">
                    <a:avLst/>
                  </a:prstGeom>
                  <a:solidFill>
                    <a:srgbClr val="ABF5A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22" name="Rectangle 2589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4818"/>
                    <a:ext cx="449263" cy="160338"/>
                  </a:xfrm>
                  <a:prstGeom prst="rect">
                    <a:avLst/>
                  </a:prstGeom>
                  <a:solidFill>
                    <a:srgbClr val="A9F5A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23" name="Rectangle 2590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4818"/>
                    <a:ext cx="449263" cy="160338"/>
                  </a:xfrm>
                  <a:prstGeom prst="rect">
                    <a:avLst/>
                  </a:prstGeom>
                  <a:solidFill>
                    <a:srgbClr val="A9F5A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24" name="Rectangle 259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4818"/>
                    <a:ext cx="449263" cy="160338"/>
                  </a:xfrm>
                  <a:prstGeom prst="rect">
                    <a:avLst/>
                  </a:prstGeom>
                  <a:solidFill>
                    <a:srgbClr val="A9F5A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25" name="Rectangle 259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4818"/>
                    <a:ext cx="449263" cy="160338"/>
                  </a:xfrm>
                  <a:prstGeom prst="rect">
                    <a:avLst/>
                  </a:prstGeom>
                  <a:solidFill>
                    <a:srgbClr val="A9F5A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26" name="Rectangle 259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4818"/>
                    <a:ext cx="449263" cy="160338"/>
                  </a:xfrm>
                  <a:prstGeom prst="rect">
                    <a:avLst/>
                  </a:prstGeom>
                  <a:solidFill>
                    <a:srgbClr val="A9F5A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27" name="Rectangle 259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4818"/>
                    <a:ext cx="449263" cy="160338"/>
                  </a:xfrm>
                  <a:prstGeom prst="rect">
                    <a:avLst/>
                  </a:prstGeom>
                  <a:solidFill>
                    <a:srgbClr val="A9F5A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28" name="Rectangle 2595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6405"/>
                    <a:ext cx="449263" cy="158750"/>
                  </a:xfrm>
                  <a:prstGeom prst="rect">
                    <a:avLst/>
                  </a:prstGeom>
                  <a:solidFill>
                    <a:srgbClr val="A9F5A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29" name="Rectangle 2596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6405"/>
                    <a:ext cx="449263" cy="158750"/>
                  </a:xfrm>
                  <a:prstGeom prst="rect">
                    <a:avLst/>
                  </a:prstGeom>
                  <a:solidFill>
                    <a:srgbClr val="A9F5A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30" name="Rectangle 2597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6405"/>
                    <a:ext cx="449263" cy="158750"/>
                  </a:xfrm>
                  <a:prstGeom prst="rect">
                    <a:avLst/>
                  </a:prstGeom>
                  <a:solidFill>
                    <a:srgbClr val="A9F5A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31" name="Rectangle 2598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6405"/>
                    <a:ext cx="449263" cy="158750"/>
                  </a:xfrm>
                  <a:prstGeom prst="rect">
                    <a:avLst/>
                  </a:prstGeom>
                  <a:solidFill>
                    <a:srgbClr val="A9F5A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32" name="Rectangle 2599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6405"/>
                    <a:ext cx="449263" cy="158750"/>
                  </a:xfrm>
                  <a:prstGeom prst="rect">
                    <a:avLst/>
                  </a:prstGeom>
                  <a:solidFill>
                    <a:srgbClr val="A9F5A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33" name="Rectangle 2600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6405"/>
                    <a:ext cx="449263" cy="158750"/>
                  </a:xfrm>
                  <a:prstGeom prst="rect">
                    <a:avLst/>
                  </a:prstGeom>
                  <a:solidFill>
                    <a:srgbClr val="A9F5A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34" name="Rectangle 260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7993"/>
                    <a:ext cx="449263" cy="157163"/>
                  </a:xfrm>
                  <a:prstGeom prst="rect">
                    <a:avLst/>
                  </a:prstGeom>
                  <a:solidFill>
                    <a:srgbClr val="A6F5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35" name="Rectangle 260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7993"/>
                    <a:ext cx="449263" cy="157163"/>
                  </a:xfrm>
                  <a:prstGeom prst="rect">
                    <a:avLst/>
                  </a:prstGeom>
                  <a:solidFill>
                    <a:srgbClr val="A6F5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36" name="Rectangle 260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7993"/>
                    <a:ext cx="449263" cy="157163"/>
                  </a:xfrm>
                  <a:prstGeom prst="rect">
                    <a:avLst/>
                  </a:prstGeom>
                  <a:solidFill>
                    <a:srgbClr val="A6F5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37" name="Rectangle 260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7993"/>
                    <a:ext cx="449263" cy="157163"/>
                  </a:xfrm>
                  <a:prstGeom prst="rect">
                    <a:avLst/>
                  </a:prstGeom>
                  <a:solidFill>
                    <a:srgbClr val="A6F5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38" name="Rectangle 2605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7993"/>
                    <a:ext cx="449263" cy="157163"/>
                  </a:xfrm>
                  <a:prstGeom prst="rect">
                    <a:avLst/>
                  </a:prstGeom>
                  <a:solidFill>
                    <a:srgbClr val="A6F5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39" name="Rectangle 2606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7993"/>
                    <a:ext cx="449263" cy="157163"/>
                  </a:xfrm>
                  <a:prstGeom prst="rect">
                    <a:avLst/>
                  </a:prstGeom>
                  <a:solidFill>
                    <a:srgbClr val="A6F5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40" name="Rectangle 2607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9580"/>
                    <a:ext cx="449263" cy="155575"/>
                  </a:xfrm>
                  <a:prstGeom prst="rect">
                    <a:avLst/>
                  </a:prstGeom>
                  <a:solidFill>
                    <a:srgbClr val="A6F5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41" name="Rectangle 2608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9580"/>
                    <a:ext cx="449263" cy="155575"/>
                  </a:xfrm>
                  <a:prstGeom prst="rect">
                    <a:avLst/>
                  </a:prstGeom>
                  <a:solidFill>
                    <a:srgbClr val="A6F5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42" name="Rectangle 2609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9580"/>
                    <a:ext cx="449263" cy="155575"/>
                  </a:xfrm>
                  <a:prstGeom prst="rect">
                    <a:avLst/>
                  </a:prstGeom>
                  <a:solidFill>
                    <a:srgbClr val="A6F5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43" name="Rectangle 2610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9580"/>
                    <a:ext cx="449263" cy="155575"/>
                  </a:xfrm>
                  <a:prstGeom prst="rect">
                    <a:avLst/>
                  </a:prstGeom>
                  <a:solidFill>
                    <a:srgbClr val="A6F5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44" name="Rectangle 261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9580"/>
                    <a:ext cx="449263" cy="155575"/>
                  </a:xfrm>
                  <a:prstGeom prst="rect">
                    <a:avLst/>
                  </a:prstGeom>
                  <a:solidFill>
                    <a:srgbClr val="A6F5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45" name="Rectangle 261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39580"/>
                    <a:ext cx="449263" cy="155575"/>
                  </a:xfrm>
                  <a:prstGeom prst="rect">
                    <a:avLst/>
                  </a:prstGeom>
                  <a:solidFill>
                    <a:srgbClr val="A6F5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46" name="Rectangle 261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41168"/>
                    <a:ext cx="449263" cy="153988"/>
                  </a:xfrm>
                  <a:prstGeom prst="rect">
                    <a:avLst/>
                  </a:prstGeom>
                  <a:solidFill>
                    <a:srgbClr val="A6F5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47" name="Rectangle 261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41168"/>
                    <a:ext cx="449263" cy="153988"/>
                  </a:xfrm>
                  <a:prstGeom prst="rect">
                    <a:avLst/>
                  </a:prstGeom>
                  <a:solidFill>
                    <a:srgbClr val="A4F59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48" name="Rectangle 2615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41168"/>
                    <a:ext cx="449263" cy="153988"/>
                  </a:xfrm>
                  <a:prstGeom prst="rect">
                    <a:avLst/>
                  </a:prstGeom>
                  <a:solidFill>
                    <a:srgbClr val="A4F59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49" name="Rectangle 2616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341168"/>
                    <a:ext cx="449263" cy="153988"/>
                  </a:xfrm>
                  <a:prstGeom prst="rect">
                    <a:avLst/>
                  </a:prstGeom>
                  <a:solidFill>
                    <a:srgbClr val="A4F59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grpSp>
                <p:nvGrpSpPr>
                  <p:cNvPr id="16351" name="16350 Grupo"/>
                  <p:cNvGrpSpPr/>
                  <p:nvPr/>
                </p:nvGrpSpPr>
                <p:grpSpPr>
                  <a:xfrm>
                    <a:off x="274638" y="4355132"/>
                    <a:ext cx="449263" cy="153988"/>
                    <a:chOff x="274638" y="4138959"/>
                    <a:chExt cx="449263" cy="153988"/>
                  </a:xfrm>
                </p:grpSpPr>
                <p:grpSp>
                  <p:nvGrpSpPr>
                    <p:cNvPr id="24" name="Group 28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74638" y="4138959"/>
                      <a:ext cx="449263" cy="153988"/>
                      <a:chOff x="173" y="2568"/>
                      <a:chExt cx="283" cy="97"/>
                    </a:xfrm>
                  </p:grpSpPr>
                  <p:sp>
                    <p:nvSpPr>
                      <p:cNvPr id="13550" name="Rectangle 26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68"/>
                        <a:ext cx="283" cy="97"/>
                      </a:xfrm>
                      <a:prstGeom prst="rect">
                        <a:avLst/>
                      </a:prstGeom>
                      <a:solidFill>
                        <a:srgbClr val="A4F59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51" name="Rectangle 26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68"/>
                        <a:ext cx="283" cy="97"/>
                      </a:xfrm>
                      <a:prstGeom prst="rect">
                        <a:avLst/>
                      </a:prstGeom>
                      <a:solidFill>
                        <a:srgbClr val="A4F59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52" name="Rectangle 26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69"/>
                        <a:ext cx="283" cy="96"/>
                      </a:xfrm>
                      <a:prstGeom prst="rect">
                        <a:avLst/>
                      </a:prstGeom>
                      <a:solidFill>
                        <a:srgbClr val="A4F59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53" name="Rectangle 26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69"/>
                        <a:ext cx="283" cy="96"/>
                      </a:xfrm>
                      <a:prstGeom prst="rect">
                        <a:avLst/>
                      </a:prstGeom>
                      <a:solidFill>
                        <a:srgbClr val="A4F59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54" name="Rectangle 26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69"/>
                        <a:ext cx="283" cy="96"/>
                      </a:xfrm>
                      <a:prstGeom prst="rect">
                        <a:avLst/>
                      </a:prstGeom>
                      <a:solidFill>
                        <a:srgbClr val="A2F29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55" name="Rectangle 26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69"/>
                        <a:ext cx="283" cy="96"/>
                      </a:xfrm>
                      <a:prstGeom prst="rect">
                        <a:avLst/>
                      </a:prstGeom>
                      <a:solidFill>
                        <a:srgbClr val="A2F29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56" name="Rectangle 26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69"/>
                        <a:ext cx="283" cy="96"/>
                      </a:xfrm>
                      <a:prstGeom prst="rect">
                        <a:avLst/>
                      </a:prstGeom>
                      <a:solidFill>
                        <a:srgbClr val="A2F29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57" name="Rectangle 26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69"/>
                        <a:ext cx="283" cy="96"/>
                      </a:xfrm>
                      <a:prstGeom prst="rect">
                        <a:avLst/>
                      </a:prstGeom>
                      <a:solidFill>
                        <a:srgbClr val="A2F29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58" name="Rectangle 26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69"/>
                        <a:ext cx="283" cy="96"/>
                      </a:xfrm>
                      <a:prstGeom prst="rect">
                        <a:avLst/>
                      </a:prstGeom>
                      <a:solidFill>
                        <a:srgbClr val="A2F29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59" name="Rectangle 26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0"/>
                        <a:ext cx="283" cy="95"/>
                      </a:xfrm>
                      <a:prstGeom prst="rect">
                        <a:avLst/>
                      </a:prstGeom>
                      <a:solidFill>
                        <a:srgbClr val="A0F2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60" name="Rectangle 26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0"/>
                        <a:ext cx="283" cy="95"/>
                      </a:xfrm>
                      <a:prstGeom prst="rect">
                        <a:avLst/>
                      </a:prstGeom>
                      <a:solidFill>
                        <a:srgbClr val="A0F2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61" name="Rectangle 26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0"/>
                        <a:ext cx="283" cy="95"/>
                      </a:xfrm>
                      <a:prstGeom prst="rect">
                        <a:avLst/>
                      </a:prstGeom>
                      <a:solidFill>
                        <a:srgbClr val="A0F2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62" name="Rectangle 26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0"/>
                        <a:ext cx="283" cy="95"/>
                      </a:xfrm>
                      <a:prstGeom prst="rect">
                        <a:avLst/>
                      </a:prstGeom>
                      <a:solidFill>
                        <a:srgbClr val="A0F2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63" name="Rectangle 26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0"/>
                        <a:ext cx="283" cy="95"/>
                      </a:xfrm>
                      <a:prstGeom prst="rect">
                        <a:avLst/>
                      </a:prstGeom>
                      <a:solidFill>
                        <a:srgbClr val="A0F2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64" name="Rectangle 26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0"/>
                        <a:ext cx="283" cy="95"/>
                      </a:xfrm>
                      <a:prstGeom prst="rect">
                        <a:avLst/>
                      </a:prstGeom>
                      <a:solidFill>
                        <a:srgbClr val="A0F2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65" name="Rectangle 26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1"/>
                        <a:ext cx="283" cy="94"/>
                      </a:xfrm>
                      <a:prstGeom prst="rect">
                        <a:avLst/>
                      </a:prstGeom>
                      <a:solidFill>
                        <a:srgbClr val="A0F2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66" name="Rectangle 26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1"/>
                        <a:ext cx="283" cy="94"/>
                      </a:xfrm>
                      <a:prstGeom prst="rect">
                        <a:avLst/>
                      </a:prstGeom>
                      <a:solidFill>
                        <a:srgbClr val="A0F2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67" name="Rectangle 26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1"/>
                        <a:ext cx="283" cy="94"/>
                      </a:xfrm>
                      <a:prstGeom prst="rect">
                        <a:avLst/>
                      </a:prstGeom>
                      <a:solidFill>
                        <a:srgbClr val="A0F2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68" name="Rectangle 26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1"/>
                        <a:ext cx="283" cy="94"/>
                      </a:xfrm>
                      <a:prstGeom prst="rect">
                        <a:avLst/>
                      </a:prstGeom>
                      <a:solidFill>
                        <a:srgbClr val="A0F2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69" name="Rectangle 26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1"/>
                        <a:ext cx="283" cy="94"/>
                      </a:xfrm>
                      <a:prstGeom prst="rect">
                        <a:avLst/>
                      </a:prstGeom>
                      <a:solidFill>
                        <a:srgbClr val="A0F2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70" name="Rectangle 26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1"/>
                        <a:ext cx="283" cy="94"/>
                      </a:xfrm>
                      <a:prstGeom prst="rect">
                        <a:avLst/>
                      </a:prstGeom>
                      <a:solidFill>
                        <a:srgbClr val="A0F2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71" name="Rectangle 26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2"/>
                        <a:ext cx="283" cy="93"/>
                      </a:xfrm>
                      <a:prstGeom prst="rect">
                        <a:avLst/>
                      </a:prstGeom>
                      <a:solidFill>
                        <a:srgbClr val="A0F2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72" name="Rectangle 26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2"/>
                        <a:ext cx="283" cy="93"/>
                      </a:xfrm>
                      <a:prstGeom prst="rect">
                        <a:avLst/>
                      </a:prstGeom>
                      <a:solidFill>
                        <a:srgbClr val="9EF2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73" name="Rectangle 26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2"/>
                        <a:ext cx="283" cy="93"/>
                      </a:xfrm>
                      <a:prstGeom prst="rect">
                        <a:avLst/>
                      </a:prstGeom>
                      <a:solidFill>
                        <a:srgbClr val="9EF2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74" name="Rectangle 26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2"/>
                        <a:ext cx="283" cy="93"/>
                      </a:xfrm>
                      <a:prstGeom prst="rect">
                        <a:avLst/>
                      </a:prstGeom>
                      <a:solidFill>
                        <a:srgbClr val="9EF2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75" name="Rectangle 26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2"/>
                        <a:ext cx="283" cy="93"/>
                      </a:xfrm>
                      <a:prstGeom prst="rect">
                        <a:avLst/>
                      </a:prstGeom>
                      <a:solidFill>
                        <a:srgbClr val="9EF2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76" name="Rectangle 26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2"/>
                        <a:ext cx="283" cy="93"/>
                      </a:xfrm>
                      <a:prstGeom prst="rect">
                        <a:avLst/>
                      </a:prstGeom>
                      <a:solidFill>
                        <a:srgbClr val="9EF2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77" name="Rectangle 26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3"/>
                        <a:ext cx="283" cy="92"/>
                      </a:xfrm>
                      <a:prstGeom prst="rect">
                        <a:avLst/>
                      </a:prstGeom>
                      <a:solidFill>
                        <a:srgbClr val="9EF2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78" name="Rectangle 26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3"/>
                        <a:ext cx="283" cy="92"/>
                      </a:xfrm>
                      <a:prstGeom prst="rect">
                        <a:avLst/>
                      </a:prstGeom>
                      <a:solidFill>
                        <a:srgbClr val="9EF2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79" name="Rectangle 26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3"/>
                        <a:ext cx="283" cy="92"/>
                      </a:xfrm>
                      <a:prstGeom prst="rect">
                        <a:avLst/>
                      </a:prstGeom>
                      <a:solidFill>
                        <a:srgbClr val="9EF2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80" name="Rectangle 26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3"/>
                        <a:ext cx="283" cy="92"/>
                      </a:xfrm>
                      <a:prstGeom prst="rect">
                        <a:avLst/>
                      </a:prstGeom>
                      <a:solidFill>
                        <a:srgbClr val="9EF2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81" name="Rectangle 26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3"/>
                        <a:ext cx="283" cy="92"/>
                      </a:xfrm>
                      <a:prstGeom prst="rect">
                        <a:avLst/>
                      </a:prstGeom>
                      <a:solidFill>
                        <a:srgbClr val="9EF2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82" name="Rectangle 26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3"/>
                        <a:ext cx="283" cy="92"/>
                      </a:xfrm>
                      <a:prstGeom prst="rect">
                        <a:avLst/>
                      </a:prstGeom>
                      <a:solidFill>
                        <a:srgbClr val="9EF2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83" name="Rectangle 26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4"/>
                        <a:ext cx="283" cy="91"/>
                      </a:xfrm>
                      <a:prstGeom prst="rect">
                        <a:avLst/>
                      </a:prstGeom>
                      <a:solidFill>
                        <a:srgbClr val="9EF29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84" name="Rectangle 26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4"/>
                        <a:ext cx="283" cy="91"/>
                      </a:xfrm>
                      <a:prstGeom prst="rect">
                        <a:avLst/>
                      </a:prstGeom>
                      <a:solidFill>
                        <a:srgbClr val="9CF29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85" name="Rectangle 26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4"/>
                        <a:ext cx="283" cy="91"/>
                      </a:xfrm>
                      <a:prstGeom prst="rect">
                        <a:avLst/>
                      </a:prstGeom>
                      <a:solidFill>
                        <a:srgbClr val="9CF29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86" name="Rectangle 26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4"/>
                        <a:ext cx="283" cy="91"/>
                      </a:xfrm>
                      <a:prstGeom prst="rect">
                        <a:avLst/>
                      </a:prstGeom>
                      <a:solidFill>
                        <a:srgbClr val="9CF29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87" name="Rectangle 26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4"/>
                        <a:ext cx="283" cy="91"/>
                      </a:xfrm>
                      <a:prstGeom prst="rect">
                        <a:avLst/>
                      </a:prstGeom>
                      <a:solidFill>
                        <a:srgbClr val="9CF29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88" name="Rectangle 26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4"/>
                        <a:ext cx="283" cy="91"/>
                      </a:xfrm>
                      <a:prstGeom prst="rect">
                        <a:avLst/>
                      </a:prstGeom>
                      <a:solidFill>
                        <a:srgbClr val="9CF29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89" name="Rectangle 26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4"/>
                        <a:ext cx="283" cy="91"/>
                      </a:xfrm>
                      <a:prstGeom prst="rect">
                        <a:avLst/>
                      </a:prstGeom>
                      <a:solidFill>
                        <a:srgbClr val="9CF29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90" name="Rectangle 26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5"/>
                        <a:ext cx="283" cy="90"/>
                      </a:xfrm>
                      <a:prstGeom prst="rect">
                        <a:avLst/>
                      </a:prstGeom>
                      <a:solidFill>
                        <a:srgbClr val="9CF29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91" name="Rectangle 26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5"/>
                        <a:ext cx="283" cy="90"/>
                      </a:xfrm>
                      <a:prstGeom prst="rect">
                        <a:avLst/>
                      </a:prstGeom>
                      <a:solidFill>
                        <a:srgbClr val="9CF29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92" name="Rectangle 26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5"/>
                        <a:ext cx="283" cy="90"/>
                      </a:xfrm>
                      <a:prstGeom prst="rect">
                        <a:avLst/>
                      </a:prstGeom>
                      <a:solidFill>
                        <a:srgbClr val="9CF29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93" name="Rectangle 26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5"/>
                        <a:ext cx="283" cy="90"/>
                      </a:xfrm>
                      <a:prstGeom prst="rect">
                        <a:avLst/>
                      </a:prstGeom>
                      <a:solidFill>
                        <a:srgbClr val="9CF29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94" name="Rectangle 26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5"/>
                        <a:ext cx="283" cy="90"/>
                      </a:xfrm>
                      <a:prstGeom prst="rect">
                        <a:avLst/>
                      </a:prstGeom>
                      <a:solidFill>
                        <a:srgbClr val="9CF29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95" name="Rectangle 26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5"/>
                        <a:ext cx="283" cy="90"/>
                      </a:xfrm>
                      <a:prstGeom prst="rect">
                        <a:avLst/>
                      </a:prstGeom>
                      <a:solidFill>
                        <a:srgbClr val="9CF29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96" name="Rectangle 26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6"/>
                        <a:ext cx="283" cy="89"/>
                      </a:xfrm>
                      <a:prstGeom prst="rect">
                        <a:avLst/>
                      </a:prstGeom>
                      <a:solidFill>
                        <a:srgbClr val="9CF29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97" name="Rectangle 26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6"/>
                        <a:ext cx="283" cy="89"/>
                      </a:xfrm>
                      <a:prstGeom prst="rect">
                        <a:avLst/>
                      </a:prstGeom>
                      <a:solidFill>
                        <a:srgbClr val="98F0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98" name="Rectangle 26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6"/>
                        <a:ext cx="283" cy="89"/>
                      </a:xfrm>
                      <a:prstGeom prst="rect">
                        <a:avLst/>
                      </a:prstGeom>
                      <a:solidFill>
                        <a:srgbClr val="98F0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99" name="Rectangle 26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6"/>
                        <a:ext cx="283" cy="89"/>
                      </a:xfrm>
                      <a:prstGeom prst="rect">
                        <a:avLst/>
                      </a:prstGeom>
                      <a:solidFill>
                        <a:srgbClr val="98F0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00" name="Rectangle 26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6"/>
                        <a:ext cx="283" cy="89"/>
                      </a:xfrm>
                      <a:prstGeom prst="rect">
                        <a:avLst/>
                      </a:prstGeom>
                      <a:solidFill>
                        <a:srgbClr val="98F0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01" name="Rectangle 26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6"/>
                        <a:ext cx="283" cy="89"/>
                      </a:xfrm>
                      <a:prstGeom prst="rect">
                        <a:avLst/>
                      </a:prstGeom>
                      <a:solidFill>
                        <a:srgbClr val="98F0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02" name="Rectangle 26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7"/>
                        <a:ext cx="283" cy="88"/>
                      </a:xfrm>
                      <a:prstGeom prst="rect">
                        <a:avLst/>
                      </a:prstGeom>
                      <a:solidFill>
                        <a:srgbClr val="98F0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03" name="Rectangle 26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7"/>
                        <a:ext cx="283" cy="88"/>
                      </a:xfrm>
                      <a:prstGeom prst="rect">
                        <a:avLst/>
                      </a:prstGeom>
                      <a:solidFill>
                        <a:srgbClr val="98F0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04" name="Rectangle 26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7"/>
                        <a:ext cx="283" cy="88"/>
                      </a:xfrm>
                      <a:prstGeom prst="rect">
                        <a:avLst/>
                      </a:prstGeom>
                      <a:solidFill>
                        <a:srgbClr val="98F0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05" name="Rectangle 26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7"/>
                        <a:ext cx="283" cy="88"/>
                      </a:xfrm>
                      <a:prstGeom prst="rect">
                        <a:avLst/>
                      </a:prstGeom>
                      <a:solidFill>
                        <a:srgbClr val="98F0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06" name="Rectangle 26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7"/>
                        <a:ext cx="283" cy="88"/>
                      </a:xfrm>
                      <a:prstGeom prst="rect">
                        <a:avLst/>
                      </a:prstGeom>
                      <a:solidFill>
                        <a:srgbClr val="98F0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07" name="Rectangle 26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7"/>
                        <a:ext cx="283" cy="88"/>
                      </a:xfrm>
                      <a:prstGeom prst="rect">
                        <a:avLst/>
                      </a:prstGeom>
                      <a:solidFill>
                        <a:srgbClr val="98F0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08" name="Rectangle 26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8"/>
                        <a:ext cx="283" cy="87"/>
                      </a:xfrm>
                      <a:prstGeom prst="rect">
                        <a:avLst/>
                      </a:prstGeom>
                      <a:solidFill>
                        <a:srgbClr val="98F09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09" name="Rectangle 26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8"/>
                        <a:ext cx="283" cy="87"/>
                      </a:xfrm>
                      <a:prstGeom prst="rect">
                        <a:avLst/>
                      </a:prstGeom>
                      <a:solidFill>
                        <a:srgbClr val="96F08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10" name="Rectangle 26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8"/>
                        <a:ext cx="283" cy="87"/>
                      </a:xfrm>
                      <a:prstGeom prst="rect">
                        <a:avLst/>
                      </a:prstGeom>
                      <a:solidFill>
                        <a:srgbClr val="96F08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11" name="Rectangle 26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8"/>
                        <a:ext cx="283" cy="87"/>
                      </a:xfrm>
                      <a:prstGeom prst="rect">
                        <a:avLst/>
                      </a:prstGeom>
                      <a:solidFill>
                        <a:srgbClr val="96F08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12" name="Rectangle 26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8"/>
                        <a:ext cx="283" cy="87"/>
                      </a:xfrm>
                      <a:prstGeom prst="rect">
                        <a:avLst/>
                      </a:prstGeom>
                      <a:solidFill>
                        <a:srgbClr val="96F08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13" name="Rectangle 26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8"/>
                        <a:ext cx="283" cy="87"/>
                      </a:xfrm>
                      <a:prstGeom prst="rect">
                        <a:avLst/>
                      </a:prstGeom>
                      <a:solidFill>
                        <a:srgbClr val="96F08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14" name="Rectangle 26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9"/>
                        <a:ext cx="283" cy="86"/>
                      </a:xfrm>
                      <a:prstGeom prst="rect">
                        <a:avLst/>
                      </a:prstGeom>
                      <a:solidFill>
                        <a:srgbClr val="96F08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15" name="Rectangle 26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9"/>
                        <a:ext cx="283" cy="86"/>
                      </a:xfrm>
                      <a:prstGeom prst="rect">
                        <a:avLst/>
                      </a:prstGeom>
                      <a:solidFill>
                        <a:srgbClr val="96F08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16" name="Rectangle 26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9"/>
                        <a:ext cx="283" cy="86"/>
                      </a:xfrm>
                      <a:prstGeom prst="rect">
                        <a:avLst/>
                      </a:prstGeom>
                      <a:solidFill>
                        <a:srgbClr val="96F08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17" name="Rectangle 26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9"/>
                        <a:ext cx="283" cy="86"/>
                      </a:xfrm>
                      <a:prstGeom prst="rect">
                        <a:avLst/>
                      </a:prstGeom>
                      <a:solidFill>
                        <a:srgbClr val="96F08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18" name="Rectangle 26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9"/>
                        <a:ext cx="283" cy="86"/>
                      </a:xfrm>
                      <a:prstGeom prst="rect">
                        <a:avLst/>
                      </a:prstGeom>
                      <a:solidFill>
                        <a:srgbClr val="96F08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19" name="Rectangle 26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9"/>
                        <a:ext cx="283" cy="86"/>
                      </a:xfrm>
                      <a:prstGeom prst="rect">
                        <a:avLst/>
                      </a:prstGeom>
                      <a:solidFill>
                        <a:srgbClr val="96F08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20" name="Rectangle 26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9"/>
                        <a:ext cx="283" cy="86"/>
                      </a:xfrm>
                      <a:prstGeom prst="rect">
                        <a:avLst/>
                      </a:prstGeom>
                      <a:solidFill>
                        <a:srgbClr val="96F08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21" name="Rectangle 26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79"/>
                        <a:ext cx="283" cy="86"/>
                      </a:xfrm>
                      <a:prstGeom prst="rect">
                        <a:avLst/>
                      </a:prstGeom>
                      <a:solidFill>
                        <a:srgbClr val="96F08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22" name="Rectangle 26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0"/>
                        <a:ext cx="283" cy="85"/>
                      </a:xfrm>
                      <a:prstGeom prst="rect">
                        <a:avLst/>
                      </a:prstGeom>
                      <a:solidFill>
                        <a:srgbClr val="93F0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23" name="Rectangle 26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0"/>
                        <a:ext cx="283" cy="85"/>
                      </a:xfrm>
                      <a:prstGeom prst="rect">
                        <a:avLst/>
                      </a:prstGeom>
                      <a:solidFill>
                        <a:srgbClr val="93F0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24" name="Rectangle 26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0"/>
                        <a:ext cx="283" cy="85"/>
                      </a:xfrm>
                      <a:prstGeom prst="rect">
                        <a:avLst/>
                      </a:prstGeom>
                      <a:solidFill>
                        <a:srgbClr val="93F0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25" name="Rectangle 26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0"/>
                        <a:ext cx="283" cy="85"/>
                      </a:xfrm>
                      <a:prstGeom prst="rect">
                        <a:avLst/>
                      </a:prstGeom>
                      <a:solidFill>
                        <a:srgbClr val="93F0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26" name="Rectangle 26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0"/>
                        <a:ext cx="283" cy="85"/>
                      </a:xfrm>
                      <a:prstGeom prst="rect">
                        <a:avLst/>
                      </a:prstGeom>
                      <a:solidFill>
                        <a:srgbClr val="93F0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27" name="Rectangle 26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1"/>
                        <a:ext cx="283" cy="84"/>
                      </a:xfrm>
                      <a:prstGeom prst="rect">
                        <a:avLst/>
                      </a:prstGeom>
                      <a:solidFill>
                        <a:srgbClr val="93F0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28" name="Rectangle 26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1"/>
                        <a:ext cx="283" cy="84"/>
                      </a:xfrm>
                      <a:prstGeom prst="rect">
                        <a:avLst/>
                      </a:prstGeom>
                      <a:solidFill>
                        <a:srgbClr val="93F0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29" name="Rectangle 26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1"/>
                        <a:ext cx="283" cy="84"/>
                      </a:xfrm>
                      <a:prstGeom prst="rect">
                        <a:avLst/>
                      </a:prstGeom>
                      <a:solidFill>
                        <a:srgbClr val="93F0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30" name="Rectangle 26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1"/>
                        <a:ext cx="283" cy="84"/>
                      </a:xfrm>
                      <a:prstGeom prst="rect">
                        <a:avLst/>
                      </a:prstGeom>
                      <a:solidFill>
                        <a:srgbClr val="93F0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31" name="Rectangle 26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1"/>
                        <a:ext cx="283" cy="84"/>
                      </a:xfrm>
                      <a:prstGeom prst="rect">
                        <a:avLst/>
                      </a:prstGeom>
                      <a:solidFill>
                        <a:srgbClr val="93F0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32" name="Rectangle 27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1"/>
                        <a:ext cx="283" cy="84"/>
                      </a:xfrm>
                      <a:prstGeom prst="rect">
                        <a:avLst/>
                      </a:prstGeom>
                      <a:solidFill>
                        <a:srgbClr val="93F0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33" name="Rectangle 27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2"/>
                        <a:ext cx="283" cy="83"/>
                      </a:xfrm>
                      <a:prstGeom prst="rect">
                        <a:avLst/>
                      </a:prstGeom>
                      <a:solidFill>
                        <a:srgbClr val="93F08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34" name="Rectangle 27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2"/>
                        <a:ext cx="283" cy="83"/>
                      </a:xfrm>
                      <a:prstGeom prst="rect">
                        <a:avLst/>
                      </a:prstGeom>
                      <a:solidFill>
                        <a:srgbClr val="91F08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35" name="Rectangle 27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2"/>
                        <a:ext cx="283" cy="83"/>
                      </a:xfrm>
                      <a:prstGeom prst="rect">
                        <a:avLst/>
                      </a:prstGeom>
                      <a:solidFill>
                        <a:srgbClr val="91F08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36" name="Rectangle 27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2"/>
                        <a:ext cx="283" cy="83"/>
                      </a:xfrm>
                      <a:prstGeom prst="rect">
                        <a:avLst/>
                      </a:prstGeom>
                      <a:solidFill>
                        <a:srgbClr val="91F08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37" name="Rectangle 27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2"/>
                        <a:ext cx="283" cy="83"/>
                      </a:xfrm>
                      <a:prstGeom prst="rect">
                        <a:avLst/>
                      </a:prstGeom>
                      <a:solidFill>
                        <a:srgbClr val="93F08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38" name="Rectangle 27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2"/>
                        <a:ext cx="283" cy="83"/>
                      </a:xfrm>
                      <a:prstGeom prst="rect">
                        <a:avLst/>
                      </a:prstGeom>
                      <a:solidFill>
                        <a:srgbClr val="91ED8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39" name="Rectangle 27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3"/>
                        <a:ext cx="283" cy="82"/>
                      </a:xfrm>
                      <a:prstGeom prst="rect">
                        <a:avLst/>
                      </a:prstGeom>
                      <a:solidFill>
                        <a:srgbClr val="91ED8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40" name="Rectangle 27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3"/>
                        <a:ext cx="283" cy="82"/>
                      </a:xfrm>
                      <a:prstGeom prst="rect">
                        <a:avLst/>
                      </a:prstGeom>
                      <a:solidFill>
                        <a:srgbClr val="91ED8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41" name="Rectangle 27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3"/>
                        <a:ext cx="283" cy="82"/>
                      </a:xfrm>
                      <a:prstGeom prst="rect">
                        <a:avLst/>
                      </a:prstGeom>
                      <a:solidFill>
                        <a:srgbClr val="91ED8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42" name="Rectangle 27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3"/>
                        <a:ext cx="283" cy="82"/>
                      </a:xfrm>
                      <a:prstGeom prst="rect">
                        <a:avLst/>
                      </a:prstGeom>
                      <a:solidFill>
                        <a:srgbClr val="91ED8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43" name="Rectangle 27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3"/>
                        <a:ext cx="283" cy="82"/>
                      </a:xfrm>
                      <a:prstGeom prst="rect">
                        <a:avLst/>
                      </a:prstGeom>
                      <a:solidFill>
                        <a:srgbClr val="91ED8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44" name="Rectangle 27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3"/>
                        <a:ext cx="283" cy="82"/>
                      </a:xfrm>
                      <a:prstGeom prst="rect">
                        <a:avLst/>
                      </a:prstGeom>
                      <a:solidFill>
                        <a:srgbClr val="91ED8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45" name="Rectangle 27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4"/>
                        <a:ext cx="283" cy="81"/>
                      </a:xfrm>
                      <a:prstGeom prst="rect">
                        <a:avLst/>
                      </a:prstGeom>
                      <a:solidFill>
                        <a:srgbClr val="91ED8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46" name="Rectangle 27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4"/>
                        <a:ext cx="283" cy="81"/>
                      </a:xfrm>
                      <a:prstGeom prst="rect">
                        <a:avLst/>
                      </a:prstGeom>
                      <a:solidFill>
                        <a:srgbClr val="91ED8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47" name="Rectangle 27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4"/>
                        <a:ext cx="283" cy="81"/>
                      </a:xfrm>
                      <a:prstGeom prst="rect">
                        <a:avLst/>
                      </a:prstGeom>
                      <a:solidFill>
                        <a:srgbClr val="8FED8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48" name="Rectangle 27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4"/>
                        <a:ext cx="283" cy="81"/>
                      </a:xfrm>
                      <a:prstGeom prst="rect">
                        <a:avLst/>
                      </a:prstGeom>
                      <a:solidFill>
                        <a:srgbClr val="8FED8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49" name="Rectangle 27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4"/>
                        <a:ext cx="283" cy="81"/>
                      </a:xfrm>
                      <a:prstGeom prst="rect">
                        <a:avLst/>
                      </a:prstGeom>
                      <a:solidFill>
                        <a:srgbClr val="8FED8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50" name="Rectangle 27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4"/>
                        <a:ext cx="283" cy="81"/>
                      </a:xfrm>
                      <a:prstGeom prst="rect">
                        <a:avLst/>
                      </a:prstGeom>
                      <a:solidFill>
                        <a:srgbClr val="8FED8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51" name="Rectangle 27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4"/>
                        <a:ext cx="283" cy="81"/>
                      </a:xfrm>
                      <a:prstGeom prst="rect">
                        <a:avLst/>
                      </a:prstGeom>
                      <a:solidFill>
                        <a:srgbClr val="8FED8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52" name="Rectangle 27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4"/>
                        <a:ext cx="283" cy="81"/>
                      </a:xfrm>
                      <a:prstGeom prst="rect">
                        <a:avLst/>
                      </a:prstGeom>
                      <a:solidFill>
                        <a:srgbClr val="8FED8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53" name="Rectangle 27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5"/>
                        <a:ext cx="283" cy="80"/>
                      </a:xfrm>
                      <a:prstGeom prst="rect">
                        <a:avLst/>
                      </a:prstGeom>
                      <a:solidFill>
                        <a:srgbClr val="8FED8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54" name="Rectangle 27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5"/>
                        <a:ext cx="283" cy="80"/>
                      </a:xfrm>
                      <a:prstGeom prst="rect">
                        <a:avLst/>
                      </a:prstGeom>
                      <a:solidFill>
                        <a:srgbClr val="8FED8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55" name="Rectangle 27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5"/>
                        <a:ext cx="283" cy="80"/>
                      </a:xfrm>
                      <a:prstGeom prst="rect">
                        <a:avLst/>
                      </a:prstGeom>
                      <a:solidFill>
                        <a:srgbClr val="8FED8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56" name="Rectangle 27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5"/>
                        <a:ext cx="283" cy="80"/>
                      </a:xfrm>
                      <a:prstGeom prst="rect">
                        <a:avLst/>
                      </a:prstGeom>
                      <a:solidFill>
                        <a:srgbClr val="8FED8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57" name="Rectangle 27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5"/>
                        <a:ext cx="283" cy="80"/>
                      </a:xfrm>
                      <a:prstGeom prst="rect">
                        <a:avLst/>
                      </a:prstGeom>
                      <a:solidFill>
                        <a:srgbClr val="8FED8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58" name="Rectangle 27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5"/>
                        <a:ext cx="283" cy="80"/>
                      </a:xfrm>
                      <a:prstGeom prst="rect">
                        <a:avLst/>
                      </a:prstGeom>
                      <a:solidFill>
                        <a:srgbClr val="8FED8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59" name="Rectangle 27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6"/>
                        <a:ext cx="283" cy="79"/>
                      </a:xfrm>
                      <a:prstGeom prst="rect">
                        <a:avLst/>
                      </a:prstGeom>
                      <a:solidFill>
                        <a:srgbClr val="8DED8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60" name="Rectangle 27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6"/>
                        <a:ext cx="283" cy="79"/>
                      </a:xfrm>
                      <a:prstGeom prst="rect">
                        <a:avLst/>
                      </a:prstGeom>
                      <a:solidFill>
                        <a:srgbClr val="8DED8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61" name="Rectangle 27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6"/>
                        <a:ext cx="283" cy="79"/>
                      </a:xfrm>
                      <a:prstGeom prst="rect">
                        <a:avLst/>
                      </a:prstGeom>
                      <a:solidFill>
                        <a:srgbClr val="8DED8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62" name="Rectangle 27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6"/>
                        <a:ext cx="283" cy="79"/>
                      </a:xfrm>
                      <a:prstGeom prst="rect">
                        <a:avLst/>
                      </a:prstGeom>
                      <a:solidFill>
                        <a:srgbClr val="8DED8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63" name="Rectangle 27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6"/>
                        <a:ext cx="283" cy="79"/>
                      </a:xfrm>
                      <a:prstGeom prst="rect">
                        <a:avLst/>
                      </a:prstGeom>
                      <a:solidFill>
                        <a:srgbClr val="8DED8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64" name="Rectangle 27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6"/>
                        <a:ext cx="283" cy="79"/>
                      </a:xfrm>
                      <a:prstGeom prst="rect">
                        <a:avLst/>
                      </a:prstGeom>
                      <a:solidFill>
                        <a:srgbClr val="8DED8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65" name="Rectangle 27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7"/>
                        <a:ext cx="283" cy="78"/>
                      </a:xfrm>
                      <a:prstGeom prst="rect">
                        <a:avLst/>
                      </a:prstGeom>
                      <a:solidFill>
                        <a:srgbClr val="8DED8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66" name="Rectangle 27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7"/>
                        <a:ext cx="283" cy="78"/>
                      </a:xfrm>
                      <a:prstGeom prst="rect">
                        <a:avLst/>
                      </a:prstGeom>
                      <a:solidFill>
                        <a:srgbClr val="8DED8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67" name="Rectangle 27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7"/>
                        <a:ext cx="283" cy="78"/>
                      </a:xfrm>
                      <a:prstGeom prst="rect">
                        <a:avLst/>
                      </a:prstGeom>
                      <a:solidFill>
                        <a:srgbClr val="8DED8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68" name="Rectangle 27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7"/>
                        <a:ext cx="283" cy="78"/>
                      </a:xfrm>
                      <a:prstGeom prst="rect">
                        <a:avLst/>
                      </a:prstGeom>
                      <a:solidFill>
                        <a:srgbClr val="8DED8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69" name="Rectangle 27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7"/>
                        <a:ext cx="283" cy="78"/>
                      </a:xfrm>
                      <a:prstGeom prst="rect">
                        <a:avLst/>
                      </a:prstGeom>
                      <a:solidFill>
                        <a:srgbClr val="8DED8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70" name="Rectangle 27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7"/>
                        <a:ext cx="283" cy="78"/>
                      </a:xfrm>
                      <a:prstGeom prst="rect">
                        <a:avLst/>
                      </a:prstGeom>
                      <a:solidFill>
                        <a:srgbClr val="8DED8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71" name="Rectangle 27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8"/>
                        <a:ext cx="283" cy="77"/>
                      </a:xfrm>
                      <a:prstGeom prst="rect">
                        <a:avLst/>
                      </a:prstGeom>
                      <a:solidFill>
                        <a:srgbClr val="8BED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72" name="Rectangle 27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8"/>
                        <a:ext cx="283" cy="77"/>
                      </a:xfrm>
                      <a:prstGeom prst="rect">
                        <a:avLst/>
                      </a:prstGeom>
                      <a:solidFill>
                        <a:srgbClr val="8BED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73" name="Rectangle 27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8"/>
                        <a:ext cx="283" cy="77"/>
                      </a:xfrm>
                      <a:prstGeom prst="rect">
                        <a:avLst/>
                      </a:prstGeom>
                      <a:solidFill>
                        <a:srgbClr val="8BED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74" name="Rectangle 27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8"/>
                        <a:ext cx="283" cy="77"/>
                      </a:xfrm>
                      <a:prstGeom prst="rect">
                        <a:avLst/>
                      </a:prstGeom>
                      <a:solidFill>
                        <a:srgbClr val="8BED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75" name="Rectangle 27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8"/>
                        <a:ext cx="283" cy="77"/>
                      </a:xfrm>
                      <a:prstGeom prst="rect">
                        <a:avLst/>
                      </a:prstGeom>
                      <a:solidFill>
                        <a:srgbClr val="8BED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76" name="Rectangle 27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8"/>
                        <a:ext cx="283" cy="77"/>
                      </a:xfrm>
                      <a:prstGeom prst="rect">
                        <a:avLst/>
                      </a:prstGeom>
                      <a:solidFill>
                        <a:srgbClr val="8BED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77" name="Rectangle 27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9"/>
                        <a:ext cx="283" cy="76"/>
                      </a:xfrm>
                      <a:prstGeom prst="rect">
                        <a:avLst/>
                      </a:prstGeom>
                      <a:solidFill>
                        <a:srgbClr val="8BED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78" name="Rectangle 27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9"/>
                        <a:ext cx="283" cy="76"/>
                      </a:xfrm>
                      <a:prstGeom prst="rect">
                        <a:avLst/>
                      </a:prstGeom>
                      <a:solidFill>
                        <a:srgbClr val="8BED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79" name="Rectangle 27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9"/>
                        <a:ext cx="283" cy="76"/>
                      </a:xfrm>
                      <a:prstGeom prst="rect">
                        <a:avLst/>
                      </a:prstGeom>
                      <a:solidFill>
                        <a:srgbClr val="8BED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80" name="Rectangle 27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9"/>
                        <a:ext cx="283" cy="76"/>
                      </a:xfrm>
                      <a:prstGeom prst="rect">
                        <a:avLst/>
                      </a:prstGeom>
                      <a:solidFill>
                        <a:srgbClr val="89EB7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81" name="Rectangle 27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9"/>
                        <a:ext cx="283" cy="76"/>
                      </a:xfrm>
                      <a:prstGeom prst="rect">
                        <a:avLst/>
                      </a:prstGeom>
                      <a:solidFill>
                        <a:srgbClr val="89EB7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82" name="Rectangle 27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9"/>
                        <a:ext cx="283" cy="76"/>
                      </a:xfrm>
                      <a:prstGeom prst="rect">
                        <a:avLst/>
                      </a:prstGeom>
                      <a:solidFill>
                        <a:srgbClr val="89EB7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83" name="Rectangle 27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89"/>
                        <a:ext cx="283" cy="76"/>
                      </a:xfrm>
                      <a:prstGeom prst="rect">
                        <a:avLst/>
                      </a:prstGeom>
                      <a:solidFill>
                        <a:srgbClr val="89EB7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84" name="Rectangle 27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0"/>
                        <a:ext cx="283" cy="75"/>
                      </a:xfrm>
                      <a:prstGeom prst="rect">
                        <a:avLst/>
                      </a:prstGeom>
                      <a:solidFill>
                        <a:srgbClr val="87EB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85" name="Rectangle 27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0"/>
                        <a:ext cx="283" cy="75"/>
                      </a:xfrm>
                      <a:prstGeom prst="rect">
                        <a:avLst/>
                      </a:prstGeom>
                      <a:solidFill>
                        <a:srgbClr val="87EB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86" name="Rectangle 27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0"/>
                        <a:ext cx="283" cy="75"/>
                      </a:xfrm>
                      <a:prstGeom prst="rect">
                        <a:avLst/>
                      </a:prstGeom>
                      <a:solidFill>
                        <a:srgbClr val="87EB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87" name="Rectangle 27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0"/>
                        <a:ext cx="283" cy="75"/>
                      </a:xfrm>
                      <a:prstGeom prst="rect">
                        <a:avLst/>
                      </a:prstGeom>
                      <a:solidFill>
                        <a:srgbClr val="87EB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88" name="Rectangle 27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0"/>
                        <a:ext cx="283" cy="75"/>
                      </a:xfrm>
                      <a:prstGeom prst="rect">
                        <a:avLst/>
                      </a:prstGeom>
                      <a:solidFill>
                        <a:srgbClr val="87EB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89" name="Rectangle 27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0"/>
                        <a:ext cx="283" cy="75"/>
                      </a:xfrm>
                      <a:prstGeom prst="rect">
                        <a:avLst/>
                      </a:prstGeom>
                      <a:solidFill>
                        <a:srgbClr val="87EB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90" name="Rectangle 27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1"/>
                        <a:ext cx="283" cy="74"/>
                      </a:xfrm>
                      <a:prstGeom prst="rect">
                        <a:avLst/>
                      </a:prstGeom>
                      <a:solidFill>
                        <a:srgbClr val="87EB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91" name="Rectangle 27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1"/>
                        <a:ext cx="283" cy="74"/>
                      </a:xfrm>
                      <a:prstGeom prst="rect">
                        <a:avLst/>
                      </a:prstGeom>
                      <a:solidFill>
                        <a:srgbClr val="87EB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92" name="Rectangle 27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1"/>
                        <a:ext cx="283" cy="74"/>
                      </a:xfrm>
                      <a:prstGeom prst="rect">
                        <a:avLst/>
                      </a:prstGeom>
                      <a:solidFill>
                        <a:srgbClr val="87EB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93" name="Rectangle 27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1"/>
                        <a:ext cx="283" cy="74"/>
                      </a:xfrm>
                      <a:prstGeom prst="rect">
                        <a:avLst/>
                      </a:prstGeom>
                      <a:solidFill>
                        <a:srgbClr val="87EB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94" name="Rectangle 27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1"/>
                        <a:ext cx="283" cy="74"/>
                      </a:xfrm>
                      <a:prstGeom prst="rect">
                        <a:avLst/>
                      </a:prstGeom>
                      <a:solidFill>
                        <a:srgbClr val="87EB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95" name="Rectangle 27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1"/>
                        <a:ext cx="283" cy="74"/>
                      </a:xfrm>
                      <a:prstGeom prst="rect">
                        <a:avLst/>
                      </a:prstGeom>
                      <a:solidFill>
                        <a:srgbClr val="87EB7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96" name="Rectangle 27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2"/>
                        <a:ext cx="283" cy="73"/>
                      </a:xfrm>
                      <a:prstGeom prst="rect">
                        <a:avLst/>
                      </a:prstGeom>
                      <a:solidFill>
                        <a:srgbClr val="85EB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97" name="Rectangle 27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2"/>
                        <a:ext cx="283" cy="73"/>
                      </a:xfrm>
                      <a:prstGeom prst="rect">
                        <a:avLst/>
                      </a:prstGeom>
                      <a:solidFill>
                        <a:srgbClr val="85EB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98" name="Rectangle 27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2"/>
                        <a:ext cx="283" cy="73"/>
                      </a:xfrm>
                      <a:prstGeom prst="rect">
                        <a:avLst/>
                      </a:prstGeom>
                      <a:solidFill>
                        <a:srgbClr val="85EB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699" name="Rectangle 27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2"/>
                        <a:ext cx="283" cy="73"/>
                      </a:xfrm>
                      <a:prstGeom prst="rect">
                        <a:avLst/>
                      </a:prstGeom>
                      <a:solidFill>
                        <a:srgbClr val="85EB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00" name="Rectangle 27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2"/>
                        <a:ext cx="283" cy="73"/>
                      </a:xfrm>
                      <a:prstGeom prst="rect">
                        <a:avLst/>
                      </a:prstGeom>
                      <a:solidFill>
                        <a:srgbClr val="85EB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01" name="Rectangle 27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2"/>
                        <a:ext cx="283" cy="73"/>
                      </a:xfrm>
                      <a:prstGeom prst="rect">
                        <a:avLst/>
                      </a:prstGeom>
                      <a:solidFill>
                        <a:srgbClr val="85EB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02" name="Rectangle 27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3"/>
                        <a:ext cx="283" cy="72"/>
                      </a:xfrm>
                      <a:prstGeom prst="rect">
                        <a:avLst/>
                      </a:prstGeom>
                      <a:solidFill>
                        <a:srgbClr val="85EB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03" name="Rectangle 27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3"/>
                        <a:ext cx="283" cy="72"/>
                      </a:xfrm>
                      <a:prstGeom prst="rect">
                        <a:avLst/>
                      </a:prstGeom>
                      <a:solidFill>
                        <a:srgbClr val="85EB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04" name="Rectangle 27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3"/>
                        <a:ext cx="283" cy="72"/>
                      </a:xfrm>
                      <a:prstGeom prst="rect">
                        <a:avLst/>
                      </a:prstGeom>
                      <a:solidFill>
                        <a:srgbClr val="85EB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05" name="Rectangle 27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3"/>
                        <a:ext cx="283" cy="72"/>
                      </a:xfrm>
                      <a:prstGeom prst="rect">
                        <a:avLst/>
                      </a:prstGeom>
                      <a:solidFill>
                        <a:srgbClr val="85EB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06" name="Rectangle 27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3"/>
                        <a:ext cx="283" cy="72"/>
                      </a:xfrm>
                      <a:prstGeom prst="rect">
                        <a:avLst/>
                      </a:prstGeom>
                      <a:solidFill>
                        <a:srgbClr val="85EB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07" name="Rectangle 27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3"/>
                        <a:ext cx="283" cy="72"/>
                      </a:xfrm>
                      <a:prstGeom prst="rect">
                        <a:avLst/>
                      </a:prstGeom>
                      <a:solidFill>
                        <a:srgbClr val="85EB7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08" name="Rectangle 27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4"/>
                        <a:ext cx="283" cy="71"/>
                      </a:xfrm>
                      <a:prstGeom prst="rect">
                        <a:avLst/>
                      </a:prstGeom>
                      <a:solidFill>
                        <a:srgbClr val="83EB7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09" name="Rectangle 27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4"/>
                        <a:ext cx="283" cy="71"/>
                      </a:xfrm>
                      <a:prstGeom prst="rect">
                        <a:avLst/>
                      </a:prstGeom>
                      <a:solidFill>
                        <a:srgbClr val="83EB7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10" name="Rectangle 27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4"/>
                        <a:ext cx="283" cy="71"/>
                      </a:xfrm>
                      <a:prstGeom prst="rect">
                        <a:avLst/>
                      </a:prstGeom>
                      <a:solidFill>
                        <a:srgbClr val="83EB7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11" name="Rectangle 27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4"/>
                        <a:ext cx="283" cy="71"/>
                      </a:xfrm>
                      <a:prstGeom prst="rect">
                        <a:avLst/>
                      </a:prstGeom>
                      <a:solidFill>
                        <a:srgbClr val="83EB7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12" name="Rectangle 27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4"/>
                        <a:ext cx="283" cy="71"/>
                      </a:xfrm>
                      <a:prstGeom prst="rect">
                        <a:avLst/>
                      </a:prstGeom>
                      <a:solidFill>
                        <a:srgbClr val="83EB7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13" name="Rectangle 27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4"/>
                        <a:ext cx="283" cy="71"/>
                      </a:xfrm>
                      <a:prstGeom prst="rect">
                        <a:avLst/>
                      </a:prstGeom>
                      <a:solidFill>
                        <a:srgbClr val="83EB7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14" name="Rectangle 27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4"/>
                        <a:ext cx="283" cy="71"/>
                      </a:xfrm>
                      <a:prstGeom prst="rect">
                        <a:avLst/>
                      </a:prstGeom>
                      <a:solidFill>
                        <a:srgbClr val="83EB7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15" name="Rectangle 27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5"/>
                        <a:ext cx="283" cy="70"/>
                      </a:xfrm>
                      <a:prstGeom prst="rect">
                        <a:avLst/>
                      </a:prstGeom>
                      <a:solidFill>
                        <a:srgbClr val="83EB7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16" name="Rectangle 27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5"/>
                        <a:ext cx="283" cy="70"/>
                      </a:xfrm>
                      <a:prstGeom prst="rect">
                        <a:avLst/>
                      </a:prstGeom>
                      <a:solidFill>
                        <a:srgbClr val="83EB7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17" name="Rectangle 27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5"/>
                        <a:ext cx="283" cy="70"/>
                      </a:xfrm>
                      <a:prstGeom prst="rect">
                        <a:avLst/>
                      </a:prstGeom>
                      <a:solidFill>
                        <a:srgbClr val="83EB7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18" name="Rectangle 27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5"/>
                        <a:ext cx="283" cy="70"/>
                      </a:xfrm>
                      <a:prstGeom prst="rect">
                        <a:avLst/>
                      </a:prstGeom>
                      <a:solidFill>
                        <a:srgbClr val="83EB7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19" name="Rectangle 27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5"/>
                        <a:ext cx="283" cy="70"/>
                      </a:xfrm>
                      <a:prstGeom prst="rect">
                        <a:avLst/>
                      </a:prstGeom>
                      <a:solidFill>
                        <a:srgbClr val="83EB7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20" name="Rectangle 27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5"/>
                        <a:ext cx="283" cy="70"/>
                      </a:xfrm>
                      <a:prstGeom prst="rect">
                        <a:avLst/>
                      </a:prstGeom>
                      <a:solidFill>
                        <a:srgbClr val="82E87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21" name="Rectangle 27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6"/>
                        <a:ext cx="283" cy="69"/>
                      </a:xfrm>
                      <a:prstGeom prst="rect">
                        <a:avLst/>
                      </a:prstGeom>
                      <a:solidFill>
                        <a:srgbClr val="80E87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22" name="Rectangle 27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6"/>
                        <a:ext cx="283" cy="69"/>
                      </a:xfrm>
                      <a:prstGeom prst="rect">
                        <a:avLst/>
                      </a:prstGeom>
                      <a:solidFill>
                        <a:srgbClr val="80E87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23" name="Rectangle 27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6"/>
                        <a:ext cx="283" cy="69"/>
                      </a:xfrm>
                      <a:prstGeom prst="rect">
                        <a:avLst/>
                      </a:prstGeom>
                      <a:solidFill>
                        <a:srgbClr val="80E87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24" name="Rectangle 27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6"/>
                        <a:ext cx="283" cy="69"/>
                      </a:xfrm>
                      <a:prstGeom prst="rect">
                        <a:avLst/>
                      </a:prstGeom>
                      <a:solidFill>
                        <a:srgbClr val="80E87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25" name="Rectangle 27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6"/>
                        <a:ext cx="283" cy="69"/>
                      </a:xfrm>
                      <a:prstGeom prst="rect">
                        <a:avLst/>
                      </a:prstGeom>
                      <a:solidFill>
                        <a:srgbClr val="80E87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26" name="Rectangle 27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6"/>
                        <a:ext cx="283" cy="69"/>
                      </a:xfrm>
                      <a:prstGeom prst="rect">
                        <a:avLst/>
                      </a:prstGeom>
                      <a:solidFill>
                        <a:srgbClr val="80E87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27" name="Rectangle 27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7"/>
                        <a:ext cx="283" cy="68"/>
                      </a:xfrm>
                      <a:prstGeom prst="rect">
                        <a:avLst/>
                      </a:prstGeom>
                      <a:solidFill>
                        <a:srgbClr val="80E87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28" name="Rectangle 27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7"/>
                        <a:ext cx="283" cy="68"/>
                      </a:xfrm>
                      <a:prstGeom prst="rect">
                        <a:avLst/>
                      </a:prstGeom>
                      <a:solidFill>
                        <a:srgbClr val="80E87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29" name="Rectangle 27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7"/>
                        <a:ext cx="283" cy="68"/>
                      </a:xfrm>
                      <a:prstGeom prst="rect">
                        <a:avLst/>
                      </a:prstGeom>
                      <a:solidFill>
                        <a:srgbClr val="80E87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30" name="Rectangle 27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7"/>
                        <a:ext cx="283" cy="68"/>
                      </a:xfrm>
                      <a:prstGeom prst="rect">
                        <a:avLst/>
                      </a:prstGeom>
                      <a:solidFill>
                        <a:srgbClr val="80E87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31" name="Rectangle 27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7"/>
                        <a:ext cx="283" cy="68"/>
                      </a:xfrm>
                      <a:prstGeom prst="rect">
                        <a:avLst/>
                      </a:prstGeom>
                      <a:solidFill>
                        <a:srgbClr val="80E87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32" name="Rectangle 28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7"/>
                        <a:ext cx="283" cy="68"/>
                      </a:xfrm>
                      <a:prstGeom prst="rect">
                        <a:avLst/>
                      </a:prstGeom>
                      <a:solidFill>
                        <a:srgbClr val="80E87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33" name="Rectangle 28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8"/>
                        <a:ext cx="283" cy="67"/>
                      </a:xfrm>
                      <a:prstGeom prst="rect">
                        <a:avLst/>
                      </a:prstGeom>
                      <a:solidFill>
                        <a:srgbClr val="7EE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34" name="Rectangle 28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8"/>
                        <a:ext cx="283" cy="67"/>
                      </a:xfrm>
                      <a:prstGeom prst="rect">
                        <a:avLst/>
                      </a:prstGeom>
                      <a:solidFill>
                        <a:srgbClr val="7EE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35" name="Rectangle 28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8"/>
                        <a:ext cx="283" cy="67"/>
                      </a:xfrm>
                      <a:prstGeom prst="rect">
                        <a:avLst/>
                      </a:prstGeom>
                      <a:solidFill>
                        <a:srgbClr val="7EE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36" name="Rectangle 28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8"/>
                        <a:ext cx="283" cy="67"/>
                      </a:xfrm>
                      <a:prstGeom prst="rect">
                        <a:avLst/>
                      </a:prstGeom>
                      <a:solidFill>
                        <a:srgbClr val="7EE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37" name="Rectangle 28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8"/>
                        <a:ext cx="283" cy="67"/>
                      </a:xfrm>
                      <a:prstGeom prst="rect">
                        <a:avLst/>
                      </a:prstGeom>
                      <a:solidFill>
                        <a:srgbClr val="7EE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38" name="Rectangle 28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8"/>
                        <a:ext cx="283" cy="67"/>
                      </a:xfrm>
                      <a:prstGeom prst="rect">
                        <a:avLst/>
                      </a:prstGeom>
                      <a:solidFill>
                        <a:srgbClr val="7EE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39" name="Rectangle 28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9"/>
                        <a:ext cx="283" cy="66"/>
                      </a:xfrm>
                      <a:prstGeom prst="rect">
                        <a:avLst/>
                      </a:prstGeom>
                      <a:solidFill>
                        <a:srgbClr val="7EE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40" name="Rectangle 28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9"/>
                        <a:ext cx="283" cy="66"/>
                      </a:xfrm>
                      <a:prstGeom prst="rect">
                        <a:avLst/>
                      </a:prstGeom>
                      <a:solidFill>
                        <a:srgbClr val="7EE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41" name="Rectangle 28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9"/>
                        <a:ext cx="283" cy="66"/>
                      </a:xfrm>
                      <a:prstGeom prst="rect">
                        <a:avLst/>
                      </a:prstGeom>
                      <a:solidFill>
                        <a:srgbClr val="7EE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42" name="Rectangle 28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9"/>
                        <a:ext cx="283" cy="66"/>
                      </a:xfrm>
                      <a:prstGeom prst="rect">
                        <a:avLst/>
                      </a:prstGeom>
                      <a:solidFill>
                        <a:srgbClr val="7EE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43" name="Rectangle 28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9"/>
                        <a:ext cx="283" cy="66"/>
                      </a:xfrm>
                      <a:prstGeom prst="rect">
                        <a:avLst/>
                      </a:prstGeom>
                      <a:solidFill>
                        <a:srgbClr val="7EE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44" name="Rectangle 28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9"/>
                        <a:ext cx="283" cy="66"/>
                      </a:xfrm>
                      <a:prstGeom prst="rect">
                        <a:avLst/>
                      </a:prstGeom>
                      <a:solidFill>
                        <a:srgbClr val="7EE87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45" name="Rectangle 28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599"/>
                        <a:ext cx="283" cy="66"/>
                      </a:xfrm>
                      <a:prstGeom prst="rect">
                        <a:avLst/>
                      </a:prstGeom>
                      <a:solidFill>
                        <a:srgbClr val="7BE8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46" name="Rectangle 28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0"/>
                        <a:ext cx="283" cy="65"/>
                      </a:xfrm>
                      <a:prstGeom prst="rect">
                        <a:avLst/>
                      </a:prstGeom>
                      <a:solidFill>
                        <a:srgbClr val="7BE8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47" name="Rectangle 28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0"/>
                        <a:ext cx="283" cy="65"/>
                      </a:xfrm>
                      <a:prstGeom prst="rect">
                        <a:avLst/>
                      </a:prstGeom>
                      <a:solidFill>
                        <a:srgbClr val="7BE8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48" name="Rectangle 28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0"/>
                        <a:ext cx="283" cy="65"/>
                      </a:xfrm>
                      <a:prstGeom prst="rect">
                        <a:avLst/>
                      </a:prstGeom>
                      <a:solidFill>
                        <a:srgbClr val="7BE8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749" name="Rectangle 28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0"/>
                        <a:ext cx="283" cy="65"/>
                      </a:xfrm>
                      <a:prstGeom prst="rect">
                        <a:avLst/>
                      </a:prstGeom>
                      <a:solidFill>
                        <a:srgbClr val="7BE8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</p:grpSp>
                <p:grpSp>
                  <p:nvGrpSpPr>
                    <p:cNvPr id="25" name="Group 30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74638" y="4189759"/>
                      <a:ext cx="449263" cy="103188"/>
                      <a:chOff x="173" y="2600"/>
                      <a:chExt cx="283" cy="65"/>
                    </a:xfrm>
                  </p:grpSpPr>
                  <p:sp>
                    <p:nvSpPr>
                      <p:cNvPr id="13350" name="Rectangle 28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0"/>
                        <a:ext cx="283" cy="65"/>
                      </a:xfrm>
                      <a:prstGeom prst="rect">
                        <a:avLst/>
                      </a:prstGeom>
                      <a:solidFill>
                        <a:srgbClr val="7BE8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51" name="Rectangle 28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0"/>
                        <a:ext cx="283" cy="65"/>
                      </a:xfrm>
                      <a:prstGeom prst="rect">
                        <a:avLst/>
                      </a:prstGeom>
                      <a:solidFill>
                        <a:srgbClr val="7BE8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52" name="Rectangle 28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1"/>
                        <a:ext cx="283" cy="64"/>
                      </a:xfrm>
                      <a:prstGeom prst="rect">
                        <a:avLst/>
                      </a:prstGeom>
                      <a:solidFill>
                        <a:srgbClr val="7BE8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53" name="Rectangle 28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1"/>
                        <a:ext cx="283" cy="64"/>
                      </a:xfrm>
                      <a:prstGeom prst="rect">
                        <a:avLst/>
                      </a:prstGeom>
                      <a:solidFill>
                        <a:srgbClr val="7BE8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54" name="Rectangle 28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1"/>
                        <a:ext cx="283" cy="64"/>
                      </a:xfrm>
                      <a:prstGeom prst="rect">
                        <a:avLst/>
                      </a:prstGeom>
                      <a:solidFill>
                        <a:srgbClr val="7BE8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55" name="Rectangle 28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1"/>
                        <a:ext cx="283" cy="64"/>
                      </a:xfrm>
                      <a:prstGeom prst="rect">
                        <a:avLst/>
                      </a:prstGeom>
                      <a:solidFill>
                        <a:srgbClr val="7BE8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56" name="Rectangle 28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1"/>
                        <a:ext cx="283" cy="64"/>
                      </a:xfrm>
                      <a:prstGeom prst="rect">
                        <a:avLst/>
                      </a:prstGeom>
                      <a:solidFill>
                        <a:srgbClr val="7BE86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57" name="Rectangle 28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1"/>
                        <a:ext cx="283" cy="64"/>
                      </a:xfrm>
                      <a:prstGeom prst="rect">
                        <a:avLst/>
                      </a:prstGeom>
                      <a:solidFill>
                        <a:srgbClr val="79E86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58" name="Rectangle 28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2"/>
                        <a:ext cx="283" cy="63"/>
                      </a:xfrm>
                      <a:prstGeom prst="rect">
                        <a:avLst/>
                      </a:prstGeom>
                      <a:solidFill>
                        <a:srgbClr val="79E86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59" name="Rectangle 28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2"/>
                        <a:ext cx="283" cy="63"/>
                      </a:xfrm>
                      <a:prstGeom prst="rect">
                        <a:avLst/>
                      </a:prstGeom>
                      <a:solidFill>
                        <a:srgbClr val="79E86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60" name="Rectangle 28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2"/>
                        <a:ext cx="283" cy="63"/>
                      </a:xfrm>
                      <a:prstGeom prst="rect">
                        <a:avLst/>
                      </a:prstGeom>
                      <a:solidFill>
                        <a:srgbClr val="78E66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61" name="Rectangle 28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2"/>
                        <a:ext cx="283" cy="63"/>
                      </a:xfrm>
                      <a:prstGeom prst="rect">
                        <a:avLst/>
                      </a:prstGeom>
                      <a:solidFill>
                        <a:srgbClr val="78E66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62" name="Rectangle 28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2"/>
                        <a:ext cx="283" cy="63"/>
                      </a:xfrm>
                      <a:prstGeom prst="rect">
                        <a:avLst/>
                      </a:prstGeom>
                      <a:solidFill>
                        <a:srgbClr val="78E66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63" name="Rectangle 28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2"/>
                        <a:ext cx="283" cy="63"/>
                      </a:xfrm>
                      <a:prstGeom prst="rect">
                        <a:avLst/>
                      </a:prstGeom>
                      <a:solidFill>
                        <a:srgbClr val="78E66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64" name="Rectangle 28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3"/>
                        <a:ext cx="283" cy="62"/>
                      </a:xfrm>
                      <a:prstGeom prst="rect">
                        <a:avLst/>
                      </a:prstGeom>
                      <a:solidFill>
                        <a:srgbClr val="78E66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65" name="Rectangle 28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3"/>
                        <a:ext cx="283" cy="62"/>
                      </a:xfrm>
                      <a:prstGeom prst="rect">
                        <a:avLst/>
                      </a:prstGeom>
                      <a:solidFill>
                        <a:srgbClr val="78E66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66" name="Rectangle 28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3"/>
                        <a:ext cx="283" cy="62"/>
                      </a:xfrm>
                      <a:prstGeom prst="rect">
                        <a:avLst/>
                      </a:prstGeom>
                      <a:solidFill>
                        <a:srgbClr val="78E66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67" name="Rectangle 28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3"/>
                        <a:ext cx="283" cy="62"/>
                      </a:xfrm>
                      <a:prstGeom prst="rect">
                        <a:avLst/>
                      </a:prstGeom>
                      <a:solidFill>
                        <a:srgbClr val="78E66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68" name="Rectangle 28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3"/>
                        <a:ext cx="283" cy="62"/>
                      </a:xfrm>
                      <a:prstGeom prst="rect">
                        <a:avLst/>
                      </a:prstGeom>
                      <a:solidFill>
                        <a:srgbClr val="78E66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69" name="Rectangle 28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3"/>
                        <a:ext cx="283" cy="62"/>
                      </a:xfrm>
                      <a:prstGeom prst="rect">
                        <a:avLst/>
                      </a:prstGeom>
                      <a:solidFill>
                        <a:srgbClr val="76E66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70" name="Rectangle 28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4"/>
                        <a:ext cx="283" cy="61"/>
                      </a:xfrm>
                      <a:prstGeom prst="rect">
                        <a:avLst/>
                      </a:prstGeom>
                      <a:solidFill>
                        <a:srgbClr val="76E66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71" name="Rectangle 28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4"/>
                        <a:ext cx="283" cy="61"/>
                      </a:xfrm>
                      <a:prstGeom prst="rect">
                        <a:avLst/>
                      </a:prstGeom>
                      <a:solidFill>
                        <a:srgbClr val="76E66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72" name="Rectangle 28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4"/>
                        <a:ext cx="283" cy="61"/>
                      </a:xfrm>
                      <a:prstGeom prst="rect">
                        <a:avLst/>
                      </a:prstGeom>
                      <a:solidFill>
                        <a:srgbClr val="76E66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73" name="Rectangle 28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4"/>
                        <a:ext cx="283" cy="61"/>
                      </a:xfrm>
                      <a:prstGeom prst="rect">
                        <a:avLst/>
                      </a:prstGeom>
                      <a:solidFill>
                        <a:srgbClr val="76E66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74" name="Rectangle 28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4"/>
                        <a:ext cx="283" cy="61"/>
                      </a:xfrm>
                      <a:prstGeom prst="rect">
                        <a:avLst/>
                      </a:prstGeom>
                      <a:solidFill>
                        <a:srgbClr val="76E66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75" name="Rectangle 28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4"/>
                        <a:ext cx="283" cy="61"/>
                      </a:xfrm>
                      <a:prstGeom prst="rect">
                        <a:avLst/>
                      </a:prstGeom>
                      <a:solidFill>
                        <a:srgbClr val="76E66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76" name="Rectangle 28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4"/>
                        <a:ext cx="283" cy="61"/>
                      </a:xfrm>
                      <a:prstGeom prst="rect">
                        <a:avLst/>
                      </a:prstGeom>
                      <a:solidFill>
                        <a:srgbClr val="76E66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77" name="Rectangle 28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4"/>
                        <a:ext cx="283" cy="61"/>
                      </a:xfrm>
                      <a:prstGeom prst="rect">
                        <a:avLst/>
                      </a:prstGeom>
                      <a:solidFill>
                        <a:srgbClr val="76E66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78" name="Rectangle 28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5"/>
                        <a:ext cx="283" cy="60"/>
                      </a:xfrm>
                      <a:prstGeom prst="rect">
                        <a:avLst/>
                      </a:prstGeom>
                      <a:solidFill>
                        <a:srgbClr val="76E66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79" name="Rectangle 28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5"/>
                        <a:ext cx="283" cy="60"/>
                      </a:xfrm>
                      <a:prstGeom prst="rect">
                        <a:avLst/>
                      </a:prstGeom>
                      <a:solidFill>
                        <a:srgbClr val="76E66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80" name="Rectangle 28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5"/>
                        <a:ext cx="283" cy="60"/>
                      </a:xfrm>
                      <a:prstGeom prst="rect">
                        <a:avLst/>
                      </a:prstGeom>
                      <a:solidFill>
                        <a:srgbClr val="76E66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81" name="Rectangle 28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5"/>
                        <a:ext cx="283" cy="60"/>
                      </a:xfrm>
                      <a:prstGeom prst="rect">
                        <a:avLst/>
                      </a:prstGeom>
                      <a:solidFill>
                        <a:srgbClr val="74E6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82" name="Rectangle 28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5"/>
                        <a:ext cx="283" cy="60"/>
                      </a:xfrm>
                      <a:prstGeom prst="rect">
                        <a:avLst/>
                      </a:prstGeom>
                      <a:solidFill>
                        <a:srgbClr val="74E6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83" name="Rectangle 28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5"/>
                        <a:ext cx="283" cy="60"/>
                      </a:xfrm>
                      <a:prstGeom prst="rect">
                        <a:avLst/>
                      </a:prstGeom>
                      <a:solidFill>
                        <a:srgbClr val="72E6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84" name="Rectangle 28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6"/>
                        <a:ext cx="283" cy="59"/>
                      </a:xfrm>
                      <a:prstGeom prst="rect">
                        <a:avLst/>
                      </a:prstGeom>
                      <a:solidFill>
                        <a:srgbClr val="72E6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85" name="Rectangle 28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6"/>
                        <a:ext cx="283" cy="59"/>
                      </a:xfrm>
                      <a:prstGeom prst="rect">
                        <a:avLst/>
                      </a:prstGeom>
                      <a:solidFill>
                        <a:srgbClr val="72E6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86" name="Rectangle 28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6"/>
                        <a:ext cx="283" cy="59"/>
                      </a:xfrm>
                      <a:prstGeom prst="rect">
                        <a:avLst/>
                      </a:prstGeom>
                      <a:solidFill>
                        <a:srgbClr val="72E6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87" name="Rectangle 28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6"/>
                        <a:ext cx="283" cy="59"/>
                      </a:xfrm>
                      <a:prstGeom prst="rect">
                        <a:avLst/>
                      </a:prstGeom>
                      <a:solidFill>
                        <a:srgbClr val="72E6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88" name="Rectangle 28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6"/>
                        <a:ext cx="283" cy="59"/>
                      </a:xfrm>
                      <a:prstGeom prst="rect">
                        <a:avLst/>
                      </a:prstGeom>
                      <a:solidFill>
                        <a:srgbClr val="72E6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89" name="Rectangle 28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6"/>
                        <a:ext cx="283" cy="59"/>
                      </a:xfrm>
                      <a:prstGeom prst="rect">
                        <a:avLst/>
                      </a:prstGeom>
                      <a:solidFill>
                        <a:srgbClr val="72E6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90" name="Rectangle 28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7"/>
                        <a:ext cx="283" cy="58"/>
                      </a:xfrm>
                      <a:prstGeom prst="rect">
                        <a:avLst/>
                      </a:prstGeom>
                      <a:solidFill>
                        <a:srgbClr val="72E6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91" name="Rectangle 28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7"/>
                        <a:ext cx="283" cy="58"/>
                      </a:xfrm>
                      <a:prstGeom prst="rect">
                        <a:avLst/>
                      </a:prstGeom>
                      <a:solidFill>
                        <a:srgbClr val="72E6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92" name="Rectangle 28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7"/>
                        <a:ext cx="283" cy="58"/>
                      </a:xfrm>
                      <a:prstGeom prst="rect">
                        <a:avLst/>
                      </a:prstGeom>
                      <a:solidFill>
                        <a:srgbClr val="72E6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93" name="Rectangle 28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7"/>
                        <a:ext cx="283" cy="58"/>
                      </a:xfrm>
                      <a:prstGeom prst="rect">
                        <a:avLst/>
                      </a:prstGeom>
                      <a:solidFill>
                        <a:srgbClr val="72E6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94" name="Rectangle 28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7"/>
                        <a:ext cx="283" cy="58"/>
                      </a:xfrm>
                      <a:prstGeom prst="rect">
                        <a:avLst/>
                      </a:prstGeom>
                      <a:solidFill>
                        <a:srgbClr val="70E66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95" name="Rectangle 28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7"/>
                        <a:ext cx="283" cy="58"/>
                      </a:xfrm>
                      <a:prstGeom prst="rect">
                        <a:avLst/>
                      </a:prstGeom>
                      <a:solidFill>
                        <a:srgbClr val="70E66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96" name="Rectangle 28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8"/>
                        <a:ext cx="283" cy="57"/>
                      </a:xfrm>
                      <a:prstGeom prst="rect">
                        <a:avLst/>
                      </a:prstGeom>
                      <a:solidFill>
                        <a:srgbClr val="70E66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97" name="Rectangle 28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8"/>
                        <a:ext cx="283" cy="57"/>
                      </a:xfrm>
                      <a:prstGeom prst="rect">
                        <a:avLst/>
                      </a:prstGeom>
                      <a:solidFill>
                        <a:srgbClr val="70E66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98" name="Rectangle 28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8"/>
                        <a:ext cx="283" cy="57"/>
                      </a:xfrm>
                      <a:prstGeom prst="rect">
                        <a:avLst/>
                      </a:prstGeom>
                      <a:solidFill>
                        <a:srgbClr val="70E66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99" name="Rectangle 28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8"/>
                        <a:ext cx="283" cy="57"/>
                      </a:xfrm>
                      <a:prstGeom prst="rect">
                        <a:avLst/>
                      </a:prstGeom>
                      <a:solidFill>
                        <a:srgbClr val="70E66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00" name="Rectangle 28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8"/>
                        <a:ext cx="283" cy="57"/>
                      </a:xfrm>
                      <a:prstGeom prst="rect">
                        <a:avLst/>
                      </a:prstGeom>
                      <a:solidFill>
                        <a:srgbClr val="6EE36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01" name="Rectangle 28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9"/>
                        <a:ext cx="283" cy="56"/>
                      </a:xfrm>
                      <a:prstGeom prst="rect">
                        <a:avLst/>
                      </a:prstGeom>
                      <a:solidFill>
                        <a:srgbClr val="6EE36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02" name="Rectangle 28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9"/>
                        <a:ext cx="283" cy="56"/>
                      </a:xfrm>
                      <a:prstGeom prst="rect">
                        <a:avLst/>
                      </a:prstGeom>
                      <a:solidFill>
                        <a:srgbClr val="6EE36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03" name="Rectangle 28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9"/>
                        <a:ext cx="283" cy="56"/>
                      </a:xfrm>
                      <a:prstGeom prst="rect">
                        <a:avLst/>
                      </a:prstGeom>
                      <a:solidFill>
                        <a:srgbClr val="6EE36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04" name="Rectangle 28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9"/>
                        <a:ext cx="283" cy="56"/>
                      </a:xfrm>
                      <a:prstGeom prst="rect">
                        <a:avLst/>
                      </a:prstGeom>
                      <a:solidFill>
                        <a:srgbClr val="6EE36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05" name="Rectangle 28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9"/>
                        <a:ext cx="283" cy="56"/>
                      </a:xfrm>
                      <a:prstGeom prst="rect">
                        <a:avLst/>
                      </a:prstGeom>
                      <a:solidFill>
                        <a:srgbClr val="6EE36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06" name="Rectangle 28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9"/>
                        <a:ext cx="283" cy="56"/>
                      </a:xfrm>
                      <a:prstGeom prst="rect">
                        <a:avLst/>
                      </a:prstGeom>
                      <a:solidFill>
                        <a:srgbClr val="6CE36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07" name="Rectangle 28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9"/>
                        <a:ext cx="283" cy="56"/>
                      </a:xfrm>
                      <a:prstGeom prst="rect">
                        <a:avLst/>
                      </a:prstGeom>
                      <a:solidFill>
                        <a:srgbClr val="6CE36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08" name="Rectangle 28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09"/>
                        <a:ext cx="283" cy="56"/>
                      </a:xfrm>
                      <a:prstGeom prst="rect">
                        <a:avLst/>
                      </a:prstGeom>
                      <a:solidFill>
                        <a:srgbClr val="6CE36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09" name="Rectangle 28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0"/>
                        <a:ext cx="283" cy="55"/>
                      </a:xfrm>
                      <a:prstGeom prst="rect">
                        <a:avLst/>
                      </a:prstGeom>
                      <a:solidFill>
                        <a:srgbClr val="6CE36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10" name="Rectangle 28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0"/>
                        <a:ext cx="283" cy="55"/>
                      </a:xfrm>
                      <a:prstGeom prst="rect">
                        <a:avLst/>
                      </a:prstGeom>
                      <a:solidFill>
                        <a:srgbClr val="6CE36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11" name="Rectangle 28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0"/>
                        <a:ext cx="283" cy="55"/>
                      </a:xfrm>
                      <a:prstGeom prst="rect">
                        <a:avLst/>
                      </a:prstGeom>
                      <a:solidFill>
                        <a:srgbClr val="6CE36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12" name="Rectangle 28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0"/>
                        <a:ext cx="283" cy="55"/>
                      </a:xfrm>
                      <a:prstGeom prst="rect">
                        <a:avLst/>
                      </a:prstGeom>
                      <a:solidFill>
                        <a:srgbClr val="6CE36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13" name="Rectangle 28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0"/>
                        <a:ext cx="283" cy="55"/>
                      </a:xfrm>
                      <a:prstGeom prst="rect">
                        <a:avLst/>
                      </a:prstGeom>
                      <a:solidFill>
                        <a:srgbClr val="6CE36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14" name="Rectangle 28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0"/>
                        <a:ext cx="283" cy="55"/>
                      </a:xfrm>
                      <a:prstGeom prst="rect">
                        <a:avLst/>
                      </a:prstGeom>
                      <a:solidFill>
                        <a:srgbClr val="6CE36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15" name="Rectangle 28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1"/>
                        <a:ext cx="283" cy="54"/>
                      </a:xfrm>
                      <a:prstGeom prst="rect">
                        <a:avLst/>
                      </a:prstGeom>
                      <a:solidFill>
                        <a:srgbClr val="6CE36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16" name="Rectangle 28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1"/>
                        <a:ext cx="283" cy="54"/>
                      </a:xfrm>
                      <a:prstGeom prst="rect">
                        <a:avLst/>
                      </a:prstGeom>
                      <a:solidFill>
                        <a:srgbClr val="6CE36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17" name="Rectangle 28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1"/>
                        <a:ext cx="283" cy="54"/>
                      </a:xfrm>
                      <a:prstGeom prst="rect">
                        <a:avLst/>
                      </a:prstGeom>
                      <a:solidFill>
                        <a:srgbClr val="6CE36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18" name="Rectangle 28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1"/>
                        <a:ext cx="283" cy="54"/>
                      </a:xfrm>
                      <a:prstGeom prst="rect">
                        <a:avLst/>
                      </a:prstGeom>
                      <a:solidFill>
                        <a:srgbClr val="6AE35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19" name="Rectangle 28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1"/>
                        <a:ext cx="283" cy="54"/>
                      </a:xfrm>
                      <a:prstGeom prst="rect">
                        <a:avLst/>
                      </a:prstGeom>
                      <a:solidFill>
                        <a:srgbClr val="6AE35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20" name="Rectangle 28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1"/>
                        <a:ext cx="283" cy="54"/>
                      </a:xfrm>
                      <a:prstGeom prst="rect">
                        <a:avLst/>
                      </a:prstGeom>
                      <a:solidFill>
                        <a:srgbClr val="6AE35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21" name="Rectangle 28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2"/>
                        <a:ext cx="283" cy="53"/>
                      </a:xfrm>
                      <a:prstGeom prst="rect">
                        <a:avLst/>
                      </a:prstGeom>
                      <a:solidFill>
                        <a:srgbClr val="6AE35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22" name="Rectangle 28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2"/>
                        <a:ext cx="283" cy="53"/>
                      </a:xfrm>
                      <a:prstGeom prst="rect">
                        <a:avLst/>
                      </a:prstGeom>
                      <a:solidFill>
                        <a:srgbClr val="6AE35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23" name="Rectangle 28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2"/>
                        <a:ext cx="283" cy="53"/>
                      </a:xfrm>
                      <a:prstGeom prst="rect">
                        <a:avLst/>
                      </a:prstGeom>
                      <a:solidFill>
                        <a:srgbClr val="6AE35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24" name="Rectangle 28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2"/>
                        <a:ext cx="283" cy="53"/>
                      </a:xfrm>
                      <a:prstGeom prst="rect">
                        <a:avLst/>
                      </a:prstGeom>
                      <a:solidFill>
                        <a:srgbClr val="6AE35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25" name="Rectangle 28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2"/>
                        <a:ext cx="283" cy="53"/>
                      </a:xfrm>
                      <a:prstGeom prst="rect">
                        <a:avLst/>
                      </a:prstGeom>
                      <a:solidFill>
                        <a:srgbClr val="6AE35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26" name="Rectangle 28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2"/>
                        <a:ext cx="283" cy="53"/>
                      </a:xfrm>
                      <a:prstGeom prst="rect">
                        <a:avLst/>
                      </a:prstGeom>
                      <a:solidFill>
                        <a:srgbClr val="6AE35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27" name="Rectangle 28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3"/>
                        <a:ext cx="283" cy="52"/>
                      </a:xfrm>
                      <a:prstGeom prst="rect">
                        <a:avLst/>
                      </a:prstGeom>
                      <a:solidFill>
                        <a:srgbClr val="6AE35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28" name="Rectangle 28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3"/>
                        <a:ext cx="283" cy="52"/>
                      </a:xfrm>
                      <a:prstGeom prst="rect">
                        <a:avLst/>
                      </a:prstGeom>
                      <a:solidFill>
                        <a:srgbClr val="6AE35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29" name="Rectangle 28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3"/>
                        <a:ext cx="283" cy="52"/>
                      </a:xfrm>
                      <a:prstGeom prst="rect">
                        <a:avLst/>
                      </a:prstGeom>
                      <a:solidFill>
                        <a:srgbClr val="68E35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30" name="Rectangle 28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3"/>
                        <a:ext cx="283" cy="52"/>
                      </a:xfrm>
                      <a:prstGeom prst="rect">
                        <a:avLst/>
                      </a:prstGeom>
                      <a:solidFill>
                        <a:srgbClr val="68E35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31" name="Rectangle 29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3"/>
                        <a:ext cx="283" cy="52"/>
                      </a:xfrm>
                      <a:prstGeom prst="rect">
                        <a:avLst/>
                      </a:prstGeom>
                      <a:solidFill>
                        <a:srgbClr val="68E35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32" name="Rectangle 29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3"/>
                        <a:ext cx="283" cy="52"/>
                      </a:xfrm>
                      <a:prstGeom prst="rect">
                        <a:avLst/>
                      </a:prstGeom>
                      <a:solidFill>
                        <a:srgbClr val="68E35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33" name="Rectangle 29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4"/>
                        <a:ext cx="283" cy="51"/>
                      </a:xfrm>
                      <a:prstGeom prst="rect">
                        <a:avLst/>
                      </a:prstGeom>
                      <a:solidFill>
                        <a:srgbClr val="68E35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34" name="Rectangle 29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4"/>
                        <a:ext cx="283" cy="51"/>
                      </a:xfrm>
                      <a:prstGeom prst="rect">
                        <a:avLst/>
                      </a:prstGeom>
                      <a:solidFill>
                        <a:srgbClr val="68E35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35" name="Rectangle 29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4"/>
                        <a:ext cx="283" cy="51"/>
                      </a:xfrm>
                      <a:prstGeom prst="rect">
                        <a:avLst/>
                      </a:prstGeom>
                      <a:solidFill>
                        <a:srgbClr val="68E35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36" name="Rectangle 29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4"/>
                        <a:ext cx="283" cy="51"/>
                      </a:xfrm>
                      <a:prstGeom prst="rect">
                        <a:avLst/>
                      </a:prstGeom>
                      <a:solidFill>
                        <a:srgbClr val="68E35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37" name="Rectangle 29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4"/>
                        <a:ext cx="283" cy="51"/>
                      </a:xfrm>
                      <a:prstGeom prst="rect">
                        <a:avLst/>
                      </a:prstGeom>
                      <a:solidFill>
                        <a:srgbClr val="68E35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38" name="Rectangle 29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4"/>
                        <a:ext cx="283" cy="51"/>
                      </a:xfrm>
                      <a:prstGeom prst="rect">
                        <a:avLst/>
                      </a:prstGeom>
                      <a:solidFill>
                        <a:srgbClr val="68E35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39" name="Rectangle 29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4"/>
                        <a:ext cx="283" cy="51"/>
                      </a:xfrm>
                      <a:prstGeom prst="rect">
                        <a:avLst/>
                      </a:prstGeom>
                      <a:solidFill>
                        <a:srgbClr val="67E05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40" name="Rectangle 29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5"/>
                        <a:ext cx="283" cy="50"/>
                      </a:xfrm>
                      <a:prstGeom prst="rect">
                        <a:avLst/>
                      </a:prstGeom>
                      <a:solidFill>
                        <a:srgbClr val="67E05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41" name="Rectangle 29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5"/>
                        <a:ext cx="283" cy="50"/>
                      </a:xfrm>
                      <a:prstGeom prst="rect">
                        <a:avLst/>
                      </a:prstGeom>
                      <a:solidFill>
                        <a:srgbClr val="65E05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42" name="Rectangle 29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5"/>
                        <a:ext cx="283" cy="50"/>
                      </a:xfrm>
                      <a:prstGeom prst="rect">
                        <a:avLst/>
                      </a:prstGeom>
                      <a:solidFill>
                        <a:srgbClr val="65E05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43" name="Rectangle 29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5"/>
                        <a:ext cx="283" cy="50"/>
                      </a:xfrm>
                      <a:prstGeom prst="rect">
                        <a:avLst/>
                      </a:prstGeom>
                      <a:solidFill>
                        <a:srgbClr val="65E05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44" name="Rectangle 29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5"/>
                        <a:ext cx="283" cy="50"/>
                      </a:xfrm>
                      <a:prstGeom prst="rect">
                        <a:avLst/>
                      </a:prstGeom>
                      <a:solidFill>
                        <a:srgbClr val="65E05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45" name="Rectangle 29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5"/>
                        <a:ext cx="283" cy="50"/>
                      </a:xfrm>
                      <a:prstGeom prst="rect">
                        <a:avLst/>
                      </a:prstGeom>
                      <a:solidFill>
                        <a:srgbClr val="65E05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46" name="Rectangle 29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6"/>
                        <a:ext cx="283" cy="49"/>
                      </a:xfrm>
                      <a:prstGeom prst="rect">
                        <a:avLst/>
                      </a:prstGeom>
                      <a:solidFill>
                        <a:srgbClr val="65E05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47" name="Rectangle 29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6"/>
                        <a:ext cx="283" cy="49"/>
                      </a:xfrm>
                      <a:prstGeom prst="rect">
                        <a:avLst/>
                      </a:prstGeom>
                      <a:solidFill>
                        <a:srgbClr val="65E05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48" name="Rectangle 29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6"/>
                        <a:ext cx="283" cy="49"/>
                      </a:xfrm>
                      <a:prstGeom prst="rect">
                        <a:avLst/>
                      </a:prstGeom>
                      <a:solidFill>
                        <a:srgbClr val="65E05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49" name="Rectangle 29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6"/>
                        <a:ext cx="283" cy="49"/>
                      </a:xfrm>
                      <a:prstGeom prst="rect">
                        <a:avLst/>
                      </a:prstGeom>
                      <a:solidFill>
                        <a:srgbClr val="65E05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50" name="Rectangle 29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6"/>
                        <a:ext cx="283" cy="49"/>
                      </a:xfrm>
                      <a:prstGeom prst="rect">
                        <a:avLst/>
                      </a:prstGeom>
                      <a:solidFill>
                        <a:srgbClr val="65E05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51" name="Rectangle 29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6"/>
                        <a:ext cx="283" cy="49"/>
                      </a:xfrm>
                      <a:prstGeom prst="rect">
                        <a:avLst/>
                      </a:prstGeom>
                      <a:solidFill>
                        <a:srgbClr val="65E05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52" name="Rectangle 29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7"/>
                        <a:ext cx="283" cy="48"/>
                      </a:xfrm>
                      <a:prstGeom prst="rect">
                        <a:avLst/>
                      </a:prstGeom>
                      <a:solidFill>
                        <a:srgbClr val="65E05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53" name="Rectangle 29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7"/>
                        <a:ext cx="283" cy="48"/>
                      </a:xfrm>
                      <a:prstGeom prst="rect">
                        <a:avLst/>
                      </a:prstGeom>
                      <a:solidFill>
                        <a:srgbClr val="63E05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54" name="Rectangle 29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7"/>
                        <a:ext cx="283" cy="48"/>
                      </a:xfrm>
                      <a:prstGeom prst="rect">
                        <a:avLst/>
                      </a:prstGeom>
                      <a:solidFill>
                        <a:srgbClr val="63E05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55" name="Rectangle 29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7"/>
                        <a:ext cx="283" cy="48"/>
                      </a:xfrm>
                      <a:prstGeom prst="rect">
                        <a:avLst/>
                      </a:prstGeom>
                      <a:solidFill>
                        <a:srgbClr val="63E05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56" name="Rectangle 29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7"/>
                        <a:ext cx="283" cy="48"/>
                      </a:xfrm>
                      <a:prstGeom prst="rect">
                        <a:avLst/>
                      </a:prstGeom>
                      <a:solidFill>
                        <a:srgbClr val="63E05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57" name="Rectangle 29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7"/>
                        <a:ext cx="283" cy="48"/>
                      </a:xfrm>
                      <a:prstGeom prst="rect">
                        <a:avLst/>
                      </a:prstGeom>
                      <a:solidFill>
                        <a:srgbClr val="63E05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58" name="Rectangle 29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8"/>
                        <a:ext cx="283" cy="47"/>
                      </a:xfrm>
                      <a:prstGeom prst="rect">
                        <a:avLst/>
                      </a:prstGeom>
                      <a:solidFill>
                        <a:srgbClr val="63E05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59" name="Rectangle 29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8"/>
                        <a:ext cx="283" cy="47"/>
                      </a:xfrm>
                      <a:prstGeom prst="rect">
                        <a:avLst/>
                      </a:prstGeom>
                      <a:solidFill>
                        <a:srgbClr val="63E05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60" name="Rectangle 29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8"/>
                        <a:ext cx="283" cy="47"/>
                      </a:xfrm>
                      <a:prstGeom prst="rect">
                        <a:avLst/>
                      </a:prstGeom>
                      <a:solidFill>
                        <a:srgbClr val="63E05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61" name="Rectangle 29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8"/>
                        <a:ext cx="283" cy="47"/>
                      </a:xfrm>
                      <a:prstGeom prst="rect">
                        <a:avLst/>
                      </a:prstGeom>
                      <a:solidFill>
                        <a:srgbClr val="63E05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62" name="Rectangle 29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8"/>
                        <a:ext cx="283" cy="47"/>
                      </a:xfrm>
                      <a:prstGeom prst="rect">
                        <a:avLst/>
                      </a:prstGeom>
                      <a:solidFill>
                        <a:srgbClr val="63E05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63" name="Rectangle 29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8"/>
                        <a:ext cx="283" cy="47"/>
                      </a:xfrm>
                      <a:prstGeom prst="rect">
                        <a:avLst/>
                      </a:prstGeom>
                      <a:solidFill>
                        <a:srgbClr val="63E05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64" name="Rectangle 29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9"/>
                        <a:ext cx="283" cy="46"/>
                      </a:xfrm>
                      <a:prstGeom prst="rect">
                        <a:avLst/>
                      </a:prstGeom>
                      <a:solidFill>
                        <a:srgbClr val="63E05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65" name="Rectangle 29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9"/>
                        <a:ext cx="283" cy="46"/>
                      </a:xfrm>
                      <a:prstGeom prst="rect">
                        <a:avLst/>
                      </a:prstGeom>
                      <a:solidFill>
                        <a:srgbClr val="61E05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66" name="Rectangle 29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9"/>
                        <a:ext cx="283" cy="46"/>
                      </a:xfrm>
                      <a:prstGeom prst="rect">
                        <a:avLst/>
                      </a:prstGeom>
                      <a:solidFill>
                        <a:srgbClr val="61E05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67" name="Rectangle 29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9"/>
                        <a:ext cx="283" cy="46"/>
                      </a:xfrm>
                      <a:prstGeom prst="rect">
                        <a:avLst/>
                      </a:prstGeom>
                      <a:solidFill>
                        <a:srgbClr val="61E05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68" name="Rectangle 29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9"/>
                        <a:ext cx="283" cy="46"/>
                      </a:xfrm>
                      <a:prstGeom prst="rect">
                        <a:avLst/>
                      </a:prstGeom>
                      <a:solidFill>
                        <a:srgbClr val="61E05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69" name="Rectangle 29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9"/>
                        <a:ext cx="283" cy="46"/>
                      </a:xfrm>
                      <a:prstGeom prst="rect">
                        <a:avLst/>
                      </a:prstGeom>
                      <a:solidFill>
                        <a:srgbClr val="61E05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70" name="Rectangle 29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19"/>
                        <a:ext cx="283" cy="46"/>
                      </a:xfrm>
                      <a:prstGeom prst="rect">
                        <a:avLst/>
                      </a:prstGeom>
                      <a:solidFill>
                        <a:srgbClr val="61E05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71" name="Rectangle 29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0"/>
                        <a:ext cx="283" cy="45"/>
                      </a:xfrm>
                      <a:prstGeom prst="rect">
                        <a:avLst/>
                      </a:prstGeom>
                      <a:solidFill>
                        <a:srgbClr val="61E05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72" name="Rectangle 29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0"/>
                        <a:ext cx="283" cy="45"/>
                      </a:xfrm>
                      <a:prstGeom prst="rect">
                        <a:avLst/>
                      </a:prstGeom>
                      <a:solidFill>
                        <a:srgbClr val="61E05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73" name="Rectangle 29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0"/>
                        <a:ext cx="283" cy="45"/>
                      </a:xfrm>
                      <a:prstGeom prst="rect">
                        <a:avLst/>
                      </a:prstGeom>
                      <a:solidFill>
                        <a:srgbClr val="61E05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74" name="Rectangle 29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0"/>
                        <a:ext cx="283" cy="45"/>
                      </a:xfrm>
                      <a:prstGeom prst="rect">
                        <a:avLst/>
                      </a:prstGeom>
                      <a:solidFill>
                        <a:srgbClr val="61E05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75" name="Rectangle 29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0"/>
                        <a:ext cx="283" cy="45"/>
                      </a:xfrm>
                      <a:prstGeom prst="rect">
                        <a:avLst/>
                      </a:prstGeom>
                      <a:solidFill>
                        <a:srgbClr val="61E05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76" name="Rectangle 29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0"/>
                        <a:ext cx="283" cy="45"/>
                      </a:xfrm>
                      <a:prstGeom prst="rect">
                        <a:avLst/>
                      </a:prstGeom>
                      <a:solidFill>
                        <a:srgbClr val="5FE05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77" name="Rectangle 29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1"/>
                        <a:ext cx="283" cy="44"/>
                      </a:xfrm>
                      <a:prstGeom prst="rect">
                        <a:avLst/>
                      </a:prstGeom>
                      <a:solidFill>
                        <a:srgbClr val="5EDE5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78" name="Rectangle 29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1"/>
                        <a:ext cx="283" cy="44"/>
                      </a:xfrm>
                      <a:prstGeom prst="rect">
                        <a:avLst/>
                      </a:prstGeom>
                      <a:solidFill>
                        <a:srgbClr val="5EDE5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79" name="Rectangle 29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1"/>
                        <a:ext cx="283" cy="44"/>
                      </a:xfrm>
                      <a:prstGeom prst="rect">
                        <a:avLst/>
                      </a:prstGeom>
                      <a:solidFill>
                        <a:srgbClr val="5EDE5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80" name="Rectangle 29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1"/>
                        <a:ext cx="283" cy="44"/>
                      </a:xfrm>
                      <a:prstGeom prst="rect">
                        <a:avLst/>
                      </a:prstGeom>
                      <a:solidFill>
                        <a:srgbClr val="5EDE5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81" name="Rectangle 29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1"/>
                        <a:ext cx="283" cy="44"/>
                      </a:xfrm>
                      <a:prstGeom prst="rect">
                        <a:avLst/>
                      </a:prstGeom>
                      <a:solidFill>
                        <a:srgbClr val="5EDE5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82" name="Rectangle 29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1"/>
                        <a:ext cx="283" cy="44"/>
                      </a:xfrm>
                      <a:prstGeom prst="rect">
                        <a:avLst/>
                      </a:prstGeom>
                      <a:solidFill>
                        <a:srgbClr val="5EDE5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83" name="Rectangle 29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2"/>
                        <a:ext cx="283" cy="43"/>
                      </a:xfrm>
                      <a:prstGeom prst="rect">
                        <a:avLst/>
                      </a:prstGeom>
                      <a:solidFill>
                        <a:srgbClr val="5EDE5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84" name="Rectangle 29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2"/>
                        <a:ext cx="283" cy="43"/>
                      </a:xfrm>
                      <a:prstGeom prst="rect">
                        <a:avLst/>
                      </a:prstGeom>
                      <a:solidFill>
                        <a:srgbClr val="5EDE5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85" name="Rectangle 29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2"/>
                        <a:ext cx="283" cy="43"/>
                      </a:xfrm>
                      <a:prstGeom prst="rect">
                        <a:avLst/>
                      </a:prstGeom>
                      <a:solidFill>
                        <a:srgbClr val="5EDE5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86" name="Rectangle 29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2"/>
                        <a:ext cx="283" cy="43"/>
                      </a:xfrm>
                      <a:prstGeom prst="rect">
                        <a:avLst/>
                      </a:prstGeom>
                      <a:solidFill>
                        <a:srgbClr val="5EDE5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87" name="Rectangle 29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2"/>
                        <a:ext cx="283" cy="43"/>
                      </a:xfrm>
                      <a:prstGeom prst="rect">
                        <a:avLst/>
                      </a:prstGeom>
                      <a:solidFill>
                        <a:srgbClr val="5EDE5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88" name="Rectangle 29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2"/>
                        <a:ext cx="283" cy="43"/>
                      </a:xfrm>
                      <a:prstGeom prst="rect">
                        <a:avLst/>
                      </a:prstGeom>
                      <a:solidFill>
                        <a:srgbClr val="5CDE5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89" name="Rectangle 29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3"/>
                        <a:ext cx="283" cy="42"/>
                      </a:xfrm>
                      <a:prstGeom prst="rect">
                        <a:avLst/>
                      </a:prstGeom>
                      <a:solidFill>
                        <a:srgbClr val="5CDE5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90" name="Rectangle 29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3"/>
                        <a:ext cx="283" cy="42"/>
                      </a:xfrm>
                      <a:prstGeom prst="rect">
                        <a:avLst/>
                      </a:prstGeom>
                      <a:solidFill>
                        <a:srgbClr val="5CDE5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91" name="Rectangle 29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3"/>
                        <a:ext cx="283" cy="42"/>
                      </a:xfrm>
                      <a:prstGeom prst="rect">
                        <a:avLst/>
                      </a:prstGeom>
                      <a:solidFill>
                        <a:srgbClr val="5CDE5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92" name="Rectangle 29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3"/>
                        <a:ext cx="283" cy="42"/>
                      </a:xfrm>
                      <a:prstGeom prst="rect">
                        <a:avLst/>
                      </a:prstGeom>
                      <a:solidFill>
                        <a:srgbClr val="5CDE5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93" name="Rectangle 29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3"/>
                        <a:ext cx="283" cy="42"/>
                      </a:xfrm>
                      <a:prstGeom prst="rect">
                        <a:avLst/>
                      </a:prstGeom>
                      <a:solidFill>
                        <a:srgbClr val="5CDE5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94" name="Rectangle 29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3"/>
                        <a:ext cx="283" cy="42"/>
                      </a:xfrm>
                      <a:prstGeom prst="rect">
                        <a:avLst/>
                      </a:prstGeom>
                      <a:solidFill>
                        <a:srgbClr val="5CDE5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95" name="Rectangle 29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4"/>
                        <a:ext cx="283" cy="41"/>
                      </a:xfrm>
                      <a:prstGeom prst="rect">
                        <a:avLst/>
                      </a:prstGeom>
                      <a:solidFill>
                        <a:srgbClr val="5CDE5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96" name="Rectangle 29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4"/>
                        <a:ext cx="283" cy="41"/>
                      </a:xfrm>
                      <a:prstGeom prst="rect">
                        <a:avLst/>
                      </a:prstGeom>
                      <a:solidFill>
                        <a:srgbClr val="5CDE5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97" name="Rectangle 29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4"/>
                        <a:ext cx="283" cy="41"/>
                      </a:xfrm>
                      <a:prstGeom prst="rect">
                        <a:avLst/>
                      </a:prstGeom>
                      <a:solidFill>
                        <a:srgbClr val="5CDE5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98" name="Rectangle 29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4"/>
                        <a:ext cx="283" cy="41"/>
                      </a:xfrm>
                      <a:prstGeom prst="rect">
                        <a:avLst/>
                      </a:prstGeom>
                      <a:solidFill>
                        <a:srgbClr val="5CDE5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499" name="Rectangle 29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4"/>
                        <a:ext cx="283" cy="41"/>
                      </a:xfrm>
                      <a:prstGeom prst="rect">
                        <a:avLst/>
                      </a:prstGeom>
                      <a:solidFill>
                        <a:srgbClr val="5ADE4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00" name="Rectangle 29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4"/>
                        <a:ext cx="283" cy="41"/>
                      </a:xfrm>
                      <a:prstGeom prst="rect">
                        <a:avLst/>
                      </a:prstGeom>
                      <a:solidFill>
                        <a:srgbClr val="5ADE4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01" name="Rectangle 29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4"/>
                        <a:ext cx="283" cy="41"/>
                      </a:xfrm>
                      <a:prstGeom prst="rect">
                        <a:avLst/>
                      </a:prstGeom>
                      <a:solidFill>
                        <a:srgbClr val="5ADE4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02" name="Rectangle 29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4"/>
                        <a:ext cx="283" cy="41"/>
                      </a:xfrm>
                      <a:prstGeom prst="rect">
                        <a:avLst/>
                      </a:prstGeom>
                      <a:solidFill>
                        <a:srgbClr val="5ADE4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03" name="Rectangle 29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5"/>
                        <a:ext cx="283" cy="40"/>
                      </a:xfrm>
                      <a:prstGeom prst="rect">
                        <a:avLst/>
                      </a:prstGeom>
                      <a:solidFill>
                        <a:srgbClr val="5ADE4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04" name="Rectangle 29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5"/>
                        <a:ext cx="283" cy="40"/>
                      </a:xfrm>
                      <a:prstGeom prst="rect">
                        <a:avLst/>
                      </a:prstGeom>
                      <a:solidFill>
                        <a:srgbClr val="5ADE4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05" name="Rectangle 29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5"/>
                        <a:ext cx="283" cy="40"/>
                      </a:xfrm>
                      <a:prstGeom prst="rect">
                        <a:avLst/>
                      </a:prstGeom>
                      <a:solidFill>
                        <a:srgbClr val="5ADE4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06" name="Rectangle 29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5"/>
                        <a:ext cx="283" cy="40"/>
                      </a:xfrm>
                      <a:prstGeom prst="rect">
                        <a:avLst/>
                      </a:prstGeom>
                      <a:solidFill>
                        <a:srgbClr val="5ADE4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07" name="Rectangle 29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5"/>
                        <a:ext cx="283" cy="40"/>
                      </a:xfrm>
                      <a:prstGeom prst="rect">
                        <a:avLst/>
                      </a:prstGeom>
                      <a:solidFill>
                        <a:srgbClr val="5ADE4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08" name="Rectangle 29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5"/>
                        <a:ext cx="283" cy="40"/>
                      </a:xfrm>
                      <a:prstGeom prst="rect">
                        <a:avLst/>
                      </a:prstGeom>
                      <a:solidFill>
                        <a:srgbClr val="5ADE4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09" name="Rectangle 29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6"/>
                        <a:ext cx="283" cy="39"/>
                      </a:xfrm>
                      <a:prstGeom prst="rect">
                        <a:avLst/>
                      </a:prstGeom>
                      <a:solidFill>
                        <a:srgbClr val="5ADE4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10" name="Rectangle 29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6"/>
                        <a:ext cx="283" cy="39"/>
                      </a:xfrm>
                      <a:prstGeom prst="rect">
                        <a:avLst/>
                      </a:prstGeom>
                      <a:solidFill>
                        <a:srgbClr val="5ADE4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11" name="Rectangle 29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6"/>
                        <a:ext cx="283" cy="39"/>
                      </a:xfrm>
                      <a:prstGeom prst="rect">
                        <a:avLst/>
                      </a:prstGeom>
                      <a:solidFill>
                        <a:srgbClr val="58DE4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12" name="Rectangle 29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6"/>
                        <a:ext cx="283" cy="39"/>
                      </a:xfrm>
                      <a:prstGeom prst="rect">
                        <a:avLst/>
                      </a:prstGeom>
                      <a:solidFill>
                        <a:srgbClr val="58DE4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13" name="Rectangle 29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6"/>
                        <a:ext cx="283" cy="39"/>
                      </a:xfrm>
                      <a:prstGeom prst="rect">
                        <a:avLst/>
                      </a:prstGeom>
                      <a:solidFill>
                        <a:srgbClr val="58DE4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14" name="Rectangle 29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6"/>
                        <a:ext cx="283" cy="39"/>
                      </a:xfrm>
                      <a:prstGeom prst="rect">
                        <a:avLst/>
                      </a:prstGeom>
                      <a:solidFill>
                        <a:srgbClr val="58DE4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15" name="Rectangle 29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7"/>
                        <a:ext cx="283" cy="38"/>
                      </a:xfrm>
                      <a:prstGeom prst="rect">
                        <a:avLst/>
                      </a:prstGeom>
                      <a:solidFill>
                        <a:srgbClr val="57DB4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16" name="Rectangle 29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7"/>
                        <a:ext cx="283" cy="38"/>
                      </a:xfrm>
                      <a:prstGeom prst="rect">
                        <a:avLst/>
                      </a:prstGeom>
                      <a:solidFill>
                        <a:srgbClr val="57DB4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17" name="Rectangle 29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7"/>
                        <a:ext cx="283" cy="38"/>
                      </a:xfrm>
                      <a:prstGeom prst="rect">
                        <a:avLst/>
                      </a:prstGeom>
                      <a:solidFill>
                        <a:srgbClr val="57DB4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18" name="Rectangle 29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7"/>
                        <a:ext cx="283" cy="38"/>
                      </a:xfrm>
                      <a:prstGeom prst="rect">
                        <a:avLst/>
                      </a:prstGeom>
                      <a:solidFill>
                        <a:srgbClr val="57DB4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19" name="Rectangle 29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7"/>
                        <a:ext cx="283" cy="38"/>
                      </a:xfrm>
                      <a:prstGeom prst="rect">
                        <a:avLst/>
                      </a:prstGeom>
                      <a:solidFill>
                        <a:srgbClr val="57DB4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20" name="Rectangle 29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8"/>
                        <a:ext cx="283" cy="37"/>
                      </a:xfrm>
                      <a:prstGeom prst="rect">
                        <a:avLst/>
                      </a:prstGeom>
                      <a:solidFill>
                        <a:srgbClr val="57DB4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21" name="Rectangle 29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8"/>
                        <a:ext cx="283" cy="37"/>
                      </a:xfrm>
                      <a:prstGeom prst="rect">
                        <a:avLst/>
                      </a:prstGeom>
                      <a:solidFill>
                        <a:srgbClr val="57DB4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22" name="Rectangle 29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8"/>
                        <a:ext cx="283" cy="37"/>
                      </a:xfrm>
                      <a:prstGeom prst="rect">
                        <a:avLst/>
                      </a:prstGeom>
                      <a:solidFill>
                        <a:srgbClr val="55DB4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23" name="Rectangle 29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8"/>
                        <a:ext cx="283" cy="37"/>
                      </a:xfrm>
                      <a:prstGeom prst="rect">
                        <a:avLst/>
                      </a:prstGeom>
                      <a:solidFill>
                        <a:srgbClr val="55DB4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24" name="Rectangle 29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8"/>
                        <a:ext cx="283" cy="37"/>
                      </a:xfrm>
                      <a:prstGeom prst="rect">
                        <a:avLst/>
                      </a:prstGeom>
                      <a:solidFill>
                        <a:srgbClr val="55DB4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25" name="Rectangle 29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8"/>
                        <a:ext cx="283" cy="37"/>
                      </a:xfrm>
                      <a:prstGeom prst="rect">
                        <a:avLst/>
                      </a:prstGeom>
                      <a:solidFill>
                        <a:srgbClr val="55DB4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26" name="Rectangle 29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8"/>
                        <a:ext cx="283" cy="37"/>
                      </a:xfrm>
                      <a:prstGeom prst="rect">
                        <a:avLst/>
                      </a:prstGeom>
                      <a:solidFill>
                        <a:srgbClr val="55DB4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27" name="Rectangle 29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8"/>
                        <a:ext cx="283" cy="37"/>
                      </a:xfrm>
                      <a:prstGeom prst="rect">
                        <a:avLst/>
                      </a:prstGeom>
                      <a:solidFill>
                        <a:srgbClr val="55DB4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28" name="Rectangle 29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9"/>
                        <a:ext cx="283" cy="36"/>
                      </a:xfrm>
                      <a:prstGeom prst="rect">
                        <a:avLst/>
                      </a:prstGeom>
                      <a:solidFill>
                        <a:srgbClr val="55DB4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29" name="Rectangle 29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9"/>
                        <a:ext cx="283" cy="36"/>
                      </a:xfrm>
                      <a:prstGeom prst="rect">
                        <a:avLst/>
                      </a:prstGeom>
                      <a:solidFill>
                        <a:srgbClr val="55DB4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30" name="Rectangle 29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9"/>
                        <a:ext cx="283" cy="36"/>
                      </a:xfrm>
                      <a:prstGeom prst="rect">
                        <a:avLst/>
                      </a:prstGeom>
                      <a:solidFill>
                        <a:srgbClr val="55DB4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31" name="Rectangle 30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9"/>
                        <a:ext cx="283" cy="36"/>
                      </a:xfrm>
                      <a:prstGeom prst="rect">
                        <a:avLst/>
                      </a:prstGeom>
                      <a:solidFill>
                        <a:srgbClr val="55DB4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32" name="Rectangle 30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9"/>
                        <a:ext cx="283" cy="36"/>
                      </a:xfrm>
                      <a:prstGeom prst="rect">
                        <a:avLst/>
                      </a:prstGeom>
                      <a:solidFill>
                        <a:srgbClr val="55DB4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33" name="Rectangle 30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29"/>
                        <a:ext cx="283" cy="36"/>
                      </a:xfrm>
                      <a:prstGeom prst="rect">
                        <a:avLst/>
                      </a:prstGeom>
                      <a:solidFill>
                        <a:srgbClr val="53DB4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34" name="Rectangle 30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0"/>
                        <a:ext cx="283" cy="35"/>
                      </a:xfrm>
                      <a:prstGeom prst="rect">
                        <a:avLst/>
                      </a:prstGeom>
                      <a:solidFill>
                        <a:srgbClr val="53DB4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35" name="Rectangle 30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0"/>
                        <a:ext cx="283" cy="35"/>
                      </a:xfrm>
                      <a:prstGeom prst="rect">
                        <a:avLst/>
                      </a:prstGeom>
                      <a:solidFill>
                        <a:srgbClr val="53DB4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36" name="Rectangle 30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0"/>
                        <a:ext cx="283" cy="35"/>
                      </a:xfrm>
                      <a:prstGeom prst="rect">
                        <a:avLst/>
                      </a:prstGeom>
                      <a:solidFill>
                        <a:srgbClr val="53DB4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37" name="Rectangle 30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0"/>
                        <a:ext cx="283" cy="35"/>
                      </a:xfrm>
                      <a:prstGeom prst="rect">
                        <a:avLst/>
                      </a:prstGeom>
                      <a:solidFill>
                        <a:srgbClr val="53DB4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38" name="Rectangle 30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0"/>
                        <a:ext cx="283" cy="35"/>
                      </a:xfrm>
                      <a:prstGeom prst="rect">
                        <a:avLst/>
                      </a:prstGeom>
                      <a:solidFill>
                        <a:srgbClr val="50DB4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39" name="Rectangle 30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0"/>
                        <a:ext cx="283" cy="35"/>
                      </a:xfrm>
                      <a:prstGeom prst="rect">
                        <a:avLst/>
                      </a:prstGeom>
                      <a:solidFill>
                        <a:srgbClr val="50DB4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40" name="Rectangle 30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1"/>
                        <a:ext cx="283" cy="34"/>
                      </a:xfrm>
                      <a:prstGeom prst="rect">
                        <a:avLst/>
                      </a:prstGeom>
                      <a:solidFill>
                        <a:srgbClr val="50DB4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41" name="Rectangle 30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1"/>
                        <a:ext cx="283" cy="34"/>
                      </a:xfrm>
                      <a:prstGeom prst="rect">
                        <a:avLst/>
                      </a:prstGeom>
                      <a:solidFill>
                        <a:srgbClr val="50DB4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42" name="Rectangle 30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1"/>
                        <a:ext cx="283" cy="34"/>
                      </a:xfrm>
                      <a:prstGeom prst="rect">
                        <a:avLst/>
                      </a:prstGeom>
                      <a:solidFill>
                        <a:srgbClr val="50DB4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43" name="Rectangle 30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1"/>
                        <a:ext cx="283" cy="34"/>
                      </a:xfrm>
                      <a:prstGeom prst="rect">
                        <a:avLst/>
                      </a:prstGeom>
                      <a:solidFill>
                        <a:srgbClr val="50DB4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44" name="Rectangle 30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1"/>
                        <a:ext cx="283" cy="34"/>
                      </a:xfrm>
                      <a:prstGeom prst="rect">
                        <a:avLst/>
                      </a:prstGeom>
                      <a:solidFill>
                        <a:srgbClr val="4EDB4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45" name="Rectangle 30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1"/>
                        <a:ext cx="283" cy="34"/>
                      </a:xfrm>
                      <a:prstGeom prst="rect">
                        <a:avLst/>
                      </a:prstGeom>
                      <a:solidFill>
                        <a:srgbClr val="4EDB4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46" name="Rectangle 30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2"/>
                        <a:ext cx="283" cy="33"/>
                      </a:xfrm>
                      <a:prstGeom prst="rect">
                        <a:avLst/>
                      </a:prstGeom>
                      <a:solidFill>
                        <a:srgbClr val="4EDB4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47" name="Rectangle 30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2"/>
                        <a:ext cx="283" cy="33"/>
                      </a:xfrm>
                      <a:prstGeom prst="rect">
                        <a:avLst/>
                      </a:prstGeom>
                      <a:solidFill>
                        <a:srgbClr val="4EDB4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48" name="Rectangle 30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2"/>
                        <a:ext cx="283" cy="33"/>
                      </a:xfrm>
                      <a:prstGeom prst="rect">
                        <a:avLst/>
                      </a:prstGeom>
                      <a:solidFill>
                        <a:srgbClr val="4EDB4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549" name="Rectangle 30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2"/>
                        <a:ext cx="283" cy="33"/>
                      </a:xfrm>
                      <a:prstGeom prst="rect">
                        <a:avLst/>
                      </a:prstGeom>
                      <a:solidFill>
                        <a:srgbClr val="4EDB4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</p:grpSp>
                <p:grpSp>
                  <p:nvGrpSpPr>
                    <p:cNvPr id="26" name="Group 3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74638" y="4240559"/>
                      <a:ext cx="449263" cy="52388"/>
                      <a:chOff x="173" y="2632"/>
                      <a:chExt cx="283" cy="33"/>
                    </a:xfrm>
                  </p:grpSpPr>
                  <p:sp>
                    <p:nvSpPr>
                      <p:cNvPr id="13150" name="Rectangle 30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2"/>
                        <a:ext cx="283" cy="33"/>
                      </a:xfrm>
                      <a:prstGeom prst="rect">
                        <a:avLst/>
                      </a:prstGeom>
                      <a:solidFill>
                        <a:srgbClr val="4EDB4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51" name="Rectangle 30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2"/>
                        <a:ext cx="283" cy="33"/>
                      </a:xfrm>
                      <a:prstGeom prst="rect">
                        <a:avLst/>
                      </a:prstGeom>
                      <a:solidFill>
                        <a:srgbClr val="4EDB4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52" name="Rectangle 30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3"/>
                        <a:ext cx="283" cy="32"/>
                      </a:xfrm>
                      <a:prstGeom prst="rect">
                        <a:avLst/>
                      </a:prstGeom>
                      <a:solidFill>
                        <a:srgbClr val="4EDB4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53" name="Rectangle 30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3"/>
                        <a:ext cx="283" cy="32"/>
                      </a:xfrm>
                      <a:prstGeom prst="rect">
                        <a:avLst/>
                      </a:prstGeom>
                      <a:solidFill>
                        <a:srgbClr val="4DD94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54" name="Rectangle 30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3"/>
                        <a:ext cx="283" cy="32"/>
                      </a:xfrm>
                      <a:prstGeom prst="rect">
                        <a:avLst/>
                      </a:prstGeom>
                      <a:solidFill>
                        <a:srgbClr val="4DD94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55" name="Rectangle 30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3"/>
                        <a:ext cx="283" cy="32"/>
                      </a:xfrm>
                      <a:prstGeom prst="rect">
                        <a:avLst/>
                      </a:prstGeom>
                      <a:solidFill>
                        <a:srgbClr val="4BD94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56" name="Rectangle 30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3"/>
                        <a:ext cx="283" cy="32"/>
                      </a:xfrm>
                      <a:prstGeom prst="rect">
                        <a:avLst/>
                      </a:prstGeom>
                      <a:solidFill>
                        <a:srgbClr val="4BD94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57" name="Rectangle 30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3"/>
                        <a:ext cx="283" cy="32"/>
                      </a:xfrm>
                      <a:prstGeom prst="rect">
                        <a:avLst/>
                      </a:prstGeom>
                      <a:solidFill>
                        <a:srgbClr val="4BD94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58" name="Rectangle 30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3"/>
                        <a:ext cx="283" cy="32"/>
                      </a:xfrm>
                      <a:prstGeom prst="rect">
                        <a:avLst/>
                      </a:prstGeom>
                      <a:solidFill>
                        <a:srgbClr val="4BD94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59" name="Rectangle 30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4"/>
                        <a:ext cx="283" cy="31"/>
                      </a:xfrm>
                      <a:prstGeom prst="rect">
                        <a:avLst/>
                      </a:prstGeom>
                      <a:solidFill>
                        <a:srgbClr val="4BD94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60" name="Rectangle 30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4"/>
                        <a:ext cx="283" cy="31"/>
                      </a:xfrm>
                      <a:prstGeom prst="rect">
                        <a:avLst/>
                      </a:prstGeom>
                      <a:solidFill>
                        <a:srgbClr val="4BD94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61" name="Rectangle 30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4"/>
                        <a:ext cx="283" cy="31"/>
                      </a:xfrm>
                      <a:prstGeom prst="rect">
                        <a:avLst/>
                      </a:prstGeom>
                      <a:solidFill>
                        <a:srgbClr val="4BD94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62" name="Rectangle 30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4"/>
                        <a:ext cx="283" cy="31"/>
                      </a:xfrm>
                      <a:prstGeom prst="rect">
                        <a:avLst/>
                      </a:prstGeom>
                      <a:solidFill>
                        <a:srgbClr val="4BD94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63" name="Rectangle 30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4"/>
                        <a:ext cx="283" cy="31"/>
                      </a:xfrm>
                      <a:prstGeom prst="rect">
                        <a:avLst/>
                      </a:prstGeom>
                      <a:solidFill>
                        <a:srgbClr val="4BD94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64" name="Rectangle 30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4"/>
                        <a:ext cx="283" cy="31"/>
                      </a:xfrm>
                      <a:prstGeom prst="rect">
                        <a:avLst/>
                      </a:prstGeom>
                      <a:solidFill>
                        <a:srgbClr val="4BD94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65" name="Rectangle 30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5"/>
                        <a:ext cx="283" cy="30"/>
                      </a:xfrm>
                      <a:prstGeom prst="rect">
                        <a:avLst/>
                      </a:prstGeom>
                      <a:solidFill>
                        <a:srgbClr val="4BD94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66" name="Rectangle 30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5"/>
                        <a:ext cx="283" cy="30"/>
                      </a:xfrm>
                      <a:prstGeom prst="rect">
                        <a:avLst/>
                      </a:prstGeom>
                      <a:solidFill>
                        <a:srgbClr val="49D93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67" name="Rectangle 30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5"/>
                        <a:ext cx="283" cy="30"/>
                      </a:xfrm>
                      <a:prstGeom prst="rect">
                        <a:avLst/>
                      </a:prstGeom>
                      <a:solidFill>
                        <a:srgbClr val="49D93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68" name="Rectangle 30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5"/>
                        <a:ext cx="283" cy="30"/>
                      </a:xfrm>
                      <a:prstGeom prst="rect">
                        <a:avLst/>
                      </a:prstGeom>
                      <a:solidFill>
                        <a:srgbClr val="49D93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69" name="Rectangle 30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5"/>
                        <a:ext cx="283" cy="30"/>
                      </a:xfrm>
                      <a:prstGeom prst="rect">
                        <a:avLst/>
                      </a:prstGeom>
                      <a:solidFill>
                        <a:srgbClr val="49D93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70" name="Rectangle 30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5"/>
                        <a:ext cx="283" cy="30"/>
                      </a:xfrm>
                      <a:prstGeom prst="rect">
                        <a:avLst/>
                      </a:prstGeom>
                      <a:solidFill>
                        <a:srgbClr val="49D93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71" name="Rectangle 30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6"/>
                        <a:ext cx="283" cy="29"/>
                      </a:xfrm>
                      <a:prstGeom prst="rect">
                        <a:avLst/>
                      </a:prstGeom>
                      <a:solidFill>
                        <a:srgbClr val="49D93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72" name="Rectangle 30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6"/>
                        <a:ext cx="283" cy="29"/>
                      </a:xfrm>
                      <a:prstGeom prst="rect">
                        <a:avLst/>
                      </a:prstGeom>
                      <a:solidFill>
                        <a:srgbClr val="49D93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73" name="Rectangle 30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6"/>
                        <a:ext cx="283" cy="29"/>
                      </a:xfrm>
                      <a:prstGeom prst="rect">
                        <a:avLst/>
                      </a:prstGeom>
                      <a:solidFill>
                        <a:srgbClr val="49D93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74" name="Rectangle 30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6"/>
                        <a:ext cx="283" cy="29"/>
                      </a:xfrm>
                      <a:prstGeom prst="rect">
                        <a:avLst/>
                      </a:prstGeom>
                      <a:solidFill>
                        <a:srgbClr val="49D93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75" name="Rectangle 30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6"/>
                        <a:ext cx="283" cy="29"/>
                      </a:xfrm>
                      <a:prstGeom prst="rect">
                        <a:avLst/>
                      </a:prstGeom>
                      <a:solidFill>
                        <a:srgbClr val="49D93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76" name="Rectangle 30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6"/>
                        <a:ext cx="283" cy="29"/>
                      </a:xfrm>
                      <a:prstGeom prst="rect">
                        <a:avLst/>
                      </a:prstGeom>
                      <a:solidFill>
                        <a:srgbClr val="49D93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77" name="Rectangle 30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7"/>
                        <a:ext cx="283" cy="28"/>
                      </a:xfrm>
                      <a:prstGeom prst="rect">
                        <a:avLst/>
                      </a:prstGeom>
                      <a:solidFill>
                        <a:srgbClr val="47D93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78" name="Rectangle 30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7"/>
                        <a:ext cx="283" cy="28"/>
                      </a:xfrm>
                      <a:prstGeom prst="rect">
                        <a:avLst/>
                      </a:prstGeom>
                      <a:solidFill>
                        <a:srgbClr val="47D93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79" name="Rectangle 30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7"/>
                        <a:ext cx="283" cy="28"/>
                      </a:xfrm>
                      <a:prstGeom prst="rect">
                        <a:avLst/>
                      </a:prstGeom>
                      <a:solidFill>
                        <a:srgbClr val="47D93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80" name="Rectangle 30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7"/>
                        <a:ext cx="283" cy="28"/>
                      </a:xfrm>
                      <a:prstGeom prst="rect">
                        <a:avLst/>
                      </a:prstGeom>
                      <a:solidFill>
                        <a:srgbClr val="47D93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81" name="Rectangle 30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7"/>
                        <a:ext cx="283" cy="28"/>
                      </a:xfrm>
                      <a:prstGeom prst="rect">
                        <a:avLst/>
                      </a:prstGeom>
                      <a:solidFill>
                        <a:srgbClr val="47D93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82" name="Rectangle 30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7"/>
                        <a:ext cx="283" cy="28"/>
                      </a:xfrm>
                      <a:prstGeom prst="rect">
                        <a:avLst/>
                      </a:prstGeom>
                      <a:solidFill>
                        <a:srgbClr val="47D93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83" name="Rectangle 30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8"/>
                        <a:ext cx="283" cy="27"/>
                      </a:xfrm>
                      <a:prstGeom prst="rect">
                        <a:avLst/>
                      </a:prstGeom>
                      <a:solidFill>
                        <a:srgbClr val="47D93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84" name="Rectangle 30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8"/>
                        <a:ext cx="283" cy="27"/>
                      </a:xfrm>
                      <a:prstGeom prst="rect">
                        <a:avLst/>
                      </a:prstGeom>
                      <a:solidFill>
                        <a:srgbClr val="47D93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85" name="Rectangle 30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8"/>
                        <a:ext cx="283" cy="27"/>
                      </a:xfrm>
                      <a:prstGeom prst="rect">
                        <a:avLst/>
                      </a:prstGeom>
                      <a:solidFill>
                        <a:srgbClr val="47D93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86" name="Rectangle 30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8"/>
                        <a:ext cx="283" cy="27"/>
                      </a:xfrm>
                      <a:prstGeom prst="rect">
                        <a:avLst/>
                      </a:prstGeom>
                      <a:solidFill>
                        <a:srgbClr val="47D93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87" name="Rectangle 30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8"/>
                        <a:ext cx="283" cy="27"/>
                      </a:xfrm>
                      <a:prstGeom prst="rect">
                        <a:avLst/>
                      </a:prstGeom>
                      <a:solidFill>
                        <a:srgbClr val="45D93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88" name="Rectangle 30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8"/>
                        <a:ext cx="283" cy="27"/>
                      </a:xfrm>
                      <a:prstGeom prst="rect">
                        <a:avLst/>
                      </a:prstGeom>
                      <a:solidFill>
                        <a:srgbClr val="45D93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89" name="Rectangle 30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8"/>
                        <a:ext cx="283" cy="27"/>
                      </a:xfrm>
                      <a:prstGeom prst="rect">
                        <a:avLst/>
                      </a:prstGeom>
                      <a:solidFill>
                        <a:srgbClr val="45D93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90" name="Rectangle 30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9"/>
                        <a:ext cx="283" cy="26"/>
                      </a:xfrm>
                      <a:prstGeom prst="rect">
                        <a:avLst/>
                      </a:prstGeom>
                      <a:solidFill>
                        <a:srgbClr val="44D63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91" name="Rectangle 30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9"/>
                        <a:ext cx="283" cy="26"/>
                      </a:xfrm>
                      <a:prstGeom prst="rect">
                        <a:avLst/>
                      </a:prstGeom>
                      <a:solidFill>
                        <a:srgbClr val="44D63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92" name="Rectangle 30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9"/>
                        <a:ext cx="283" cy="26"/>
                      </a:xfrm>
                      <a:prstGeom prst="rect">
                        <a:avLst/>
                      </a:prstGeom>
                      <a:solidFill>
                        <a:srgbClr val="44D63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93" name="Rectangle 30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9"/>
                        <a:ext cx="283" cy="26"/>
                      </a:xfrm>
                      <a:prstGeom prst="rect">
                        <a:avLst/>
                      </a:prstGeom>
                      <a:solidFill>
                        <a:srgbClr val="44D63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94" name="Rectangle 30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9"/>
                        <a:ext cx="283" cy="26"/>
                      </a:xfrm>
                      <a:prstGeom prst="rect">
                        <a:avLst/>
                      </a:prstGeom>
                      <a:solidFill>
                        <a:srgbClr val="44D63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95" name="Rectangle 30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39"/>
                        <a:ext cx="283" cy="26"/>
                      </a:xfrm>
                      <a:prstGeom prst="rect">
                        <a:avLst/>
                      </a:prstGeom>
                      <a:solidFill>
                        <a:srgbClr val="44D63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96" name="Rectangle 30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0"/>
                        <a:ext cx="283" cy="25"/>
                      </a:xfrm>
                      <a:prstGeom prst="rect">
                        <a:avLst/>
                      </a:prstGeom>
                      <a:solidFill>
                        <a:srgbClr val="44D63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97" name="Rectangle 30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0"/>
                        <a:ext cx="283" cy="25"/>
                      </a:xfrm>
                      <a:prstGeom prst="rect">
                        <a:avLst/>
                      </a:prstGeom>
                      <a:solidFill>
                        <a:srgbClr val="44D63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98" name="Rectangle 30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0"/>
                        <a:ext cx="283" cy="25"/>
                      </a:xfrm>
                      <a:prstGeom prst="rect">
                        <a:avLst/>
                      </a:prstGeom>
                      <a:solidFill>
                        <a:srgbClr val="42D63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199" name="Rectangle 30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0"/>
                        <a:ext cx="283" cy="25"/>
                      </a:xfrm>
                      <a:prstGeom prst="rect">
                        <a:avLst/>
                      </a:prstGeom>
                      <a:solidFill>
                        <a:srgbClr val="42D63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00" name="Rectangle 30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0"/>
                        <a:ext cx="283" cy="25"/>
                      </a:xfrm>
                      <a:prstGeom prst="rect">
                        <a:avLst/>
                      </a:prstGeom>
                      <a:solidFill>
                        <a:srgbClr val="42D63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01" name="Rectangle 30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0"/>
                        <a:ext cx="283" cy="25"/>
                      </a:xfrm>
                      <a:prstGeom prst="rect">
                        <a:avLst/>
                      </a:prstGeom>
                      <a:solidFill>
                        <a:srgbClr val="42D63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02" name="Rectangle 30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1"/>
                        <a:ext cx="283" cy="24"/>
                      </a:xfrm>
                      <a:prstGeom prst="rect">
                        <a:avLst/>
                      </a:prstGeom>
                      <a:solidFill>
                        <a:srgbClr val="42D63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03" name="Rectangle 30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1"/>
                        <a:ext cx="283" cy="24"/>
                      </a:xfrm>
                      <a:prstGeom prst="rect">
                        <a:avLst/>
                      </a:prstGeom>
                      <a:solidFill>
                        <a:srgbClr val="42D63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04" name="Rectangle 30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1"/>
                        <a:ext cx="283" cy="24"/>
                      </a:xfrm>
                      <a:prstGeom prst="rect">
                        <a:avLst/>
                      </a:prstGeom>
                      <a:solidFill>
                        <a:srgbClr val="42D63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05" name="Rectangle 30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1"/>
                        <a:ext cx="283" cy="24"/>
                      </a:xfrm>
                      <a:prstGeom prst="rect">
                        <a:avLst/>
                      </a:prstGeom>
                      <a:solidFill>
                        <a:srgbClr val="42D63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06" name="Rectangle 30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1"/>
                        <a:ext cx="283" cy="24"/>
                      </a:xfrm>
                      <a:prstGeom prst="rect">
                        <a:avLst/>
                      </a:prstGeom>
                      <a:solidFill>
                        <a:srgbClr val="42D63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07" name="Rectangle 30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1"/>
                        <a:ext cx="283" cy="24"/>
                      </a:xfrm>
                      <a:prstGeom prst="rect">
                        <a:avLst/>
                      </a:prstGeom>
                      <a:solidFill>
                        <a:srgbClr val="42D63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08" name="Rectangle 30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2"/>
                        <a:ext cx="283" cy="23"/>
                      </a:xfrm>
                      <a:prstGeom prst="rect">
                        <a:avLst/>
                      </a:prstGeom>
                      <a:solidFill>
                        <a:srgbClr val="40D63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09" name="Rectangle 30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2"/>
                        <a:ext cx="283" cy="23"/>
                      </a:xfrm>
                      <a:prstGeom prst="rect">
                        <a:avLst/>
                      </a:prstGeom>
                      <a:solidFill>
                        <a:srgbClr val="40D63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10" name="Rectangle 30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2"/>
                        <a:ext cx="283" cy="23"/>
                      </a:xfrm>
                      <a:prstGeom prst="rect">
                        <a:avLst/>
                      </a:prstGeom>
                      <a:solidFill>
                        <a:srgbClr val="40D63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11" name="Rectangle 30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2"/>
                        <a:ext cx="283" cy="23"/>
                      </a:xfrm>
                      <a:prstGeom prst="rect">
                        <a:avLst/>
                      </a:prstGeom>
                      <a:solidFill>
                        <a:srgbClr val="40D63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12" name="Rectangle 30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2"/>
                        <a:ext cx="283" cy="23"/>
                      </a:xfrm>
                      <a:prstGeom prst="rect">
                        <a:avLst/>
                      </a:prstGeom>
                      <a:solidFill>
                        <a:srgbClr val="40D63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13" name="Rectangle 30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2"/>
                        <a:ext cx="283" cy="23"/>
                      </a:xfrm>
                      <a:prstGeom prst="rect">
                        <a:avLst/>
                      </a:prstGeom>
                      <a:solidFill>
                        <a:srgbClr val="40D63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14" name="Rectangle 30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3"/>
                        <a:ext cx="283" cy="22"/>
                      </a:xfrm>
                      <a:prstGeom prst="rect">
                        <a:avLst/>
                      </a:prstGeom>
                      <a:solidFill>
                        <a:srgbClr val="40D63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15" name="Rectangle 30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3"/>
                        <a:ext cx="283" cy="22"/>
                      </a:xfrm>
                      <a:prstGeom prst="rect">
                        <a:avLst/>
                      </a:prstGeom>
                      <a:solidFill>
                        <a:srgbClr val="40D63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16" name="Rectangle 30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3"/>
                        <a:ext cx="283" cy="22"/>
                      </a:xfrm>
                      <a:prstGeom prst="rect">
                        <a:avLst/>
                      </a:prstGeom>
                      <a:solidFill>
                        <a:srgbClr val="40D63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17" name="Rectangle 30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3"/>
                        <a:ext cx="283" cy="22"/>
                      </a:xfrm>
                      <a:prstGeom prst="rect">
                        <a:avLst/>
                      </a:prstGeom>
                      <a:solidFill>
                        <a:srgbClr val="40D63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18" name="Rectangle 30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3"/>
                        <a:ext cx="283" cy="22"/>
                      </a:xfrm>
                      <a:prstGeom prst="rect">
                        <a:avLst/>
                      </a:prstGeom>
                      <a:solidFill>
                        <a:srgbClr val="3ED63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19" name="Rectangle 30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3"/>
                        <a:ext cx="283" cy="22"/>
                      </a:xfrm>
                      <a:prstGeom prst="rect">
                        <a:avLst/>
                      </a:prstGeom>
                      <a:solidFill>
                        <a:srgbClr val="3ED63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20" name="Rectangle 30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3"/>
                        <a:ext cx="283" cy="22"/>
                      </a:xfrm>
                      <a:prstGeom prst="rect">
                        <a:avLst/>
                      </a:prstGeom>
                      <a:solidFill>
                        <a:srgbClr val="3ED63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21" name="Rectangle 30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3"/>
                        <a:ext cx="283" cy="22"/>
                      </a:xfrm>
                      <a:prstGeom prst="rect">
                        <a:avLst/>
                      </a:prstGeom>
                      <a:solidFill>
                        <a:srgbClr val="3CD63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22" name="Rectangle 30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4"/>
                        <a:ext cx="283" cy="21"/>
                      </a:xfrm>
                      <a:prstGeom prst="rect">
                        <a:avLst/>
                      </a:prstGeom>
                      <a:solidFill>
                        <a:srgbClr val="3CD63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23" name="Rectangle 30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4"/>
                        <a:ext cx="283" cy="21"/>
                      </a:xfrm>
                      <a:prstGeom prst="rect">
                        <a:avLst/>
                      </a:prstGeom>
                      <a:solidFill>
                        <a:srgbClr val="3CD63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24" name="Rectangle 30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4"/>
                        <a:ext cx="283" cy="21"/>
                      </a:xfrm>
                      <a:prstGeom prst="rect">
                        <a:avLst/>
                      </a:prstGeom>
                      <a:solidFill>
                        <a:srgbClr val="3CD63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25" name="Rectangle 30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4"/>
                        <a:ext cx="283" cy="21"/>
                      </a:xfrm>
                      <a:prstGeom prst="rect">
                        <a:avLst/>
                      </a:prstGeom>
                      <a:solidFill>
                        <a:srgbClr val="3CD63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26" name="Rectangle 30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4"/>
                        <a:ext cx="283" cy="21"/>
                      </a:xfrm>
                      <a:prstGeom prst="rect">
                        <a:avLst/>
                      </a:prstGeom>
                      <a:solidFill>
                        <a:srgbClr val="3CD63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27" name="Rectangle 30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4"/>
                        <a:ext cx="283" cy="21"/>
                      </a:xfrm>
                      <a:prstGeom prst="rect">
                        <a:avLst/>
                      </a:prstGeom>
                      <a:solidFill>
                        <a:srgbClr val="3BD43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28" name="Rectangle 30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5"/>
                        <a:ext cx="283" cy="20"/>
                      </a:xfrm>
                      <a:prstGeom prst="rect">
                        <a:avLst/>
                      </a:prstGeom>
                      <a:solidFill>
                        <a:srgbClr val="39D43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29" name="Rectangle 30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5"/>
                        <a:ext cx="283" cy="20"/>
                      </a:xfrm>
                      <a:prstGeom prst="rect">
                        <a:avLst/>
                      </a:prstGeom>
                      <a:solidFill>
                        <a:srgbClr val="39D43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30" name="Rectangle 31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5"/>
                        <a:ext cx="283" cy="20"/>
                      </a:xfrm>
                      <a:prstGeom prst="rect">
                        <a:avLst/>
                      </a:prstGeom>
                      <a:solidFill>
                        <a:srgbClr val="39D43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31" name="Rectangle 31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5"/>
                        <a:ext cx="283" cy="20"/>
                      </a:xfrm>
                      <a:prstGeom prst="rect">
                        <a:avLst/>
                      </a:prstGeom>
                      <a:solidFill>
                        <a:srgbClr val="39D43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32" name="Rectangle 31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5"/>
                        <a:ext cx="283" cy="20"/>
                      </a:xfrm>
                      <a:prstGeom prst="rect">
                        <a:avLst/>
                      </a:prstGeom>
                      <a:solidFill>
                        <a:srgbClr val="39D43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33" name="Rectangle 31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5"/>
                        <a:ext cx="283" cy="20"/>
                      </a:xfrm>
                      <a:prstGeom prst="rect">
                        <a:avLst/>
                      </a:prstGeom>
                      <a:solidFill>
                        <a:srgbClr val="39D43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34" name="Rectangle 31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6"/>
                        <a:ext cx="283" cy="19"/>
                      </a:xfrm>
                      <a:prstGeom prst="rect">
                        <a:avLst/>
                      </a:prstGeom>
                      <a:solidFill>
                        <a:srgbClr val="39D43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35" name="Rectangle 31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6"/>
                        <a:ext cx="283" cy="19"/>
                      </a:xfrm>
                      <a:prstGeom prst="rect">
                        <a:avLst/>
                      </a:prstGeom>
                      <a:solidFill>
                        <a:srgbClr val="39D43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36" name="Rectangle 31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6"/>
                        <a:ext cx="283" cy="19"/>
                      </a:xfrm>
                      <a:prstGeom prst="rect">
                        <a:avLst/>
                      </a:prstGeom>
                      <a:solidFill>
                        <a:srgbClr val="39D43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37" name="Rectangle 31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6"/>
                        <a:ext cx="283" cy="19"/>
                      </a:xfrm>
                      <a:prstGeom prst="rect">
                        <a:avLst/>
                      </a:prstGeom>
                      <a:solidFill>
                        <a:srgbClr val="37D42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38" name="Rectangle 31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6"/>
                        <a:ext cx="283" cy="19"/>
                      </a:xfrm>
                      <a:prstGeom prst="rect">
                        <a:avLst/>
                      </a:prstGeom>
                      <a:solidFill>
                        <a:srgbClr val="37D42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39" name="Rectangle 31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7"/>
                        <a:ext cx="283" cy="18"/>
                      </a:xfrm>
                      <a:prstGeom prst="rect">
                        <a:avLst/>
                      </a:prstGeom>
                      <a:solidFill>
                        <a:srgbClr val="37D42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40" name="Rectangle 31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7"/>
                        <a:ext cx="283" cy="18"/>
                      </a:xfrm>
                      <a:prstGeom prst="rect">
                        <a:avLst/>
                      </a:prstGeom>
                      <a:solidFill>
                        <a:srgbClr val="37D42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41" name="Rectangle 31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7"/>
                        <a:ext cx="283" cy="18"/>
                      </a:xfrm>
                      <a:prstGeom prst="rect">
                        <a:avLst/>
                      </a:prstGeom>
                      <a:solidFill>
                        <a:srgbClr val="37D42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42" name="Rectangle 31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7"/>
                        <a:ext cx="283" cy="18"/>
                      </a:xfrm>
                      <a:prstGeom prst="rect">
                        <a:avLst/>
                      </a:prstGeom>
                      <a:solidFill>
                        <a:srgbClr val="37D42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43" name="Rectangle 31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7"/>
                        <a:ext cx="283" cy="18"/>
                      </a:xfrm>
                      <a:prstGeom prst="rect">
                        <a:avLst/>
                      </a:prstGeom>
                      <a:solidFill>
                        <a:srgbClr val="37D42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44" name="Rectangle 31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7"/>
                        <a:ext cx="283" cy="18"/>
                      </a:xfrm>
                      <a:prstGeom prst="rect">
                        <a:avLst/>
                      </a:prstGeom>
                      <a:solidFill>
                        <a:srgbClr val="37D42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45" name="Rectangle 31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8"/>
                        <a:ext cx="283" cy="17"/>
                      </a:xfrm>
                      <a:prstGeom prst="rect">
                        <a:avLst/>
                      </a:prstGeom>
                      <a:solidFill>
                        <a:srgbClr val="37D42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46" name="Rectangle 31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8"/>
                        <a:ext cx="283" cy="17"/>
                      </a:xfrm>
                      <a:prstGeom prst="rect">
                        <a:avLst/>
                      </a:prstGeom>
                      <a:solidFill>
                        <a:srgbClr val="37D42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47" name="Rectangle 31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8"/>
                        <a:ext cx="283" cy="17"/>
                      </a:xfrm>
                      <a:prstGeom prst="rect">
                        <a:avLst/>
                      </a:prstGeom>
                      <a:solidFill>
                        <a:srgbClr val="35D42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48" name="Rectangle 31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8"/>
                        <a:ext cx="283" cy="17"/>
                      </a:xfrm>
                      <a:prstGeom prst="rect">
                        <a:avLst/>
                      </a:prstGeom>
                      <a:solidFill>
                        <a:srgbClr val="35D42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49" name="Rectangle 31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8"/>
                        <a:ext cx="283" cy="17"/>
                      </a:xfrm>
                      <a:prstGeom prst="rect">
                        <a:avLst/>
                      </a:prstGeom>
                      <a:solidFill>
                        <a:srgbClr val="35D42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50" name="Rectangle 31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8"/>
                        <a:ext cx="283" cy="17"/>
                      </a:xfrm>
                      <a:prstGeom prst="rect">
                        <a:avLst/>
                      </a:prstGeom>
                      <a:solidFill>
                        <a:srgbClr val="35D42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51" name="Rectangle 31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8"/>
                        <a:ext cx="283" cy="17"/>
                      </a:xfrm>
                      <a:prstGeom prst="rect">
                        <a:avLst/>
                      </a:prstGeom>
                      <a:solidFill>
                        <a:srgbClr val="35D42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52" name="Rectangle 31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8"/>
                        <a:ext cx="283" cy="17"/>
                      </a:xfrm>
                      <a:prstGeom prst="rect">
                        <a:avLst/>
                      </a:prstGeom>
                      <a:solidFill>
                        <a:srgbClr val="35D42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53" name="Rectangle 31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9"/>
                        <a:ext cx="283" cy="16"/>
                      </a:xfrm>
                      <a:prstGeom prst="rect">
                        <a:avLst/>
                      </a:prstGeom>
                      <a:solidFill>
                        <a:srgbClr val="35D42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54" name="Rectangle 31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9"/>
                        <a:ext cx="283" cy="16"/>
                      </a:xfrm>
                      <a:prstGeom prst="rect">
                        <a:avLst/>
                      </a:prstGeom>
                      <a:solidFill>
                        <a:srgbClr val="35D42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55" name="Rectangle 31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9"/>
                        <a:ext cx="283" cy="16"/>
                      </a:xfrm>
                      <a:prstGeom prst="rect">
                        <a:avLst/>
                      </a:prstGeom>
                      <a:solidFill>
                        <a:srgbClr val="35D42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56" name="Rectangle 31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9"/>
                        <a:ext cx="283" cy="16"/>
                      </a:xfrm>
                      <a:prstGeom prst="rect">
                        <a:avLst/>
                      </a:prstGeom>
                      <a:solidFill>
                        <a:srgbClr val="33D42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57" name="Rectangle 31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9"/>
                        <a:ext cx="283" cy="16"/>
                      </a:xfrm>
                      <a:prstGeom prst="rect">
                        <a:avLst/>
                      </a:prstGeom>
                      <a:solidFill>
                        <a:srgbClr val="33D42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58" name="Rectangle 31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49"/>
                        <a:ext cx="283" cy="16"/>
                      </a:xfrm>
                      <a:prstGeom prst="rect">
                        <a:avLst/>
                      </a:prstGeom>
                      <a:solidFill>
                        <a:srgbClr val="33D42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59" name="Rectangle 31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0"/>
                        <a:ext cx="283" cy="15"/>
                      </a:xfrm>
                      <a:prstGeom prst="rect">
                        <a:avLst/>
                      </a:prstGeom>
                      <a:solidFill>
                        <a:srgbClr val="33D42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60" name="Rectangle 31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0"/>
                        <a:ext cx="283" cy="15"/>
                      </a:xfrm>
                      <a:prstGeom prst="rect">
                        <a:avLst/>
                      </a:prstGeom>
                      <a:solidFill>
                        <a:srgbClr val="33D42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61" name="Rectangle 31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0"/>
                        <a:ext cx="283" cy="15"/>
                      </a:xfrm>
                      <a:prstGeom prst="rect">
                        <a:avLst/>
                      </a:prstGeom>
                      <a:solidFill>
                        <a:srgbClr val="33D42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62" name="Rectangle 31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0"/>
                        <a:ext cx="283" cy="15"/>
                      </a:xfrm>
                      <a:prstGeom prst="rect">
                        <a:avLst/>
                      </a:prstGeom>
                      <a:solidFill>
                        <a:srgbClr val="33D42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63" name="Rectangle 31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0"/>
                        <a:ext cx="283" cy="15"/>
                      </a:xfrm>
                      <a:prstGeom prst="rect">
                        <a:avLst/>
                      </a:prstGeom>
                      <a:solidFill>
                        <a:srgbClr val="32D12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64" name="Rectangle 31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0"/>
                        <a:ext cx="283" cy="15"/>
                      </a:xfrm>
                      <a:prstGeom prst="rect">
                        <a:avLst/>
                      </a:prstGeom>
                      <a:solidFill>
                        <a:srgbClr val="32D12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65" name="Rectangle 31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1"/>
                        <a:ext cx="283" cy="14"/>
                      </a:xfrm>
                      <a:prstGeom prst="rect">
                        <a:avLst/>
                      </a:prstGeom>
                      <a:solidFill>
                        <a:srgbClr val="30D12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66" name="Rectangle 31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1"/>
                        <a:ext cx="283" cy="14"/>
                      </a:xfrm>
                      <a:prstGeom prst="rect">
                        <a:avLst/>
                      </a:prstGeom>
                      <a:solidFill>
                        <a:srgbClr val="30D12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67" name="Rectangle 31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1"/>
                        <a:ext cx="283" cy="14"/>
                      </a:xfrm>
                      <a:prstGeom prst="rect">
                        <a:avLst/>
                      </a:prstGeom>
                      <a:solidFill>
                        <a:srgbClr val="30D12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68" name="Rectangle 31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1"/>
                        <a:ext cx="283" cy="14"/>
                      </a:xfrm>
                      <a:prstGeom prst="rect">
                        <a:avLst/>
                      </a:prstGeom>
                      <a:solidFill>
                        <a:srgbClr val="30D12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69" name="Rectangle 31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1"/>
                        <a:ext cx="283" cy="14"/>
                      </a:xfrm>
                      <a:prstGeom prst="rect">
                        <a:avLst/>
                      </a:prstGeom>
                      <a:solidFill>
                        <a:srgbClr val="30D12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70" name="Rectangle 31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1"/>
                        <a:ext cx="283" cy="14"/>
                      </a:xfrm>
                      <a:prstGeom prst="rect">
                        <a:avLst/>
                      </a:prstGeom>
                      <a:solidFill>
                        <a:srgbClr val="30D12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71" name="Rectangle 31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2"/>
                        <a:ext cx="283" cy="13"/>
                      </a:xfrm>
                      <a:prstGeom prst="rect">
                        <a:avLst/>
                      </a:prstGeom>
                      <a:solidFill>
                        <a:srgbClr val="30D12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72" name="Rectangle 31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2"/>
                        <a:ext cx="283" cy="13"/>
                      </a:xfrm>
                      <a:prstGeom prst="rect">
                        <a:avLst/>
                      </a:prstGeom>
                      <a:solidFill>
                        <a:srgbClr val="30D12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73" name="Rectangle 31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2"/>
                        <a:ext cx="283" cy="13"/>
                      </a:xfrm>
                      <a:prstGeom prst="rect">
                        <a:avLst/>
                      </a:prstGeom>
                      <a:solidFill>
                        <a:srgbClr val="30D12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74" name="Rectangle 31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2"/>
                        <a:ext cx="283" cy="13"/>
                      </a:xfrm>
                      <a:prstGeom prst="rect">
                        <a:avLst/>
                      </a:prstGeom>
                      <a:solidFill>
                        <a:srgbClr val="2ED12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75" name="Rectangle 31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2"/>
                        <a:ext cx="283" cy="13"/>
                      </a:xfrm>
                      <a:prstGeom prst="rect">
                        <a:avLst/>
                      </a:prstGeom>
                      <a:solidFill>
                        <a:srgbClr val="2ED12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76" name="Rectangle 31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2"/>
                        <a:ext cx="283" cy="13"/>
                      </a:xfrm>
                      <a:prstGeom prst="rect">
                        <a:avLst/>
                      </a:prstGeom>
                      <a:solidFill>
                        <a:srgbClr val="2ED12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77" name="Rectangle 31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3"/>
                        <a:ext cx="283" cy="12"/>
                      </a:xfrm>
                      <a:prstGeom prst="rect">
                        <a:avLst/>
                      </a:prstGeom>
                      <a:solidFill>
                        <a:srgbClr val="2ED12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78" name="Rectangle 31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3"/>
                        <a:ext cx="283" cy="12"/>
                      </a:xfrm>
                      <a:prstGeom prst="rect">
                        <a:avLst/>
                      </a:prstGeom>
                      <a:solidFill>
                        <a:srgbClr val="2BD12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79" name="Rectangle 31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3"/>
                        <a:ext cx="283" cy="12"/>
                      </a:xfrm>
                      <a:prstGeom prst="rect">
                        <a:avLst/>
                      </a:prstGeom>
                      <a:solidFill>
                        <a:srgbClr val="2BD12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80" name="Rectangle 31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3"/>
                        <a:ext cx="283" cy="12"/>
                      </a:xfrm>
                      <a:prstGeom prst="rect">
                        <a:avLst/>
                      </a:prstGeom>
                      <a:solidFill>
                        <a:srgbClr val="2BD12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81" name="Rectangle 31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3"/>
                        <a:ext cx="283" cy="12"/>
                      </a:xfrm>
                      <a:prstGeom prst="rect">
                        <a:avLst/>
                      </a:prstGeom>
                      <a:solidFill>
                        <a:srgbClr val="2BD12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82" name="Rectangle 31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3"/>
                        <a:ext cx="283" cy="12"/>
                      </a:xfrm>
                      <a:prstGeom prst="rect">
                        <a:avLst/>
                      </a:prstGeom>
                      <a:solidFill>
                        <a:srgbClr val="2BD12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83" name="Rectangle 31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3"/>
                        <a:ext cx="283" cy="12"/>
                      </a:xfrm>
                      <a:prstGeom prst="rect">
                        <a:avLst/>
                      </a:prstGeom>
                      <a:solidFill>
                        <a:srgbClr val="29D12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84" name="Rectangle 31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4"/>
                        <a:ext cx="283" cy="11"/>
                      </a:xfrm>
                      <a:prstGeom prst="rect">
                        <a:avLst/>
                      </a:prstGeom>
                      <a:solidFill>
                        <a:srgbClr val="29D12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85" name="Rectangle 31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4"/>
                        <a:ext cx="283" cy="11"/>
                      </a:xfrm>
                      <a:prstGeom prst="rect">
                        <a:avLst/>
                      </a:prstGeom>
                      <a:solidFill>
                        <a:srgbClr val="29D12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86" name="Rectangle 31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4"/>
                        <a:ext cx="283" cy="11"/>
                      </a:xfrm>
                      <a:prstGeom prst="rect">
                        <a:avLst/>
                      </a:prstGeom>
                      <a:solidFill>
                        <a:srgbClr val="29D12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87" name="Rectangle 31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4"/>
                        <a:ext cx="283" cy="11"/>
                      </a:xfrm>
                      <a:prstGeom prst="rect">
                        <a:avLst/>
                      </a:prstGeom>
                      <a:solidFill>
                        <a:srgbClr val="29D12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88" name="Rectangle 31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4"/>
                        <a:ext cx="283" cy="11"/>
                      </a:xfrm>
                      <a:prstGeom prst="rect">
                        <a:avLst/>
                      </a:prstGeom>
                      <a:solidFill>
                        <a:srgbClr val="29D12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89" name="Rectangle 31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4"/>
                        <a:ext cx="283" cy="11"/>
                      </a:xfrm>
                      <a:prstGeom prst="rect">
                        <a:avLst/>
                      </a:prstGeom>
                      <a:solidFill>
                        <a:srgbClr val="29D12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90" name="Rectangle 31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5"/>
                        <a:ext cx="283" cy="10"/>
                      </a:xfrm>
                      <a:prstGeom prst="rect">
                        <a:avLst/>
                      </a:prstGeom>
                      <a:solidFill>
                        <a:srgbClr val="29D12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91" name="Rectangle 31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5"/>
                        <a:ext cx="283" cy="10"/>
                      </a:xfrm>
                      <a:prstGeom prst="rect">
                        <a:avLst/>
                      </a:prstGeom>
                      <a:solidFill>
                        <a:srgbClr val="27D12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92" name="Rectangle 31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5"/>
                        <a:ext cx="283" cy="10"/>
                      </a:xfrm>
                      <a:prstGeom prst="rect">
                        <a:avLst/>
                      </a:prstGeom>
                      <a:solidFill>
                        <a:srgbClr val="27D12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93" name="Rectangle 31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5"/>
                        <a:ext cx="283" cy="10"/>
                      </a:xfrm>
                      <a:prstGeom prst="rect">
                        <a:avLst/>
                      </a:prstGeom>
                      <a:solidFill>
                        <a:srgbClr val="27D12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94" name="Rectangle 31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5"/>
                        <a:ext cx="283" cy="10"/>
                      </a:xfrm>
                      <a:prstGeom prst="rect">
                        <a:avLst/>
                      </a:prstGeom>
                      <a:solidFill>
                        <a:srgbClr val="27D12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95" name="Rectangle 31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5"/>
                        <a:ext cx="283" cy="10"/>
                      </a:xfrm>
                      <a:prstGeom prst="rect">
                        <a:avLst/>
                      </a:prstGeom>
                      <a:solidFill>
                        <a:srgbClr val="27D12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96" name="Rectangle 31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6"/>
                        <a:ext cx="283" cy="9"/>
                      </a:xfrm>
                      <a:prstGeom prst="rect">
                        <a:avLst/>
                      </a:prstGeom>
                      <a:solidFill>
                        <a:srgbClr val="27D12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97" name="Rectangle 31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6"/>
                        <a:ext cx="283" cy="9"/>
                      </a:xfrm>
                      <a:prstGeom prst="rect">
                        <a:avLst/>
                      </a:prstGeom>
                      <a:solidFill>
                        <a:srgbClr val="27D12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98" name="Rectangle 31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6"/>
                        <a:ext cx="283" cy="9"/>
                      </a:xfrm>
                      <a:prstGeom prst="rect">
                        <a:avLst/>
                      </a:prstGeom>
                      <a:solidFill>
                        <a:srgbClr val="27D12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299" name="Rectangle 31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6"/>
                        <a:ext cx="283" cy="9"/>
                      </a:xfrm>
                      <a:prstGeom prst="rect">
                        <a:avLst/>
                      </a:prstGeom>
                      <a:solidFill>
                        <a:srgbClr val="25CF1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00" name="Rectangle 31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6"/>
                        <a:ext cx="283" cy="9"/>
                      </a:xfrm>
                      <a:prstGeom prst="rect">
                        <a:avLst/>
                      </a:prstGeom>
                      <a:solidFill>
                        <a:srgbClr val="25CF1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01" name="Rectangle 31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6"/>
                        <a:ext cx="283" cy="9"/>
                      </a:xfrm>
                      <a:prstGeom prst="rect">
                        <a:avLst/>
                      </a:prstGeom>
                      <a:solidFill>
                        <a:srgbClr val="25CF1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02" name="Rectangle 31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7"/>
                        <a:ext cx="283" cy="8"/>
                      </a:xfrm>
                      <a:prstGeom prst="rect">
                        <a:avLst/>
                      </a:prstGeom>
                      <a:solidFill>
                        <a:srgbClr val="25CF1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03" name="Rectangle 31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7"/>
                        <a:ext cx="283" cy="8"/>
                      </a:xfrm>
                      <a:prstGeom prst="rect">
                        <a:avLst/>
                      </a:prstGeom>
                      <a:solidFill>
                        <a:srgbClr val="25CF1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04" name="Rectangle 31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7"/>
                        <a:ext cx="283" cy="8"/>
                      </a:xfrm>
                      <a:prstGeom prst="rect">
                        <a:avLst/>
                      </a:prstGeom>
                      <a:solidFill>
                        <a:srgbClr val="25CF1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05" name="Rectangle 31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7"/>
                        <a:ext cx="283" cy="8"/>
                      </a:xfrm>
                      <a:prstGeom prst="rect">
                        <a:avLst/>
                      </a:prstGeom>
                      <a:solidFill>
                        <a:srgbClr val="25CF1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06" name="Rectangle 31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7"/>
                        <a:ext cx="283" cy="8"/>
                      </a:xfrm>
                      <a:prstGeom prst="rect">
                        <a:avLst/>
                      </a:prstGeom>
                      <a:solidFill>
                        <a:srgbClr val="25CF1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07" name="Rectangle 31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7"/>
                        <a:ext cx="283" cy="8"/>
                      </a:xfrm>
                      <a:prstGeom prst="rect">
                        <a:avLst/>
                      </a:prstGeom>
                      <a:solidFill>
                        <a:srgbClr val="23CF1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08" name="Rectangle 31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8"/>
                        <a:ext cx="283" cy="7"/>
                      </a:xfrm>
                      <a:prstGeom prst="rect">
                        <a:avLst/>
                      </a:prstGeom>
                      <a:solidFill>
                        <a:srgbClr val="23CF1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09" name="Rectangle 31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8"/>
                        <a:ext cx="283" cy="7"/>
                      </a:xfrm>
                      <a:prstGeom prst="rect">
                        <a:avLst/>
                      </a:prstGeom>
                      <a:solidFill>
                        <a:srgbClr val="23CF1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10" name="Rectangle 31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8"/>
                        <a:ext cx="283" cy="7"/>
                      </a:xfrm>
                      <a:prstGeom prst="rect">
                        <a:avLst/>
                      </a:prstGeom>
                      <a:solidFill>
                        <a:srgbClr val="23CF1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11" name="Rectangle 31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8"/>
                        <a:ext cx="283" cy="7"/>
                      </a:xfrm>
                      <a:prstGeom prst="rect">
                        <a:avLst/>
                      </a:prstGeom>
                      <a:solidFill>
                        <a:srgbClr val="23CF1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12" name="Rectangle 31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8"/>
                        <a:ext cx="283" cy="7"/>
                      </a:xfrm>
                      <a:prstGeom prst="rect">
                        <a:avLst/>
                      </a:prstGeom>
                      <a:solidFill>
                        <a:srgbClr val="23CF1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13" name="Rectangle 31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8"/>
                        <a:ext cx="283" cy="7"/>
                      </a:xfrm>
                      <a:prstGeom prst="rect">
                        <a:avLst/>
                      </a:prstGeom>
                      <a:solidFill>
                        <a:srgbClr val="23CF1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14" name="Rectangle 31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8"/>
                        <a:ext cx="283" cy="7"/>
                      </a:xfrm>
                      <a:prstGeom prst="rect">
                        <a:avLst/>
                      </a:prstGeom>
                      <a:solidFill>
                        <a:srgbClr val="21CF1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15" name="Rectangle 31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9"/>
                        <a:ext cx="283" cy="6"/>
                      </a:xfrm>
                      <a:prstGeom prst="rect">
                        <a:avLst/>
                      </a:prstGeom>
                      <a:solidFill>
                        <a:srgbClr val="21CF1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16" name="Rectangle 31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9"/>
                        <a:ext cx="283" cy="6"/>
                      </a:xfrm>
                      <a:prstGeom prst="rect">
                        <a:avLst/>
                      </a:prstGeom>
                      <a:solidFill>
                        <a:srgbClr val="21CF1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17" name="Rectangle 31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9"/>
                        <a:ext cx="283" cy="6"/>
                      </a:xfrm>
                      <a:prstGeom prst="rect">
                        <a:avLst/>
                      </a:prstGeom>
                      <a:solidFill>
                        <a:srgbClr val="21CF1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18" name="Rectangle 31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9"/>
                        <a:ext cx="283" cy="6"/>
                      </a:xfrm>
                      <a:prstGeom prst="rect">
                        <a:avLst/>
                      </a:prstGeom>
                      <a:solidFill>
                        <a:srgbClr val="1ECF1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19" name="Rectangle 31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9"/>
                        <a:ext cx="283" cy="6"/>
                      </a:xfrm>
                      <a:prstGeom prst="rect">
                        <a:avLst/>
                      </a:prstGeom>
                      <a:solidFill>
                        <a:srgbClr val="1ECF1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20" name="Rectangle 31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59"/>
                        <a:ext cx="283" cy="6"/>
                      </a:xfrm>
                      <a:prstGeom prst="rect">
                        <a:avLst/>
                      </a:prstGeom>
                      <a:solidFill>
                        <a:srgbClr val="1ECF1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21" name="Rectangle 31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0"/>
                        <a:ext cx="283" cy="5"/>
                      </a:xfrm>
                      <a:prstGeom prst="rect">
                        <a:avLst/>
                      </a:prstGeom>
                      <a:solidFill>
                        <a:srgbClr val="1CC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22" name="Rectangle 31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0"/>
                        <a:ext cx="283" cy="5"/>
                      </a:xfrm>
                      <a:prstGeom prst="rect">
                        <a:avLst/>
                      </a:prstGeom>
                      <a:solidFill>
                        <a:srgbClr val="1CC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23" name="Rectangle 31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0"/>
                        <a:ext cx="283" cy="5"/>
                      </a:xfrm>
                      <a:prstGeom prst="rect">
                        <a:avLst/>
                      </a:prstGeom>
                      <a:solidFill>
                        <a:srgbClr val="1CC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24" name="Rectangle 31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0"/>
                        <a:ext cx="283" cy="5"/>
                      </a:xfrm>
                      <a:prstGeom prst="rect">
                        <a:avLst/>
                      </a:prstGeom>
                      <a:solidFill>
                        <a:srgbClr val="1CC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25" name="Rectangle 31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0"/>
                        <a:ext cx="283" cy="5"/>
                      </a:xfrm>
                      <a:prstGeom prst="rect">
                        <a:avLst/>
                      </a:prstGeom>
                      <a:solidFill>
                        <a:srgbClr val="1CC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26" name="Rectangle 31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0"/>
                        <a:ext cx="283" cy="5"/>
                      </a:xfrm>
                      <a:prstGeom prst="rect">
                        <a:avLst/>
                      </a:prstGeom>
                      <a:solidFill>
                        <a:srgbClr val="1CC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27" name="Rectangle 31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1"/>
                        <a:ext cx="283" cy="4"/>
                      </a:xfrm>
                      <a:prstGeom prst="rect">
                        <a:avLst/>
                      </a:prstGeom>
                      <a:solidFill>
                        <a:srgbClr val="1CC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28" name="Rectangle 31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1"/>
                        <a:ext cx="283" cy="4"/>
                      </a:xfrm>
                      <a:prstGeom prst="rect">
                        <a:avLst/>
                      </a:prstGeom>
                      <a:solidFill>
                        <a:srgbClr val="1ACF1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29" name="Rectangle 31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1"/>
                        <a:ext cx="283" cy="4"/>
                      </a:xfrm>
                      <a:prstGeom prst="rect">
                        <a:avLst/>
                      </a:prstGeom>
                      <a:solidFill>
                        <a:srgbClr val="1ACF1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30" name="Rectangle 32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1"/>
                        <a:ext cx="283" cy="4"/>
                      </a:xfrm>
                      <a:prstGeom prst="rect">
                        <a:avLst/>
                      </a:prstGeom>
                      <a:solidFill>
                        <a:srgbClr val="1ACF1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31" name="Rectangle 32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1"/>
                        <a:ext cx="283" cy="4"/>
                      </a:xfrm>
                      <a:prstGeom prst="rect">
                        <a:avLst/>
                      </a:prstGeom>
                      <a:solidFill>
                        <a:srgbClr val="1ACF1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32" name="Rectangle 32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1"/>
                        <a:ext cx="283" cy="4"/>
                      </a:xfrm>
                      <a:prstGeom prst="rect">
                        <a:avLst/>
                      </a:prstGeom>
                      <a:solidFill>
                        <a:srgbClr val="1ACF1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33" name="Rectangle 32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2"/>
                        <a:ext cx="283" cy="3"/>
                      </a:xfrm>
                      <a:prstGeom prst="rect">
                        <a:avLst/>
                      </a:prstGeom>
                      <a:solidFill>
                        <a:srgbClr val="1ACF1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34" name="Rectangle 32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2"/>
                        <a:ext cx="283" cy="3"/>
                      </a:xfrm>
                      <a:prstGeom prst="rect">
                        <a:avLst/>
                      </a:prstGeom>
                      <a:solidFill>
                        <a:srgbClr val="18CF1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35" name="Rectangle 32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2"/>
                        <a:ext cx="283" cy="3"/>
                      </a:xfrm>
                      <a:prstGeom prst="rect">
                        <a:avLst/>
                      </a:prstGeom>
                      <a:solidFill>
                        <a:srgbClr val="17CC1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36" name="Rectangle 32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2"/>
                        <a:ext cx="283" cy="3"/>
                      </a:xfrm>
                      <a:prstGeom prst="rect">
                        <a:avLst/>
                      </a:prstGeom>
                      <a:solidFill>
                        <a:srgbClr val="17CC1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37" name="Rectangle 32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2"/>
                        <a:ext cx="283" cy="3"/>
                      </a:xfrm>
                      <a:prstGeom prst="rect">
                        <a:avLst/>
                      </a:prstGeom>
                      <a:solidFill>
                        <a:srgbClr val="17CC1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38" name="Rectangle 32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2"/>
                        <a:ext cx="283" cy="3"/>
                      </a:xfrm>
                      <a:prstGeom prst="rect">
                        <a:avLst/>
                      </a:prstGeom>
                      <a:solidFill>
                        <a:srgbClr val="17CC1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39" name="Rectangle 32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3"/>
                        <a:ext cx="283" cy="2"/>
                      </a:xfrm>
                      <a:prstGeom prst="rect">
                        <a:avLst/>
                      </a:prstGeom>
                      <a:solidFill>
                        <a:srgbClr val="17CC1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40" name="Rectangle 32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3"/>
                        <a:ext cx="283" cy="2"/>
                      </a:xfrm>
                      <a:prstGeom prst="rect">
                        <a:avLst/>
                      </a:prstGeom>
                      <a:solidFill>
                        <a:srgbClr val="15CC1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41" name="Rectangle 32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3"/>
                        <a:ext cx="283" cy="2"/>
                      </a:xfrm>
                      <a:prstGeom prst="rect">
                        <a:avLst/>
                      </a:prstGeom>
                      <a:solidFill>
                        <a:srgbClr val="15CC1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42" name="Rectangle 32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3"/>
                        <a:ext cx="283" cy="2"/>
                      </a:xfrm>
                      <a:prstGeom prst="rect">
                        <a:avLst/>
                      </a:prstGeom>
                      <a:solidFill>
                        <a:srgbClr val="15CC1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43" name="Rectangle 32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3"/>
                        <a:ext cx="283" cy="2"/>
                      </a:xfrm>
                      <a:prstGeom prst="rect">
                        <a:avLst/>
                      </a:prstGeom>
                      <a:solidFill>
                        <a:srgbClr val="15CC1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44" name="Rectangle 32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3"/>
                        <a:ext cx="283" cy="2"/>
                      </a:xfrm>
                      <a:prstGeom prst="rect">
                        <a:avLst/>
                      </a:prstGeom>
                      <a:solidFill>
                        <a:srgbClr val="12CC1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45" name="Rectangle 32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3"/>
                        <a:ext cx="283" cy="2"/>
                      </a:xfrm>
                      <a:prstGeom prst="rect">
                        <a:avLst/>
                      </a:prstGeom>
                      <a:solidFill>
                        <a:srgbClr val="10CC1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46" name="Rectangle 32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3"/>
                        <a:ext cx="283" cy="2"/>
                      </a:xfrm>
                      <a:prstGeom prst="rect">
                        <a:avLst/>
                      </a:prstGeom>
                      <a:solidFill>
                        <a:srgbClr val="10CC1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47" name="Rectangle 32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4"/>
                        <a:ext cx="283" cy="1"/>
                      </a:xfrm>
                      <a:prstGeom prst="rect">
                        <a:avLst/>
                      </a:prstGeom>
                      <a:solidFill>
                        <a:srgbClr val="10CC1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48" name="Rectangle 32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4"/>
                        <a:ext cx="283" cy="1"/>
                      </a:xfrm>
                      <a:prstGeom prst="rect">
                        <a:avLst/>
                      </a:prstGeom>
                      <a:solidFill>
                        <a:srgbClr val="10CC1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  <p:sp>
                    <p:nvSpPr>
                      <p:cNvPr id="13349" name="Rectangle 32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3" y="2664"/>
                        <a:ext cx="283" cy="1"/>
                      </a:xfrm>
                      <a:prstGeom prst="rect">
                        <a:avLst/>
                      </a:prstGeom>
                      <a:solidFill>
                        <a:srgbClr val="10CC1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MX"/>
                      </a:p>
                    </p:txBody>
                  </p:sp>
                </p:grpSp>
              </p:grpSp>
              <p:sp>
                <p:nvSpPr>
                  <p:cNvPr id="12950" name="Rectangle 3221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493568"/>
                    <a:ext cx="449263" cy="1588"/>
                  </a:xfrm>
                  <a:prstGeom prst="rect">
                    <a:avLst/>
                  </a:prstGeom>
                  <a:solidFill>
                    <a:srgbClr val="0ECC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51" name="Rectangle 3222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493568"/>
                    <a:ext cx="449263" cy="1588"/>
                  </a:xfrm>
                  <a:prstGeom prst="rect">
                    <a:avLst/>
                  </a:prstGeom>
                  <a:solidFill>
                    <a:srgbClr val="0ECC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52" name="Rectangle 3223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495155"/>
                    <a:ext cx="449263" cy="1588"/>
                  </a:xfrm>
                  <a:prstGeom prst="rect">
                    <a:avLst/>
                  </a:prstGeom>
                  <a:solidFill>
                    <a:srgbClr val="0ECC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53" name="Rectangle 3224"/>
                  <p:cNvSpPr>
                    <a:spLocks noChangeArrowheads="1"/>
                  </p:cNvSpPr>
                  <p:nvPr/>
                </p:nvSpPr>
                <p:spPr bwMode="auto">
                  <a:xfrm>
                    <a:off x="274638" y="4291955"/>
                    <a:ext cx="449263" cy="203200"/>
                  </a:xfrm>
                  <a:prstGeom prst="rect">
                    <a:avLst/>
                  </a:prstGeom>
                  <a:noFill/>
                  <a:ln w="1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</p:grpSp>
          </p:grpSp>
          <p:sp>
            <p:nvSpPr>
              <p:cNvPr id="12954" name="Rectangle 3225"/>
              <p:cNvSpPr>
                <a:spLocks noChangeArrowheads="1"/>
              </p:cNvSpPr>
              <p:nvPr/>
            </p:nvSpPr>
            <p:spPr bwMode="auto">
              <a:xfrm>
                <a:off x="274638" y="4705648"/>
                <a:ext cx="449263" cy="203200"/>
              </a:xfrm>
              <a:prstGeom prst="rect">
                <a:avLst/>
              </a:prstGeom>
              <a:solidFill>
                <a:srgbClr val="FFFF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55" name="Rectangle 3226"/>
              <p:cNvSpPr>
                <a:spLocks noChangeArrowheads="1"/>
              </p:cNvSpPr>
              <p:nvPr/>
            </p:nvSpPr>
            <p:spPr bwMode="auto">
              <a:xfrm>
                <a:off x="274638" y="4707236"/>
                <a:ext cx="449263" cy="201613"/>
              </a:xfrm>
              <a:prstGeom prst="rect">
                <a:avLst/>
              </a:prstGeom>
              <a:solidFill>
                <a:srgbClr val="FFFF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56" name="Rectangle 3227"/>
              <p:cNvSpPr>
                <a:spLocks noChangeArrowheads="1"/>
              </p:cNvSpPr>
              <p:nvPr/>
            </p:nvSpPr>
            <p:spPr bwMode="auto">
              <a:xfrm>
                <a:off x="274638" y="4707236"/>
                <a:ext cx="449263" cy="201613"/>
              </a:xfrm>
              <a:prstGeom prst="rect">
                <a:avLst/>
              </a:prstGeom>
              <a:solidFill>
                <a:srgbClr val="FFFF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57" name="Rectangle 3228"/>
              <p:cNvSpPr>
                <a:spLocks noChangeArrowheads="1"/>
              </p:cNvSpPr>
              <p:nvPr/>
            </p:nvSpPr>
            <p:spPr bwMode="auto">
              <a:xfrm>
                <a:off x="274638" y="4707236"/>
                <a:ext cx="449263" cy="201613"/>
              </a:xfrm>
              <a:prstGeom prst="rect">
                <a:avLst/>
              </a:prstGeom>
              <a:solidFill>
                <a:srgbClr val="FFFF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58" name="Rectangle 3229"/>
              <p:cNvSpPr>
                <a:spLocks noChangeArrowheads="1"/>
              </p:cNvSpPr>
              <p:nvPr/>
            </p:nvSpPr>
            <p:spPr bwMode="auto">
              <a:xfrm>
                <a:off x="274638" y="4707236"/>
                <a:ext cx="449263" cy="201613"/>
              </a:xfrm>
              <a:prstGeom prst="rect">
                <a:avLst/>
              </a:prstGeom>
              <a:solidFill>
                <a:srgbClr val="FFFF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59" name="Rectangle 3230"/>
              <p:cNvSpPr>
                <a:spLocks noChangeArrowheads="1"/>
              </p:cNvSpPr>
              <p:nvPr/>
            </p:nvSpPr>
            <p:spPr bwMode="auto">
              <a:xfrm>
                <a:off x="274638" y="4707236"/>
                <a:ext cx="449263" cy="201613"/>
              </a:xfrm>
              <a:prstGeom prst="rect">
                <a:avLst/>
              </a:prstGeom>
              <a:solidFill>
                <a:srgbClr val="FFFD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60" name="Rectangle 3231"/>
              <p:cNvSpPr>
                <a:spLocks noChangeArrowheads="1"/>
              </p:cNvSpPr>
              <p:nvPr/>
            </p:nvSpPr>
            <p:spPr bwMode="auto">
              <a:xfrm>
                <a:off x="274638" y="4707236"/>
                <a:ext cx="449263" cy="201613"/>
              </a:xfrm>
              <a:prstGeom prst="rect">
                <a:avLst/>
              </a:prstGeom>
              <a:solidFill>
                <a:srgbClr val="FFFD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61" name="Rectangle 3232"/>
              <p:cNvSpPr>
                <a:spLocks noChangeArrowheads="1"/>
              </p:cNvSpPr>
              <p:nvPr/>
            </p:nvSpPr>
            <p:spPr bwMode="auto">
              <a:xfrm>
                <a:off x="274638" y="4708823"/>
                <a:ext cx="449263" cy="200025"/>
              </a:xfrm>
              <a:prstGeom prst="rect">
                <a:avLst/>
              </a:prstGeom>
              <a:solidFill>
                <a:srgbClr val="FFFD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62" name="Rectangle 3233"/>
              <p:cNvSpPr>
                <a:spLocks noChangeArrowheads="1"/>
              </p:cNvSpPr>
              <p:nvPr/>
            </p:nvSpPr>
            <p:spPr bwMode="auto">
              <a:xfrm>
                <a:off x="274638" y="4708823"/>
                <a:ext cx="449263" cy="200025"/>
              </a:xfrm>
              <a:prstGeom prst="rect">
                <a:avLst/>
              </a:prstGeom>
              <a:solidFill>
                <a:srgbClr val="FFFD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63" name="Rectangle 3234"/>
              <p:cNvSpPr>
                <a:spLocks noChangeArrowheads="1"/>
              </p:cNvSpPr>
              <p:nvPr/>
            </p:nvSpPr>
            <p:spPr bwMode="auto">
              <a:xfrm>
                <a:off x="274638" y="4708823"/>
                <a:ext cx="449263" cy="200025"/>
              </a:xfrm>
              <a:prstGeom prst="rect">
                <a:avLst/>
              </a:prstGeom>
              <a:solidFill>
                <a:srgbClr val="FFFD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64" name="Rectangle 3235"/>
              <p:cNvSpPr>
                <a:spLocks noChangeArrowheads="1"/>
              </p:cNvSpPr>
              <p:nvPr/>
            </p:nvSpPr>
            <p:spPr bwMode="auto">
              <a:xfrm>
                <a:off x="274638" y="4708823"/>
                <a:ext cx="449263" cy="200025"/>
              </a:xfrm>
              <a:prstGeom prst="rect">
                <a:avLst/>
              </a:prstGeom>
              <a:solidFill>
                <a:srgbClr val="FFFD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65" name="Rectangle 3236"/>
              <p:cNvSpPr>
                <a:spLocks noChangeArrowheads="1"/>
              </p:cNvSpPr>
              <p:nvPr/>
            </p:nvSpPr>
            <p:spPr bwMode="auto">
              <a:xfrm>
                <a:off x="274638" y="4708823"/>
                <a:ext cx="449263" cy="200025"/>
              </a:xfrm>
              <a:prstGeom prst="rect">
                <a:avLst/>
              </a:prstGeom>
              <a:solidFill>
                <a:srgbClr val="FFFD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66" name="Rectangle 3237"/>
              <p:cNvSpPr>
                <a:spLocks noChangeArrowheads="1"/>
              </p:cNvSpPr>
              <p:nvPr/>
            </p:nvSpPr>
            <p:spPr bwMode="auto">
              <a:xfrm>
                <a:off x="274638" y="4708823"/>
                <a:ext cx="449263" cy="200025"/>
              </a:xfrm>
              <a:prstGeom prst="rect">
                <a:avLst/>
              </a:prstGeom>
              <a:solidFill>
                <a:srgbClr val="FFFD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67" name="Rectangle 3238"/>
              <p:cNvSpPr>
                <a:spLocks noChangeArrowheads="1"/>
              </p:cNvSpPr>
              <p:nvPr/>
            </p:nvSpPr>
            <p:spPr bwMode="auto">
              <a:xfrm>
                <a:off x="274638" y="4710411"/>
                <a:ext cx="449263" cy="198438"/>
              </a:xfrm>
              <a:prstGeom prst="rect">
                <a:avLst/>
              </a:prstGeom>
              <a:solidFill>
                <a:srgbClr val="FFFD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68" name="Rectangle 3239"/>
              <p:cNvSpPr>
                <a:spLocks noChangeArrowheads="1"/>
              </p:cNvSpPr>
              <p:nvPr/>
            </p:nvSpPr>
            <p:spPr bwMode="auto">
              <a:xfrm>
                <a:off x="274638" y="4710411"/>
                <a:ext cx="449263" cy="198438"/>
              </a:xfrm>
              <a:prstGeom prst="rect">
                <a:avLst/>
              </a:prstGeom>
              <a:solidFill>
                <a:srgbClr val="FFFD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69" name="Rectangle 3240"/>
              <p:cNvSpPr>
                <a:spLocks noChangeArrowheads="1"/>
              </p:cNvSpPr>
              <p:nvPr/>
            </p:nvSpPr>
            <p:spPr bwMode="auto">
              <a:xfrm>
                <a:off x="274638" y="4710411"/>
                <a:ext cx="449263" cy="198438"/>
              </a:xfrm>
              <a:prstGeom prst="rect">
                <a:avLst/>
              </a:prstGeom>
              <a:solidFill>
                <a:srgbClr val="FFF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70" name="Rectangle 3241"/>
              <p:cNvSpPr>
                <a:spLocks noChangeArrowheads="1"/>
              </p:cNvSpPr>
              <p:nvPr/>
            </p:nvSpPr>
            <p:spPr bwMode="auto">
              <a:xfrm>
                <a:off x="274638" y="4710411"/>
                <a:ext cx="449263" cy="198438"/>
              </a:xfrm>
              <a:prstGeom prst="rect">
                <a:avLst/>
              </a:prstGeom>
              <a:solidFill>
                <a:srgbClr val="FFF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71" name="Rectangle 3242"/>
              <p:cNvSpPr>
                <a:spLocks noChangeArrowheads="1"/>
              </p:cNvSpPr>
              <p:nvPr/>
            </p:nvSpPr>
            <p:spPr bwMode="auto">
              <a:xfrm>
                <a:off x="274638" y="4710411"/>
                <a:ext cx="449263" cy="198438"/>
              </a:xfrm>
              <a:prstGeom prst="rect">
                <a:avLst/>
              </a:prstGeom>
              <a:solidFill>
                <a:srgbClr val="FFF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72" name="Rectangle 3243"/>
              <p:cNvSpPr>
                <a:spLocks noChangeArrowheads="1"/>
              </p:cNvSpPr>
              <p:nvPr/>
            </p:nvSpPr>
            <p:spPr bwMode="auto">
              <a:xfrm>
                <a:off x="274638" y="4710411"/>
                <a:ext cx="449263" cy="198438"/>
              </a:xfrm>
              <a:prstGeom prst="rect">
                <a:avLst/>
              </a:prstGeom>
              <a:solidFill>
                <a:srgbClr val="FFFB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73" name="Rectangle 3244"/>
              <p:cNvSpPr>
                <a:spLocks noChangeArrowheads="1"/>
              </p:cNvSpPr>
              <p:nvPr/>
            </p:nvSpPr>
            <p:spPr bwMode="auto">
              <a:xfrm>
                <a:off x="274638" y="4711998"/>
                <a:ext cx="449263" cy="196850"/>
              </a:xfrm>
              <a:prstGeom prst="rect">
                <a:avLst/>
              </a:prstGeom>
              <a:solidFill>
                <a:srgbClr val="FFFB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74" name="Rectangle 3245"/>
              <p:cNvSpPr>
                <a:spLocks noChangeArrowheads="1"/>
              </p:cNvSpPr>
              <p:nvPr/>
            </p:nvSpPr>
            <p:spPr bwMode="auto">
              <a:xfrm>
                <a:off x="274638" y="4711998"/>
                <a:ext cx="449263" cy="196850"/>
              </a:xfrm>
              <a:prstGeom prst="rect">
                <a:avLst/>
              </a:prstGeom>
              <a:solidFill>
                <a:srgbClr val="FFFB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75" name="Rectangle 3246"/>
              <p:cNvSpPr>
                <a:spLocks noChangeArrowheads="1"/>
              </p:cNvSpPr>
              <p:nvPr/>
            </p:nvSpPr>
            <p:spPr bwMode="auto">
              <a:xfrm>
                <a:off x="274638" y="4711998"/>
                <a:ext cx="449263" cy="196850"/>
              </a:xfrm>
              <a:prstGeom prst="rect">
                <a:avLst/>
              </a:prstGeom>
              <a:solidFill>
                <a:srgbClr val="FFFB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76" name="Rectangle 3247"/>
              <p:cNvSpPr>
                <a:spLocks noChangeArrowheads="1"/>
              </p:cNvSpPr>
              <p:nvPr/>
            </p:nvSpPr>
            <p:spPr bwMode="auto">
              <a:xfrm>
                <a:off x="274638" y="4711998"/>
                <a:ext cx="449263" cy="196850"/>
              </a:xfrm>
              <a:prstGeom prst="rect">
                <a:avLst/>
              </a:prstGeom>
              <a:solidFill>
                <a:srgbClr val="FFFB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77" name="Rectangle 3248"/>
              <p:cNvSpPr>
                <a:spLocks noChangeArrowheads="1"/>
              </p:cNvSpPr>
              <p:nvPr/>
            </p:nvSpPr>
            <p:spPr bwMode="auto">
              <a:xfrm>
                <a:off x="274638" y="4711998"/>
                <a:ext cx="449263" cy="196850"/>
              </a:xfrm>
              <a:prstGeom prst="rect">
                <a:avLst/>
              </a:prstGeom>
              <a:solidFill>
                <a:srgbClr val="FFFB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78" name="Rectangle 3249"/>
              <p:cNvSpPr>
                <a:spLocks noChangeArrowheads="1"/>
              </p:cNvSpPr>
              <p:nvPr/>
            </p:nvSpPr>
            <p:spPr bwMode="auto">
              <a:xfrm>
                <a:off x="274638" y="4711998"/>
                <a:ext cx="449263" cy="196850"/>
              </a:xfrm>
              <a:prstGeom prst="rect">
                <a:avLst/>
              </a:prstGeom>
              <a:solidFill>
                <a:srgbClr val="FFFB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79" name="Rectangle 3250"/>
              <p:cNvSpPr>
                <a:spLocks noChangeArrowheads="1"/>
              </p:cNvSpPr>
              <p:nvPr/>
            </p:nvSpPr>
            <p:spPr bwMode="auto">
              <a:xfrm>
                <a:off x="274638" y="4713586"/>
                <a:ext cx="449263" cy="195263"/>
              </a:xfrm>
              <a:prstGeom prst="rect">
                <a:avLst/>
              </a:prstGeom>
              <a:solidFill>
                <a:srgbClr val="FFFB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80" name="Rectangle 3251"/>
              <p:cNvSpPr>
                <a:spLocks noChangeArrowheads="1"/>
              </p:cNvSpPr>
              <p:nvPr/>
            </p:nvSpPr>
            <p:spPr bwMode="auto">
              <a:xfrm>
                <a:off x="274638" y="4713586"/>
                <a:ext cx="449263" cy="195263"/>
              </a:xfrm>
              <a:prstGeom prst="rect">
                <a:avLst/>
              </a:prstGeom>
              <a:solidFill>
                <a:srgbClr val="FFF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81" name="Rectangle 3252"/>
              <p:cNvSpPr>
                <a:spLocks noChangeArrowheads="1"/>
              </p:cNvSpPr>
              <p:nvPr/>
            </p:nvSpPr>
            <p:spPr bwMode="auto">
              <a:xfrm>
                <a:off x="274638" y="4713586"/>
                <a:ext cx="449263" cy="195263"/>
              </a:xfrm>
              <a:prstGeom prst="rect">
                <a:avLst/>
              </a:prstGeom>
              <a:solidFill>
                <a:srgbClr val="FFF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82" name="Rectangle 3253"/>
              <p:cNvSpPr>
                <a:spLocks noChangeArrowheads="1"/>
              </p:cNvSpPr>
              <p:nvPr/>
            </p:nvSpPr>
            <p:spPr bwMode="auto">
              <a:xfrm>
                <a:off x="274638" y="4713586"/>
                <a:ext cx="449263" cy="195263"/>
              </a:xfrm>
              <a:prstGeom prst="rect">
                <a:avLst/>
              </a:prstGeom>
              <a:solidFill>
                <a:srgbClr val="FFF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83" name="Rectangle 3254"/>
              <p:cNvSpPr>
                <a:spLocks noChangeArrowheads="1"/>
              </p:cNvSpPr>
              <p:nvPr/>
            </p:nvSpPr>
            <p:spPr bwMode="auto">
              <a:xfrm>
                <a:off x="274638" y="4713586"/>
                <a:ext cx="449263" cy="195263"/>
              </a:xfrm>
              <a:prstGeom prst="rect">
                <a:avLst/>
              </a:prstGeom>
              <a:solidFill>
                <a:srgbClr val="FFF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84" name="Rectangle 3255"/>
              <p:cNvSpPr>
                <a:spLocks noChangeArrowheads="1"/>
              </p:cNvSpPr>
              <p:nvPr/>
            </p:nvSpPr>
            <p:spPr bwMode="auto">
              <a:xfrm>
                <a:off x="274638" y="4713586"/>
                <a:ext cx="449263" cy="195263"/>
              </a:xfrm>
              <a:prstGeom prst="rect">
                <a:avLst/>
              </a:prstGeom>
              <a:solidFill>
                <a:srgbClr val="FFF8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85" name="Rectangle 3256"/>
              <p:cNvSpPr>
                <a:spLocks noChangeArrowheads="1"/>
              </p:cNvSpPr>
              <p:nvPr/>
            </p:nvSpPr>
            <p:spPr bwMode="auto">
              <a:xfrm>
                <a:off x="274638" y="4713586"/>
                <a:ext cx="449263" cy="195263"/>
              </a:xfrm>
              <a:prstGeom prst="rect">
                <a:avLst/>
              </a:prstGeom>
              <a:solidFill>
                <a:srgbClr val="FFF8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86" name="Rectangle 3257"/>
              <p:cNvSpPr>
                <a:spLocks noChangeArrowheads="1"/>
              </p:cNvSpPr>
              <p:nvPr/>
            </p:nvSpPr>
            <p:spPr bwMode="auto">
              <a:xfrm>
                <a:off x="274638" y="4715173"/>
                <a:ext cx="449263" cy="193675"/>
              </a:xfrm>
              <a:prstGeom prst="rect">
                <a:avLst/>
              </a:prstGeom>
              <a:solidFill>
                <a:srgbClr val="FFF8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87" name="Rectangle 3258"/>
              <p:cNvSpPr>
                <a:spLocks noChangeArrowheads="1"/>
              </p:cNvSpPr>
              <p:nvPr/>
            </p:nvSpPr>
            <p:spPr bwMode="auto">
              <a:xfrm>
                <a:off x="274638" y="4715173"/>
                <a:ext cx="449263" cy="193675"/>
              </a:xfrm>
              <a:prstGeom prst="rect">
                <a:avLst/>
              </a:prstGeom>
              <a:solidFill>
                <a:srgbClr val="FFF8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88" name="Rectangle 3259"/>
              <p:cNvSpPr>
                <a:spLocks noChangeArrowheads="1"/>
              </p:cNvSpPr>
              <p:nvPr/>
            </p:nvSpPr>
            <p:spPr bwMode="auto">
              <a:xfrm>
                <a:off x="274638" y="4715173"/>
                <a:ext cx="449263" cy="193675"/>
              </a:xfrm>
              <a:prstGeom prst="rect">
                <a:avLst/>
              </a:prstGeom>
              <a:solidFill>
                <a:srgbClr val="FFF8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89" name="Rectangle 3260"/>
              <p:cNvSpPr>
                <a:spLocks noChangeArrowheads="1"/>
              </p:cNvSpPr>
              <p:nvPr/>
            </p:nvSpPr>
            <p:spPr bwMode="auto">
              <a:xfrm>
                <a:off x="274638" y="4715173"/>
                <a:ext cx="449263" cy="193675"/>
              </a:xfrm>
              <a:prstGeom prst="rect">
                <a:avLst/>
              </a:prstGeom>
              <a:solidFill>
                <a:srgbClr val="FFF8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90" name="Rectangle 3261"/>
              <p:cNvSpPr>
                <a:spLocks noChangeArrowheads="1"/>
              </p:cNvSpPr>
              <p:nvPr/>
            </p:nvSpPr>
            <p:spPr bwMode="auto">
              <a:xfrm>
                <a:off x="274638" y="4715173"/>
                <a:ext cx="449263" cy="193675"/>
              </a:xfrm>
              <a:prstGeom prst="rect">
                <a:avLst/>
              </a:prstGeom>
              <a:solidFill>
                <a:srgbClr val="FFF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91" name="Rectangle 3262"/>
              <p:cNvSpPr>
                <a:spLocks noChangeArrowheads="1"/>
              </p:cNvSpPr>
              <p:nvPr/>
            </p:nvSpPr>
            <p:spPr bwMode="auto">
              <a:xfrm>
                <a:off x="274638" y="4715173"/>
                <a:ext cx="449263" cy="193675"/>
              </a:xfrm>
              <a:prstGeom prst="rect">
                <a:avLst/>
              </a:prstGeom>
              <a:solidFill>
                <a:srgbClr val="FFF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92" name="Rectangle 3263"/>
              <p:cNvSpPr>
                <a:spLocks noChangeArrowheads="1"/>
              </p:cNvSpPr>
              <p:nvPr/>
            </p:nvSpPr>
            <p:spPr bwMode="auto">
              <a:xfrm>
                <a:off x="274638" y="4716761"/>
                <a:ext cx="449263" cy="192088"/>
              </a:xfrm>
              <a:prstGeom prst="rect">
                <a:avLst/>
              </a:prstGeom>
              <a:solidFill>
                <a:srgbClr val="FFF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93" name="Rectangle 3264"/>
              <p:cNvSpPr>
                <a:spLocks noChangeArrowheads="1"/>
              </p:cNvSpPr>
              <p:nvPr/>
            </p:nvSpPr>
            <p:spPr bwMode="auto">
              <a:xfrm>
                <a:off x="274638" y="4716761"/>
                <a:ext cx="449263" cy="192088"/>
              </a:xfrm>
              <a:prstGeom prst="rect">
                <a:avLst/>
              </a:prstGeom>
              <a:solidFill>
                <a:srgbClr val="FFF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94" name="Rectangle 3265"/>
              <p:cNvSpPr>
                <a:spLocks noChangeArrowheads="1"/>
              </p:cNvSpPr>
              <p:nvPr/>
            </p:nvSpPr>
            <p:spPr bwMode="auto">
              <a:xfrm>
                <a:off x="274638" y="4716761"/>
                <a:ext cx="449263" cy="192088"/>
              </a:xfrm>
              <a:prstGeom prst="rect">
                <a:avLst/>
              </a:prstGeom>
              <a:solidFill>
                <a:srgbClr val="FFF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95" name="Rectangle 3266"/>
              <p:cNvSpPr>
                <a:spLocks noChangeArrowheads="1"/>
              </p:cNvSpPr>
              <p:nvPr/>
            </p:nvSpPr>
            <p:spPr bwMode="auto">
              <a:xfrm>
                <a:off x="274638" y="4716761"/>
                <a:ext cx="449263" cy="192088"/>
              </a:xfrm>
              <a:prstGeom prst="rect">
                <a:avLst/>
              </a:prstGeom>
              <a:solidFill>
                <a:srgbClr val="FFF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96" name="Rectangle 3267"/>
              <p:cNvSpPr>
                <a:spLocks noChangeArrowheads="1"/>
              </p:cNvSpPr>
              <p:nvPr/>
            </p:nvSpPr>
            <p:spPr bwMode="auto">
              <a:xfrm>
                <a:off x="274638" y="4716761"/>
                <a:ext cx="449263" cy="192088"/>
              </a:xfrm>
              <a:prstGeom prst="rect">
                <a:avLst/>
              </a:prstGeom>
              <a:solidFill>
                <a:srgbClr val="FFF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97" name="Rectangle 3268"/>
              <p:cNvSpPr>
                <a:spLocks noChangeArrowheads="1"/>
              </p:cNvSpPr>
              <p:nvPr/>
            </p:nvSpPr>
            <p:spPr bwMode="auto">
              <a:xfrm>
                <a:off x="274638" y="4716761"/>
                <a:ext cx="449263" cy="192088"/>
              </a:xfrm>
              <a:prstGeom prst="rect">
                <a:avLst/>
              </a:prstGeom>
              <a:solidFill>
                <a:srgbClr val="FFF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98" name="Rectangle 3269"/>
              <p:cNvSpPr>
                <a:spLocks noChangeArrowheads="1"/>
              </p:cNvSpPr>
              <p:nvPr/>
            </p:nvSpPr>
            <p:spPr bwMode="auto">
              <a:xfrm>
                <a:off x="274638" y="4718348"/>
                <a:ext cx="449263" cy="190500"/>
              </a:xfrm>
              <a:prstGeom prst="rect">
                <a:avLst/>
              </a:prstGeom>
              <a:solidFill>
                <a:srgbClr val="FFF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999" name="Rectangle 3270"/>
              <p:cNvSpPr>
                <a:spLocks noChangeArrowheads="1"/>
              </p:cNvSpPr>
              <p:nvPr/>
            </p:nvSpPr>
            <p:spPr bwMode="auto">
              <a:xfrm>
                <a:off x="274638" y="4718348"/>
                <a:ext cx="449263" cy="190500"/>
              </a:xfrm>
              <a:prstGeom prst="rect">
                <a:avLst/>
              </a:prstGeom>
              <a:solidFill>
                <a:srgbClr val="FFF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00" name="Rectangle 3271"/>
              <p:cNvSpPr>
                <a:spLocks noChangeArrowheads="1"/>
              </p:cNvSpPr>
              <p:nvPr/>
            </p:nvSpPr>
            <p:spPr bwMode="auto">
              <a:xfrm>
                <a:off x="274638" y="4718348"/>
                <a:ext cx="449263" cy="190500"/>
              </a:xfrm>
              <a:prstGeom prst="rect">
                <a:avLst/>
              </a:prstGeom>
              <a:solidFill>
                <a:srgbClr val="FFF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01" name="Rectangle 3272"/>
              <p:cNvSpPr>
                <a:spLocks noChangeArrowheads="1"/>
              </p:cNvSpPr>
              <p:nvPr/>
            </p:nvSpPr>
            <p:spPr bwMode="auto">
              <a:xfrm>
                <a:off x="274638" y="4718348"/>
                <a:ext cx="449263" cy="190500"/>
              </a:xfrm>
              <a:prstGeom prst="rect">
                <a:avLst/>
              </a:prstGeom>
              <a:solidFill>
                <a:srgbClr val="FFF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02" name="Rectangle 3273"/>
              <p:cNvSpPr>
                <a:spLocks noChangeArrowheads="1"/>
              </p:cNvSpPr>
              <p:nvPr/>
            </p:nvSpPr>
            <p:spPr bwMode="auto">
              <a:xfrm>
                <a:off x="274638" y="4718348"/>
                <a:ext cx="449263" cy="190500"/>
              </a:xfrm>
              <a:prstGeom prst="rect">
                <a:avLst/>
              </a:prstGeom>
              <a:solidFill>
                <a:srgbClr val="FFF4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03" name="Rectangle 3274"/>
              <p:cNvSpPr>
                <a:spLocks noChangeArrowheads="1"/>
              </p:cNvSpPr>
              <p:nvPr/>
            </p:nvSpPr>
            <p:spPr bwMode="auto">
              <a:xfrm>
                <a:off x="274638" y="4718348"/>
                <a:ext cx="449263" cy="190500"/>
              </a:xfrm>
              <a:prstGeom prst="rect">
                <a:avLst/>
              </a:prstGeom>
              <a:solidFill>
                <a:srgbClr val="FFF4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04" name="Rectangle 3275"/>
              <p:cNvSpPr>
                <a:spLocks noChangeArrowheads="1"/>
              </p:cNvSpPr>
              <p:nvPr/>
            </p:nvSpPr>
            <p:spPr bwMode="auto">
              <a:xfrm>
                <a:off x="274638" y="4719936"/>
                <a:ext cx="449263" cy="188913"/>
              </a:xfrm>
              <a:prstGeom prst="rect">
                <a:avLst/>
              </a:prstGeom>
              <a:solidFill>
                <a:srgbClr val="FFF4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05" name="Rectangle 3276"/>
              <p:cNvSpPr>
                <a:spLocks noChangeArrowheads="1"/>
              </p:cNvSpPr>
              <p:nvPr/>
            </p:nvSpPr>
            <p:spPr bwMode="auto">
              <a:xfrm>
                <a:off x="274638" y="4719936"/>
                <a:ext cx="449263" cy="188913"/>
              </a:xfrm>
              <a:prstGeom prst="rect">
                <a:avLst/>
              </a:prstGeom>
              <a:solidFill>
                <a:srgbClr val="FFF4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06" name="Rectangle 3277"/>
              <p:cNvSpPr>
                <a:spLocks noChangeArrowheads="1"/>
              </p:cNvSpPr>
              <p:nvPr/>
            </p:nvSpPr>
            <p:spPr bwMode="auto">
              <a:xfrm>
                <a:off x="274638" y="4719936"/>
                <a:ext cx="449263" cy="188913"/>
              </a:xfrm>
              <a:prstGeom prst="rect">
                <a:avLst/>
              </a:prstGeom>
              <a:solidFill>
                <a:srgbClr val="FFF4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07" name="Rectangle 3278"/>
              <p:cNvSpPr>
                <a:spLocks noChangeArrowheads="1"/>
              </p:cNvSpPr>
              <p:nvPr/>
            </p:nvSpPr>
            <p:spPr bwMode="auto">
              <a:xfrm>
                <a:off x="274638" y="4719936"/>
                <a:ext cx="449263" cy="188913"/>
              </a:xfrm>
              <a:prstGeom prst="rect">
                <a:avLst/>
              </a:prstGeom>
              <a:solidFill>
                <a:srgbClr val="FFF4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08" name="Rectangle 3279"/>
              <p:cNvSpPr>
                <a:spLocks noChangeArrowheads="1"/>
              </p:cNvSpPr>
              <p:nvPr/>
            </p:nvSpPr>
            <p:spPr bwMode="auto">
              <a:xfrm>
                <a:off x="274638" y="4719936"/>
                <a:ext cx="449263" cy="188913"/>
              </a:xfrm>
              <a:prstGeom prst="rect">
                <a:avLst/>
              </a:prstGeom>
              <a:solidFill>
                <a:srgbClr val="FFF3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09" name="Rectangle 3280"/>
              <p:cNvSpPr>
                <a:spLocks noChangeArrowheads="1"/>
              </p:cNvSpPr>
              <p:nvPr/>
            </p:nvSpPr>
            <p:spPr bwMode="auto">
              <a:xfrm>
                <a:off x="274638" y="4719936"/>
                <a:ext cx="449263" cy="188913"/>
              </a:xfrm>
              <a:prstGeom prst="rect">
                <a:avLst/>
              </a:prstGeom>
              <a:solidFill>
                <a:srgbClr val="FFF3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10" name="Rectangle 3281"/>
              <p:cNvSpPr>
                <a:spLocks noChangeArrowheads="1"/>
              </p:cNvSpPr>
              <p:nvPr/>
            </p:nvSpPr>
            <p:spPr bwMode="auto">
              <a:xfrm>
                <a:off x="274638" y="4721523"/>
                <a:ext cx="449263" cy="187325"/>
              </a:xfrm>
              <a:prstGeom prst="rect">
                <a:avLst/>
              </a:prstGeom>
              <a:solidFill>
                <a:srgbClr val="FFF3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11" name="Rectangle 3282"/>
              <p:cNvSpPr>
                <a:spLocks noChangeArrowheads="1"/>
              </p:cNvSpPr>
              <p:nvPr/>
            </p:nvSpPr>
            <p:spPr bwMode="auto">
              <a:xfrm>
                <a:off x="274638" y="4721523"/>
                <a:ext cx="449263" cy="187325"/>
              </a:xfrm>
              <a:prstGeom prst="rect">
                <a:avLst/>
              </a:prstGeom>
              <a:solidFill>
                <a:srgbClr val="FFF3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12" name="Rectangle 3283"/>
              <p:cNvSpPr>
                <a:spLocks noChangeArrowheads="1"/>
              </p:cNvSpPr>
              <p:nvPr/>
            </p:nvSpPr>
            <p:spPr bwMode="auto">
              <a:xfrm>
                <a:off x="274638" y="4721523"/>
                <a:ext cx="449263" cy="187325"/>
              </a:xfrm>
              <a:prstGeom prst="rect">
                <a:avLst/>
              </a:prstGeom>
              <a:solidFill>
                <a:srgbClr val="FFF3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13" name="Rectangle 3284"/>
              <p:cNvSpPr>
                <a:spLocks noChangeArrowheads="1"/>
              </p:cNvSpPr>
              <p:nvPr/>
            </p:nvSpPr>
            <p:spPr bwMode="auto">
              <a:xfrm>
                <a:off x="274638" y="4721523"/>
                <a:ext cx="449263" cy="187325"/>
              </a:xfrm>
              <a:prstGeom prst="rect">
                <a:avLst/>
              </a:prstGeom>
              <a:solidFill>
                <a:srgbClr val="FFF1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14" name="Rectangle 3285"/>
              <p:cNvSpPr>
                <a:spLocks noChangeArrowheads="1"/>
              </p:cNvSpPr>
              <p:nvPr/>
            </p:nvSpPr>
            <p:spPr bwMode="auto">
              <a:xfrm>
                <a:off x="274638" y="4721523"/>
                <a:ext cx="449263" cy="187325"/>
              </a:xfrm>
              <a:prstGeom prst="rect">
                <a:avLst/>
              </a:prstGeom>
              <a:solidFill>
                <a:srgbClr val="FFF1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15" name="Rectangle 3286"/>
              <p:cNvSpPr>
                <a:spLocks noChangeArrowheads="1"/>
              </p:cNvSpPr>
              <p:nvPr/>
            </p:nvSpPr>
            <p:spPr bwMode="auto">
              <a:xfrm>
                <a:off x="274638" y="4721523"/>
                <a:ext cx="449263" cy="187325"/>
              </a:xfrm>
              <a:prstGeom prst="rect">
                <a:avLst/>
              </a:prstGeom>
              <a:solidFill>
                <a:srgbClr val="FFF1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16" name="Rectangle 3287"/>
              <p:cNvSpPr>
                <a:spLocks noChangeArrowheads="1"/>
              </p:cNvSpPr>
              <p:nvPr/>
            </p:nvSpPr>
            <p:spPr bwMode="auto">
              <a:xfrm>
                <a:off x="274638" y="4721523"/>
                <a:ext cx="449263" cy="187325"/>
              </a:xfrm>
              <a:prstGeom prst="rect">
                <a:avLst/>
              </a:prstGeom>
              <a:solidFill>
                <a:srgbClr val="FFF1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17" name="Rectangle 3288"/>
              <p:cNvSpPr>
                <a:spLocks noChangeArrowheads="1"/>
              </p:cNvSpPr>
              <p:nvPr/>
            </p:nvSpPr>
            <p:spPr bwMode="auto">
              <a:xfrm>
                <a:off x="274638" y="4721523"/>
                <a:ext cx="449263" cy="187325"/>
              </a:xfrm>
              <a:prstGeom prst="rect">
                <a:avLst/>
              </a:prstGeom>
              <a:solidFill>
                <a:srgbClr val="FFF1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18" name="Rectangle 3289"/>
              <p:cNvSpPr>
                <a:spLocks noChangeArrowheads="1"/>
              </p:cNvSpPr>
              <p:nvPr/>
            </p:nvSpPr>
            <p:spPr bwMode="auto">
              <a:xfrm>
                <a:off x="274638" y="4723111"/>
                <a:ext cx="449263" cy="185738"/>
              </a:xfrm>
              <a:prstGeom prst="rect">
                <a:avLst/>
              </a:prstGeom>
              <a:solidFill>
                <a:srgbClr val="FFF1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19" name="Rectangle 3290"/>
              <p:cNvSpPr>
                <a:spLocks noChangeArrowheads="1"/>
              </p:cNvSpPr>
              <p:nvPr/>
            </p:nvSpPr>
            <p:spPr bwMode="auto">
              <a:xfrm>
                <a:off x="274638" y="4723111"/>
                <a:ext cx="449263" cy="185738"/>
              </a:xfrm>
              <a:prstGeom prst="rect">
                <a:avLst/>
              </a:prstGeom>
              <a:solidFill>
                <a:srgbClr val="FFF1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20" name="Rectangle 3291"/>
              <p:cNvSpPr>
                <a:spLocks noChangeArrowheads="1"/>
              </p:cNvSpPr>
              <p:nvPr/>
            </p:nvSpPr>
            <p:spPr bwMode="auto">
              <a:xfrm>
                <a:off x="274638" y="4723111"/>
                <a:ext cx="449263" cy="185738"/>
              </a:xfrm>
              <a:prstGeom prst="rect">
                <a:avLst/>
              </a:prstGeom>
              <a:solidFill>
                <a:srgbClr val="FFF1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21" name="Rectangle 3292"/>
              <p:cNvSpPr>
                <a:spLocks noChangeArrowheads="1"/>
              </p:cNvSpPr>
              <p:nvPr/>
            </p:nvSpPr>
            <p:spPr bwMode="auto">
              <a:xfrm>
                <a:off x="274638" y="4723111"/>
                <a:ext cx="449263" cy="185738"/>
              </a:xfrm>
              <a:prstGeom prst="rect">
                <a:avLst/>
              </a:prstGeom>
              <a:solidFill>
                <a:srgbClr val="FFF1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22" name="Rectangle 3293"/>
              <p:cNvSpPr>
                <a:spLocks noChangeArrowheads="1"/>
              </p:cNvSpPr>
              <p:nvPr/>
            </p:nvSpPr>
            <p:spPr bwMode="auto">
              <a:xfrm>
                <a:off x="274638" y="4723111"/>
                <a:ext cx="449263" cy="185738"/>
              </a:xfrm>
              <a:prstGeom prst="rect">
                <a:avLst/>
              </a:prstGeom>
              <a:solidFill>
                <a:srgbClr val="FFF1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23" name="Rectangle 3294"/>
              <p:cNvSpPr>
                <a:spLocks noChangeArrowheads="1"/>
              </p:cNvSpPr>
              <p:nvPr/>
            </p:nvSpPr>
            <p:spPr bwMode="auto">
              <a:xfrm>
                <a:off x="274638" y="4723111"/>
                <a:ext cx="449263" cy="185738"/>
              </a:xfrm>
              <a:prstGeom prst="rect">
                <a:avLst/>
              </a:prstGeom>
              <a:solidFill>
                <a:srgbClr val="FFF1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24" name="Rectangle 3295"/>
              <p:cNvSpPr>
                <a:spLocks noChangeArrowheads="1"/>
              </p:cNvSpPr>
              <p:nvPr/>
            </p:nvSpPr>
            <p:spPr bwMode="auto">
              <a:xfrm>
                <a:off x="274638" y="4724698"/>
                <a:ext cx="449263" cy="184150"/>
              </a:xfrm>
              <a:prstGeom prst="rect">
                <a:avLst/>
              </a:prstGeom>
              <a:solidFill>
                <a:srgbClr val="FFF1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25" name="Rectangle 3296"/>
              <p:cNvSpPr>
                <a:spLocks noChangeArrowheads="1"/>
              </p:cNvSpPr>
              <p:nvPr/>
            </p:nvSpPr>
            <p:spPr bwMode="auto">
              <a:xfrm>
                <a:off x="274638" y="4724698"/>
                <a:ext cx="449263" cy="184150"/>
              </a:xfrm>
              <a:prstGeom prst="rect">
                <a:avLst/>
              </a:prstGeom>
              <a:solidFill>
                <a:srgbClr val="FFF1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26" name="Rectangle 3297"/>
              <p:cNvSpPr>
                <a:spLocks noChangeArrowheads="1"/>
              </p:cNvSpPr>
              <p:nvPr/>
            </p:nvSpPr>
            <p:spPr bwMode="auto">
              <a:xfrm>
                <a:off x="274638" y="4724698"/>
                <a:ext cx="449263" cy="184150"/>
              </a:xfrm>
              <a:prstGeom prst="rect">
                <a:avLst/>
              </a:prstGeom>
              <a:solidFill>
                <a:srgbClr val="FFE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27" name="Rectangle 3298"/>
              <p:cNvSpPr>
                <a:spLocks noChangeArrowheads="1"/>
              </p:cNvSpPr>
              <p:nvPr/>
            </p:nvSpPr>
            <p:spPr bwMode="auto">
              <a:xfrm>
                <a:off x="274638" y="4724698"/>
                <a:ext cx="449263" cy="184150"/>
              </a:xfrm>
              <a:prstGeom prst="rect">
                <a:avLst/>
              </a:prstGeom>
              <a:solidFill>
                <a:srgbClr val="FFE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28" name="Rectangle 3299"/>
              <p:cNvSpPr>
                <a:spLocks noChangeArrowheads="1"/>
              </p:cNvSpPr>
              <p:nvPr/>
            </p:nvSpPr>
            <p:spPr bwMode="auto">
              <a:xfrm>
                <a:off x="274638" y="4724698"/>
                <a:ext cx="449263" cy="184150"/>
              </a:xfrm>
              <a:prstGeom prst="rect">
                <a:avLst/>
              </a:prstGeom>
              <a:solidFill>
                <a:srgbClr val="FFE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29" name="Rectangle 3300"/>
              <p:cNvSpPr>
                <a:spLocks noChangeArrowheads="1"/>
              </p:cNvSpPr>
              <p:nvPr/>
            </p:nvSpPr>
            <p:spPr bwMode="auto">
              <a:xfrm>
                <a:off x="274638" y="4724698"/>
                <a:ext cx="449263" cy="184150"/>
              </a:xfrm>
              <a:prstGeom prst="rect">
                <a:avLst/>
              </a:prstGeom>
              <a:solidFill>
                <a:srgbClr val="FFE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30" name="Rectangle 3301"/>
              <p:cNvSpPr>
                <a:spLocks noChangeArrowheads="1"/>
              </p:cNvSpPr>
              <p:nvPr/>
            </p:nvSpPr>
            <p:spPr bwMode="auto">
              <a:xfrm>
                <a:off x="274638" y="4726286"/>
                <a:ext cx="449263" cy="182563"/>
              </a:xfrm>
              <a:prstGeom prst="rect">
                <a:avLst/>
              </a:prstGeom>
              <a:solidFill>
                <a:srgbClr val="FFE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31" name="Rectangle 3302"/>
              <p:cNvSpPr>
                <a:spLocks noChangeArrowheads="1"/>
              </p:cNvSpPr>
              <p:nvPr/>
            </p:nvSpPr>
            <p:spPr bwMode="auto">
              <a:xfrm>
                <a:off x="274638" y="4726286"/>
                <a:ext cx="449263" cy="182563"/>
              </a:xfrm>
              <a:prstGeom prst="rect">
                <a:avLst/>
              </a:prstGeom>
              <a:solidFill>
                <a:srgbClr val="FFE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32" name="Rectangle 3303"/>
              <p:cNvSpPr>
                <a:spLocks noChangeArrowheads="1"/>
              </p:cNvSpPr>
              <p:nvPr/>
            </p:nvSpPr>
            <p:spPr bwMode="auto">
              <a:xfrm>
                <a:off x="274638" y="4726286"/>
                <a:ext cx="449263" cy="182563"/>
              </a:xfrm>
              <a:prstGeom prst="rect">
                <a:avLst/>
              </a:prstGeom>
              <a:solidFill>
                <a:srgbClr val="FFE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33" name="Rectangle 3304"/>
              <p:cNvSpPr>
                <a:spLocks noChangeArrowheads="1"/>
              </p:cNvSpPr>
              <p:nvPr/>
            </p:nvSpPr>
            <p:spPr bwMode="auto">
              <a:xfrm>
                <a:off x="274638" y="4726286"/>
                <a:ext cx="449263" cy="182563"/>
              </a:xfrm>
              <a:prstGeom prst="rect">
                <a:avLst/>
              </a:prstGeom>
              <a:solidFill>
                <a:srgbClr val="FFEE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34" name="Rectangle 3305"/>
              <p:cNvSpPr>
                <a:spLocks noChangeArrowheads="1"/>
              </p:cNvSpPr>
              <p:nvPr/>
            </p:nvSpPr>
            <p:spPr bwMode="auto">
              <a:xfrm>
                <a:off x="274638" y="4726286"/>
                <a:ext cx="449263" cy="182563"/>
              </a:xfrm>
              <a:prstGeom prst="rect">
                <a:avLst/>
              </a:prstGeom>
              <a:solidFill>
                <a:srgbClr val="FFEE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35" name="Rectangle 3306"/>
              <p:cNvSpPr>
                <a:spLocks noChangeArrowheads="1"/>
              </p:cNvSpPr>
              <p:nvPr/>
            </p:nvSpPr>
            <p:spPr bwMode="auto">
              <a:xfrm>
                <a:off x="274638" y="4726286"/>
                <a:ext cx="449263" cy="182563"/>
              </a:xfrm>
              <a:prstGeom prst="rect">
                <a:avLst/>
              </a:prstGeom>
              <a:solidFill>
                <a:srgbClr val="FFEE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36" name="Rectangle 3307"/>
              <p:cNvSpPr>
                <a:spLocks noChangeArrowheads="1"/>
              </p:cNvSpPr>
              <p:nvPr/>
            </p:nvSpPr>
            <p:spPr bwMode="auto">
              <a:xfrm>
                <a:off x="274638" y="4727873"/>
                <a:ext cx="449263" cy="180975"/>
              </a:xfrm>
              <a:prstGeom prst="rect">
                <a:avLst/>
              </a:prstGeom>
              <a:solidFill>
                <a:srgbClr val="FFEE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37" name="Rectangle 3308"/>
              <p:cNvSpPr>
                <a:spLocks noChangeArrowheads="1"/>
              </p:cNvSpPr>
              <p:nvPr/>
            </p:nvSpPr>
            <p:spPr bwMode="auto">
              <a:xfrm>
                <a:off x="274638" y="4727873"/>
                <a:ext cx="449263" cy="180975"/>
              </a:xfrm>
              <a:prstGeom prst="rect">
                <a:avLst/>
              </a:prstGeom>
              <a:solidFill>
                <a:srgbClr val="FFEE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38" name="Rectangle 3309"/>
              <p:cNvSpPr>
                <a:spLocks noChangeArrowheads="1"/>
              </p:cNvSpPr>
              <p:nvPr/>
            </p:nvSpPr>
            <p:spPr bwMode="auto">
              <a:xfrm>
                <a:off x="274638" y="4727873"/>
                <a:ext cx="449263" cy="180975"/>
              </a:xfrm>
              <a:prstGeom prst="rect">
                <a:avLst/>
              </a:prstGeom>
              <a:solidFill>
                <a:srgbClr val="FFE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39" name="Rectangle 3310"/>
              <p:cNvSpPr>
                <a:spLocks noChangeArrowheads="1"/>
              </p:cNvSpPr>
              <p:nvPr/>
            </p:nvSpPr>
            <p:spPr bwMode="auto">
              <a:xfrm>
                <a:off x="274638" y="4727873"/>
                <a:ext cx="449263" cy="180975"/>
              </a:xfrm>
              <a:prstGeom prst="rect">
                <a:avLst/>
              </a:prstGeom>
              <a:solidFill>
                <a:srgbClr val="FFE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40" name="Rectangle 3311"/>
              <p:cNvSpPr>
                <a:spLocks noChangeArrowheads="1"/>
              </p:cNvSpPr>
              <p:nvPr/>
            </p:nvSpPr>
            <p:spPr bwMode="auto">
              <a:xfrm>
                <a:off x="274638" y="4727873"/>
                <a:ext cx="449263" cy="180975"/>
              </a:xfrm>
              <a:prstGeom prst="rect">
                <a:avLst/>
              </a:prstGeom>
              <a:solidFill>
                <a:srgbClr val="FFE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41" name="Rectangle 3312"/>
              <p:cNvSpPr>
                <a:spLocks noChangeArrowheads="1"/>
              </p:cNvSpPr>
              <p:nvPr/>
            </p:nvSpPr>
            <p:spPr bwMode="auto">
              <a:xfrm>
                <a:off x="274638" y="4729461"/>
                <a:ext cx="449263" cy="179388"/>
              </a:xfrm>
              <a:prstGeom prst="rect">
                <a:avLst/>
              </a:prstGeom>
              <a:solidFill>
                <a:srgbClr val="FFE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42" name="Rectangle 3313"/>
              <p:cNvSpPr>
                <a:spLocks noChangeArrowheads="1"/>
              </p:cNvSpPr>
              <p:nvPr/>
            </p:nvSpPr>
            <p:spPr bwMode="auto">
              <a:xfrm>
                <a:off x="274638" y="4729461"/>
                <a:ext cx="449263" cy="179388"/>
              </a:xfrm>
              <a:prstGeom prst="rect">
                <a:avLst/>
              </a:prstGeom>
              <a:solidFill>
                <a:srgbClr val="FCE9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43" name="Rectangle 3314"/>
              <p:cNvSpPr>
                <a:spLocks noChangeArrowheads="1"/>
              </p:cNvSpPr>
              <p:nvPr/>
            </p:nvSpPr>
            <p:spPr bwMode="auto">
              <a:xfrm>
                <a:off x="274638" y="4729461"/>
                <a:ext cx="449263" cy="179388"/>
              </a:xfrm>
              <a:prstGeom prst="rect">
                <a:avLst/>
              </a:prstGeom>
              <a:solidFill>
                <a:srgbClr val="FCE9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44" name="Rectangle 3315"/>
              <p:cNvSpPr>
                <a:spLocks noChangeArrowheads="1"/>
              </p:cNvSpPr>
              <p:nvPr/>
            </p:nvSpPr>
            <p:spPr bwMode="auto">
              <a:xfrm>
                <a:off x="274638" y="4729461"/>
                <a:ext cx="449263" cy="179388"/>
              </a:xfrm>
              <a:prstGeom prst="rect">
                <a:avLst/>
              </a:prstGeom>
              <a:solidFill>
                <a:srgbClr val="FCE9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45" name="Rectangle 3316"/>
              <p:cNvSpPr>
                <a:spLocks noChangeArrowheads="1"/>
              </p:cNvSpPr>
              <p:nvPr/>
            </p:nvSpPr>
            <p:spPr bwMode="auto">
              <a:xfrm>
                <a:off x="274638" y="4729461"/>
                <a:ext cx="449263" cy="179388"/>
              </a:xfrm>
              <a:prstGeom prst="rect">
                <a:avLst/>
              </a:prstGeom>
              <a:solidFill>
                <a:srgbClr val="FCE9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46" name="Rectangle 3317"/>
              <p:cNvSpPr>
                <a:spLocks noChangeArrowheads="1"/>
              </p:cNvSpPr>
              <p:nvPr/>
            </p:nvSpPr>
            <p:spPr bwMode="auto">
              <a:xfrm>
                <a:off x="274638" y="4729461"/>
                <a:ext cx="449263" cy="179388"/>
              </a:xfrm>
              <a:prstGeom prst="rect">
                <a:avLst/>
              </a:prstGeom>
              <a:solidFill>
                <a:srgbClr val="FCE9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47" name="Rectangle 3318"/>
              <p:cNvSpPr>
                <a:spLocks noChangeArrowheads="1"/>
              </p:cNvSpPr>
              <p:nvPr/>
            </p:nvSpPr>
            <p:spPr bwMode="auto">
              <a:xfrm>
                <a:off x="274638" y="4729461"/>
                <a:ext cx="449263" cy="179388"/>
              </a:xfrm>
              <a:prstGeom prst="rect">
                <a:avLst/>
              </a:prstGeom>
              <a:solidFill>
                <a:srgbClr val="FCE9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48" name="Rectangle 3319"/>
              <p:cNvSpPr>
                <a:spLocks noChangeArrowheads="1"/>
              </p:cNvSpPr>
              <p:nvPr/>
            </p:nvSpPr>
            <p:spPr bwMode="auto">
              <a:xfrm>
                <a:off x="274638" y="4729461"/>
                <a:ext cx="449263" cy="179388"/>
              </a:xfrm>
              <a:prstGeom prst="rect">
                <a:avLst/>
              </a:prstGeom>
              <a:solidFill>
                <a:srgbClr val="FCE9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49" name="Rectangle 3320"/>
              <p:cNvSpPr>
                <a:spLocks noChangeArrowheads="1"/>
              </p:cNvSpPr>
              <p:nvPr/>
            </p:nvSpPr>
            <p:spPr bwMode="auto">
              <a:xfrm>
                <a:off x="274638" y="4731048"/>
                <a:ext cx="449263" cy="177800"/>
              </a:xfrm>
              <a:prstGeom prst="rect">
                <a:avLst/>
              </a:prstGeom>
              <a:solidFill>
                <a:srgbClr val="FCE9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50" name="Rectangle 3321"/>
              <p:cNvSpPr>
                <a:spLocks noChangeArrowheads="1"/>
              </p:cNvSpPr>
              <p:nvPr/>
            </p:nvSpPr>
            <p:spPr bwMode="auto">
              <a:xfrm>
                <a:off x="274638" y="4731048"/>
                <a:ext cx="449263" cy="177800"/>
              </a:xfrm>
              <a:prstGeom prst="rect">
                <a:avLst/>
              </a:prstGeom>
              <a:solidFill>
                <a:srgbClr val="FCE9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51" name="Rectangle 3322"/>
              <p:cNvSpPr>
                <a:spLocks noChangeArrowheads="1"/>
              </p:cNvSpPr>
              <p:nvPr/>
            </p:nvSpPr>
            <p:spPr bwMode="auto">
              <a:xfrm>
                <a:off x="274638" y="4731048"/>
                <a:ext cx="449263" cy="177800"/>
              </a:xfrm>
              <a:prstGeom prst="rect">
                <a:avLst/>
              </a:prstGeom>
              <a:solidFill>
                <a:srgbClr val="FCE9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52" name="Rectangle 3323"/>
              <p:cNvSpPr>
                <a:spLocks noChangeArrowheads="1"/>
              </p:cNvSpPr>
              <p:nvPr/>
            </p:nvSpPr>
            <p:spPr bwMode="auto">
              <a:xfrm>
                <a:off x="274638" y="4731048"/>
                <a:ext cx="449263" cy="177800"/>
              </a:xfrm>
              <a:prstGeom prst="rect">
                <a:avLst/>
              </a:prstGeom>
              <a:solidFill>
                <a:srgbClr val="FCE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53" name="Rectangle 3324"/>
              <p:cNvSpPr>
                <a:spLocks noChangeArrowheads="1"/>
              </p:cNvSpPr>
              <p:nvPr/>
            </p:nvSpPr>
            <p:spPr bwMode="auto">
              <a:xfrm>
                <a:off x="274638" y="4731048"/>
                <a:ext cx="449263" cy="177800"/>
              </a:xfrm>
              <a:prstGeom prst="rect">
                <a:avLst/>
              </a:prstGeom>
              <a:solidFill>
                <a:srgbClr val="FCE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54" name="Rectangle 3325"/>
              <p:cNvSpPr>
                <a:spLocks noChangeArrowheads="1"/>
              </p:cNvSpPr>
              <p:nvPr/>
            </p:nvSpPr>
            <p:spPr bwMode="auto">
              <a:xfrm>
                <a:off x="274638" y="4731048"/>
                <a:ext cx="449263" cy="177800"/>
              </a:xfrm>
              <a:prstGeom prst="rect">
                <a:avLst/>
              </a:prstGeom>
              <a:solidFill>
                <a:srgbClr val="FCE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55" name="Rectangle 3326"/>
              <p:cNvSpPr>
                <a:spLocks noChangeArrowheads="1"/>
              </p:cNvSpPr>
              <p:nvPr/>
            </p:nvSpPr>
            <p:spPr bwMode="auto">
              <a:xfrm>
                <a:off x="274638" y="4732636"/>
                <a:ext cx="449263" cy="176213"/>
              </a:xfrm>
              <a:prstGeom prst="rect">
                <a:avLst/>
              </a:prstGeom>
              <a:solidFill>
                <a:srgbClr val="FCE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56" name="Rectangle 3327"/>
              <p:cNvSpPr>
                <a:spLocks noChangeArrowheads="1"/>
              </p:cNvSpPr>
              <p:nvPr/>
            </p:nvSpPr>
            <p:spPr bwMode="auto">
              <a:xfrm>
                <a:off x="274638" y="4732636"/>
                <a:ext cx="449263" cy="176213"/>
              </a:xfrm>
              <a:prstGeom prst="rect">
                <a:avLst/>
              </a:prstGeom>
              <a:solidFill>
                <a:srgbClr val="FCE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57" name="Rectangle 3328"/>
              <p:cNvSpPr>
                <a:spLocks noChangeArrowheads="1"/>
              </p:cNvSpPr>
              <p:nvPr/>
            </p:nvSpPr>
            <p:spPr bwMode="auto">
              <a:xfrm>
                <a:off x="274638" y="4732636"/>
                <a:ext cx="449263" cy="176213"/>
              </a:xfrm>
              <a:prstGeom prst="rect">
                <a:avLst/>
              </a:prstGeom>
              <a:solidFill>
                <a:srgbClr val="FCE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58" name="Rectangle 3329"/>
              <p:cNvSpPr>
                <a:spLocks noChangeArrowheads="1"/>
              </p:cNvSpPr>
              <p:nvPr/>
            </p:nvSpPr>
            <p:spPr bwMode="auto">
              <a:xfrm>
                <a:off x="274638" y="4732636"/>
                <a:ext cx="449263" cy="176213"/>
              </a:xfrm>
              <a:prstGeom prst="rect">
                <a:avLst/>
              </a:prstGeom>
              <a:solidFill>
                <a:srgbClr val="FCE6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59" name="Rectangle 3330"/>
              <p:cNvSpPr>
                <a:spLocks noChangeArrowheads="1"/>
              </p:cNvSpPr>
              <p:nvPr/>
            </p:nvSpPr>
            <p:spPr bwMode="auto">
              <a:xfrm>
                <a:off x="274638" y="4732636"/>
                <a:ext cx="449263" cy="176213"/>
              </a:xfrm>
              <a:prstGeom prst="rect">
                <a:avLst/>
              </a:prstGeom>
              <a:solidFill>
                <a:srgbClr val="FCE6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60" name="Rectangle 3331"/>
              <p:cNvSpPr>
                <a:spLocks noChangeArrowheads="1"/>
              </p:cNvSpPr>
              <p:nvPr/>
            </p:nvSpPr>
            <p:spPr bwMode="auto">
              <a:xfrm>
                <a:off x="274638" y="4732636"/>
                <a:ext cx="449263" cy="176213"/>
              </a:xfrm>
              <a:prstGeom prst="rect">
                <a:avLst/>
              </a:prstGeom>
              <a:solidFill>
                <a:srgbClr val="FCE6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61" name="Rectangle 3332"/>
              <p:cNvSpPr>
                <a:spLocks noChangeArrowheads="1"/>
              </p:cNvSpPr>
              <p:nvPr/>
            </p:nvSpPr>
            <p:spPr bwMode="auto">
              <a:xfrm>
                <a:off x="274638" y="4734223"/>
                <a:ext cx="449263" cy="174625"/>
              </a:xfrm>
              <a:prstGeom prst="rect">
                <a:avLst/>
              </a:prstGeom>
              <a:solidFill>
                <a:srgbClr val="FCE6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62" name="Rectangle 3333"/>
              <p:cNvSpPr>
                <a:spLocks noChangeArrowheads="1"/>
              </p:cNvSpPr>
              <p:nvPr/>
            </p:nvSpPr>
            <p:spPr bwMode="auto">
              <a:xfrm>
                <a:off x="274638" y="4734223"/>
                <a:ext cx="449263" cy="174625"/>
              </a:xfrm>
              <a:prstGeom prst="rect">
                <a:avLst/>
              </a:prstGeom>
              <a:solidFill>
                <a:srgbClr val="FCE6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63" name="Rectangle 3334"/>
              <p:cNvSpPr>
                <a:spLocks noChangeArrowheads="1"/>
              </p:cNvSpPr>
              <p:nvPr/>
            </p:nvSpPr>
            <p:spPr bwMode="auto">
              <a:xfrm>
                <a:off x="274638" y="4734223"/>
                <a:ext cx="449263" cy="174625"/>
              </a:xfrm>
              <a:prstGeom prst="rect">
                <a:avLst/>
              </a:prstGeom>
              <a:solidFill>
                <a:srgbClr val="FCE6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64" name="Rectangle 3335"/>
              <p:cNvSpPr>
                <a:spLocks noChangeArrowheads="1"/>
              </p:cNvSpPr>
              <p:nvPr/>
            </p:nvSpPr>
            <p:spPr bwMode="auto">
              <a:xfrm>
                <a:off x="274638" y="4734223"/>
                <a:ext cx="449263" cy="174625"/>
              </a:xfrm>
              <a:prstGeom prst="rect">
                <a:avLst/>
              </a:prstGeom>
              <a:solidFill>
                <a:srgbClr val="FCE6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65" name="Rectangle 3336"/>
              <p:cNvSpPr>
                <a:spLocks noChangeArrowheads="1"/>
              </p:cNvSpPr>
              <p:nvPr/>
            </p:nvSpPr>
            <p:spPr bwMode="auto">
              <a:xfrm>
                <a:off x="274638" y="4734223"/>
                <a:ext cx="449263" cy="174625"/>
              </a:xfrm>
              <a:prstGeom prst="rect">
                <a:avLst/>
              </a:prstGeom>
              <a:solidFill>
                <a:srgbClr val="FCE6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66" name="Rectangle 3337"/>
              <p:cNvSpPr>
                <a:spLocks noChangeArrowheads="1"/>
              </p:cNvSpPr>
              <p:nvPr/>
            </p:nvSpPr>
            <p:spPr bwMode="auto">
              <a:xfrm>
                <a:off x="274638" y="4734223"/>
                <a:ext cx="449263" cy="174625"/>
              </a:xfrm>
              <a:prstGeom prst="rect">
                <a:avLst/>
              </a:prstGeom>
              <a:solidFill>
                <a:srgbClr val="FCE4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67" name="Rectangle 3338"/>
              <p:cNvSpPr>
                <a:spLocks noChangeArrowheads="1"/>
              </p:cNvSpPr>
              <p:nvPr/>
            </p:nvSpPr>
            <p:spPr bwMode="auto">
              <a:xfrm>
                <a:off x="274638" y="4735811"/>
                <a:ext cx="449263" cy="173038"/>
              </a:xfrm>
              <a:prstGeom prst="rect">
                <a:avLst/>
              </a:prstGeom>
              <a:solidFill>
                <a:srgbClr val="FCE4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68" name="Rectangle 3339"/>
              <p:cNvSpPr>
                <a:spLocks noChangeArrowheads="1"/>
              </p:cNvSpPr>
              <p:nvPr/>
            </p:nvSpPr>
            <p:spPr bwMode="auto">
              <a:xfrm>
                <a:off x="274638" y="4735811"/>
                <a:ext cx="449263" cy="173038"/>
              </a:xfrm>
              <a:prstGeom prst="rect">
                <a:avLst/>
              </a:prstGeom>
              <a:solidFill>
                <a:srgbClr val="FCE4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69" name="Rectangle 3340"/>
              <p:cNvSpPr>
                <a:spLocks noChangeArrowheads="1"/>
              </p:cNvSpPr>
              <p:nvPr/>
            </p:nvSpPr>
            <p:spPr bwMode="auto">
              <a:xfrm>
                <a:off x="274638" y="4735811"/>
                <a:ext cx="449263" cy="173038"/>
              </a:xfrm>
              <a:prstGeom prst="rect">
                <a:avLst/>
              </a:prstGeom>
              <a:solidFill>
                <a:srgbClr val="FCE4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70" name="Rectangle 3341"/>
              <p:cNvSpPr>
                <a:spLocks noChangeArrowheads="1"/>
              </p:cNvSpPr>
              <p:nvPr/>
            </p:nvSpPr>
            <p:spPr bwMode="auto">
              <a:xfrm>
                <a:off x="274638" y="4735811"/>
                <a:ext cx="449263" cy="173038"/>
              </a:xfrm>
              <a:prstGeom prst="rect">
                <a:avLst/>
              </a:prstGeom>
              <a:solidFill>
                <a:srgbClr val="FCE3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71" name="Rectangle 3342"/>
              <p:cNvSpPr>
                <a:spLocks noChangeArrowheads="1"/>
              </p:cNvSpPr>
              <p:nvPr/>
            </p:nvSpPr>
            <p:spPr bwMode="auto">
              <a:xfrm>
                <a:off x="274638" y="4735811"/>
                <a:ext cx="449263" cy="173038"/>
              </a:xfrm>
              <a:prstGeom prst="rect">
                <a:avLst/>
              </a:prstGeom>
              <a:solidFill>
                <a:srgbClr val="FCE3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72" name="Rectangle 3343"/>
              <p:cNvSpPr>
                <a:spLocks noChangeArrowheads="1"/>
              </p:cNvSpPr>
              <p:nvPr/>
            </p:nvSpPr>
            <p:spPr bwMode="auto">
              <a:xfrm>
                <a:off x="274638" y="4735811"/>
                <a:ext cx="449263" cy="173038"/>
              </a:xfrm>
              <a:prstGeom prst="rect">
                <a:avLst/>
              </a:prstGeom>
              <a:solidFill>
                <a:srgbClr val="FCE3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73" name="Rectangle 3344"/>
              <p:cNvSpPr>
                <a:spLocks noChangeArrowheads="1"/>
              </p:cNvSpPr>
              <p:nvPr/>
            </p:nvSpPr>
            <p:spPr bwMode="auto">
              <a:xfrm>
                <a:off x="274638" y="4737398"/>
                <a:ext cx="449263" cy="171450"/>
              </a:xfrm>
              <a:prstGeom prst="rect">
                <a:avLst/>
              </a:prstGeom>
              <a:solidFill>
                <a:srgbClr val="FCE3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74" name="Rectangle 3345"/>
              <p:cNvSpPr>
                <a:spLocks noChangeArrowheads="1"/>
              </p:cNvSpPr>
              <p:nvPr/>
            </p:nvSpPr>
            <p:spPr bwMode="auto">
              <a:xfrm>
                <a:off x="274638" y="4737398"/>
                <a:ext cx="449263" cy="171450"/>
              </a:xfrm>
              <a:prstGeom prst="rect">
                <a:avLst/>
              </a:prstGeom>
              <a:solidFill>
                <a:srgbClr val="FCE3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75" name="Rectangle 3346"/>
              <p:cNvSpPr>
                <a:spLocks noChangeArrowheads="1"/>
              </p:cNvSpPr>
              <p:nvPr/>
            </p:nvSpPr>
            <p:spPr bwMode="auto">
              <a:xfrm>
                <a:off x="274638" y="4737398"/>
                <a:ext cx="449263" cy="171450"/>
              </a:xfrm>
              <a:prstGeom prst="rect">
                <a:avLst/>
              </a:prstGeom>
              <a:solidFill>
                <a:srgbClr val="FCE3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76" name="Rectangle 3347"/>
              <p:cNvSpPr>
                <a:spLocks noChangeArrowheads="1"/>
              </p:cNvSpPr>
              <p:nvPr/>
            </p:nvSpPr>
            <p:spPr bwMode="auto">
              <a:xfrm>
                <a:off x="274638" y="4737398"/>
                <a:ext cx="449263" cy="171450"/>
              </a:xfrm>
              <a:prstGeom prst="rect">
                <a:avLst/>
              </a:prstGeom>
              <a:solidFill>
                <a:srgbClr val="FCE3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77" name="Rectangle 3348"/>
              <p:cNvSpPr>
                <a:spLocks noChangeArrowheads="1"/>
              </p:cNvSpPr>
              <p:nvPr/>
            </p:nvSpPr>
            <p:spPr bwMode="auto">
              <a:xfrm>
                <a:off x="274638" y="4737398"/>
                <a:ext cx="449263" cy="171450"/>
              </a:xfrm>
              <a:prstGeom prst="rect">
                <a:avLst/>
              </a:prstGeom>
              <a:solidFill>
                <a:srgbClr val="FCE3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78" name="Rectangle 3349"/>
              <p:cNvSpPr>
                <a:spLocks noChangeArrowheads="1"/>
              </p:cNvSpPr>
              <p:nvPr/>
            </p:nvSpPr>
            <p:spPr bwMode="auto">
              <a:xfrm>
                <a:off x="274638" y="4737398"/>
                <a:ext cx="449263" cy="171450"/>
              </a:xfrm>
              <a:prstGeom prst="rect">
                <a:avLst/>
              </a:prstGeom>
              <a:solidFill>
                <a:srgbClr val="FCE3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79" name="Rectangle 3350"/>
              <p:cNvSpPr>
                <a:spLocks noChangeArrowheads="1"/>
              </p:cNvSpPr>
              <p:nvPr/>
            </p:nvSpPr>
            <p:spPr bwMode="auto">
              <a:xfrm>
                <a:off x="274638" y="4737398"/>
                <a:ext cx="449263" cy="171450"/>
              </a:xfrm>
              <a:prstGeom prst="rect">
                <a:avLst/>
              </a:prstGeom>
              <a:solidFill>
                <a:srgbClr val="FCE3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80" name="Rectangle 3351"/>
              <p:cNvSpPr>
                <a:spLocks noChangeArrowheads="1"/>
              </p:cNvSpPr>
              <p:nvPr/>
            </p:nvSpPr>
            <p:spPr bwMode="auto">
              <a:xfrm>
                <a:off x="274638" y="4738986"/>
                <a:ext cx="449263" cy="169863"/>
              </a:xfrm>
              <a:prstGeom prst="rect">
                <a:avLst/>
              </a:prstGeom>
              <a:solidFill>
                <a:srgbClr val="FCE3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81" name="Rectangle 3352"/>
              <p:cNvSpPr>
                <a:spLocks noChangeArrowheads="1"/>
              </p:cNvSpPr>
              <p:nvPr/>
            </p:nvSpPr>
            <p:spPr bwMode="auto">
              <a:xfrm>
                <a:off x="274638" y="4738986"/>
                <a:ext cx="449263" cy="169863"/>
              </a:xfrm>
              <a:prstGeom prst="rect">
                <a:avLst/>
              </a:prstGeom>
              <a:solidFill>
                <a:srgbClr val="FCE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82" name="Rectangle 3353"/>
              <p:cNvSpPr>
                <a:spLocks noChangeArrowheads="1"/>
              </p:cNvSpPr>
              <p:nvPr/>
            </p:nvSpPr>
            <p:spPr bwMode="auto">
              <a:xfrm>
                <a:off x="274638" y="4738986"/>
                <a:ext cx="449263" cy="169863"/>
              </a:xfrm>
              <a:prstGeom prst="rect">
                <a:avLst/>
              </a:prstGeom>
              <a:solidFill>
                <a:srgbClr val="FCE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83" name="Rectangle 3354"/>
              <p:cNvSpPr>
                <a:spLocks noChangeArrowheads="1"/>
              </p:cNvSpPr>
              <p:nvPr/>
            </p:nvSpPr>
            <p:spPr bwMode="auto">
              <a:xfrm>
                <a:off x="274638" y="4738986"/>
                <a:ext cx="449263" cy="169863"/>
              </a:xfrm>
              <a:prstGeom prst="rect">
                <a:avLst/>
              </a:prstGeom>
              <a:solidFill>
                <a:srgbClr val="FCE0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84" name="Rectangle 3355"/>
              <p:cNvSpPr>
                <a:spLocks noChangeArrowheads="1"/>
              </p:cNvSpPr>
              <p:nvPr/>
            </p:nvSpPr>
            <p:spPr bwMode="auto">
              <a:xfrm>
                <a:off x="274638" y="4738986"/>
                <a:ext cx="449263" cy="169863"/>
              </a:xfrm>
              <a:prstGeom prst="rect">
                <a:avLst/>
              </a:prstGeom>
              <a:solidFill>
                <a:srgbClr val="FCE0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85" name="Rectangle 3356"/>
              <p:cNvSpPr>
                <a:spLocks noChangeArrowheads="1"/>
              </p:cNvSpPr>
              <p:nvPr/>
            </p:nvSpPr>
            <p:spPr bwMode="auto">
              <a:xfrm>
                <a:off x="274638" y="4738986"/>
                <a:ext cx="449263" cy="169863"/>
              </a:xfrm>
              <a:prstGeom prst="rect">
                <a:avLst/>
              </a:prstGeom>
              <a:solidFill>
                <a:srgbClr val="FCE0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86" name="Rectangle 3357"/>
              <p:cNvSpPr>
                <a:spLocks noChangeArrowheads="1"/>
              </p:cNvSpPr>
              <p:nvPr/>
            </p:nvSpPr>
            <p:spPr bwMode="auto">
              <a:xfrm>
                <a:off x="274638" y="4740573"/>
                <a:ext cx="449263" cy="168275"/>
              </a:xfrm>
              <a:prstGeom prst="rect">
                <a:avLst/>
              </a:prstGeom>
              <a:solidFill>
                <a:srgbClr val="FCE0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87" name="Rectangle 3358"/>
              <p:cNvSpPr>
                <a:spLocks noChangeArrowheads="1"/>
              </p:cNvSpPr>
              <p:nvPr/>
            </p:nvSpPr>
            <p:spPr bwMode="auto">
              <a:xfrm>
                <a:off x="274638" y="4740573"/>
                <a:ext cx="449263" cy="168275"/>
              </a:xfrm>
              <a:prstGeom prst="rect">
                <a:avLst/>
              </a:prstGeom>
              <a:solidFill>
                <a:srgbClr val="FCE0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88" name="Rectangle 3359"/>
              <p:cNvSpPr>
                <a:spLocks noChangeArrowheads="1"/>
              </p:cNvSpPr>
              <p:nvPr/>
            </p:nvSpPr>
            <p:spPr bwMode="auto">
              <a:xfrm>
                <a:off x="274638" y="4740573"/>
                <a:ext cx="449263" cy="168275"/>
              </a:xfrm>
              <a:prstGeom prst="rect">
                <a:avLst/>
              </a:prstGeom>
              <a:solidFill>
                <a:srgbClr val="FCE0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89" name="Rectangle 3360"/>
              <p:cNvSpPr>
                <a:spLocks noChangeArrowheads="1"/>
              </p:cNvSpPr>
              <p:nvPr/>
            </p:nvSpPr>
            <p:spPr bwMode="auto">
              <a:xfrm>
                <a:off x="274638" y="4740573"/>
                <a:ext cx="449263" cy="168275"/>
              </a:xfrm>
              <a:prstGeom prst="rect">
                <a:avLst/>
              </a:prstGeom>
              <a:solidFill>
                <a:srgbClr val="FCE0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90" name="Rectangle 3361"/>
              <p:cNvSpPr>
                <a:spLocks noChangeArrowheads="1"/>
              </p:cNvSpPr>
              <p:nvPr/>
            </p:nvSpPr>
            <p:spPr bwMode="auto">
              <a:xfrm>
                <a:off x="274638" y="4740573"/>
                <a:ext cx="449263" cy="168275"/>
              </a:xfrm>
              <a:prstGeom prst="rect">
                <a:avLst/>
              </a:prstGeom>
              <a:solidFill>
                <a:srgbClr val="FCE0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91" name="Rectangle 3362"/>
              <p:cNvSpPr>
                <a:spLocks noChangeArrowheads="1"/>
              </p:cNvSpPr>
              <p:nvPr/>
            </p:nvSpPr>
            <p:spPr bwMode="auto">
              <a:xfrm>
                <a:off x="274638" y="4740573"/>
                <a:ext cx="449263" cy="168275"/>
              </a:xfrm>
              <a:prstGeom prst="rect">
                <a:avLst/>
              </a:prstGeom>
              <a:solidFill>
                <a:srgbClr val="FCE0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92" name="Rectangle 3363"/>
              <p:cNvSpPr>
                <a:spLocks noChangeArrowheads="1"/>
              </p:cNvSpPr>
              <p:nvPr/>
            </p:nvSpPr>
            <p:spPr bwMode="auto">
              <a:xfrm>
                <a:off x="274638" y="4742161"/>
                <a:ext cx="449263" cy="166688"/>
              </a:xfrm>
              <a:prstGeom prst="rect">
                <a:avLst/>
              </a:prstGeom>
              <a:solidFill>
                <a:srgbClr val="FCE0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93" name="Rectangle 3364"/>
              <p:cNvSpPr>
                <a:spLocks noChangeArrowheads="1"/>
              </p:cNvSpPr>
              <p:nvPr/>
            </p:nvSpPr>
            <p:spPr bwMode="auto">
              <a:xfrm>
                <a:off x="274638" y="4742161"/>
                <a:ext cx="449263" cy="166688"/>
              </a:xfrm>
              <a:prstGeom prst="rect">
                <a:avLst/>
              </a:prstGeom>
              <a:solidFill>
                <a:srgbClr val="FCE0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94" name="Rectangle 3365"/>
              <p:cNvSpPr>
                <a:spLocks noChangeArrowheads="1"/>
              </p:cNvSpPr>
              <p:nvPr/>
            </p:nvSpPr>
            <p:spPr bwMode="auto">
              <a:xfrm>
                <a:off x="274638" y="4742161"/>
                <a:ext cx="449263" cy="166688"/>
              </a:xfrm>
              <a:prstGeom prst="rect">
                <a:avLst/>
              </a:prstGeom>
              <a:solidFill>
                <a:srgbClr val="FCE0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95" name="Rectangle 3366"/>
              <p:cNvSpPr>
                <a:spLocks noChangeArrowheads="1"/>
              </p:cNvSpPr>
              <p:nvPr/>
            </p:nvSpPr>
            <p:spPr bwMode="auto">
              <a:xfrm>
                <a:off x="274638" y="4742161"/>
                <a:ext cx="449263" cy="166688"/>
              </a:xfrm>
              <a:prstGeom prst="rect">
                <a:avLst/>
              </a:prstGeom>
              <a:solidFill>
                <a:srgbClr val="FCE0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96" name="Rectangle 3367"/>
              <p:cNvSpPr>
                <a:spLocks noChangeArrowheads="1"/>
              </p:cNvSpPr>
              <p:nvPr/>
            </p:nvSpPr>
            <p:spPr bwMode="auto">
              <a:xfrm>
                <a:off x="274638" y="4742161"/>
                <a:ext cx="449263" cy="166688"/>
              </a:xfrm>
              <a:prstGeom prst="rect">
                <a:avLst/>
              </a:prstGeom>
              <a:solidFill>
                <a:srgbClr val="FCDD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97" name="Rectangle 3368"/>
              <p:cNvSpPr>
                <a:spLocks noChangeArrowheads="1"/>
              </p:cNvSpPr>
              <p:nvPr/>
            </p:nvSpPr>
            <p:spPr bwMode="auto">
              <a:xfrm>
                <a:off x="274638" y="4742161"/>
                <a:ext cx="449263" cy="166688"/>
              </a:xfrm>
              <a:prstGeom prst="rect">
                <a:avLst/>
              </a:prstGeom>
              <a:solidFill>
                <a:srgbClr val="FCDD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98" name="Rectangle 3369"/>
              <p:cNvSpPr>
                <a:spLocks noChangeArrowheads="1"/>
              </p:cNvSpPr>
              <p:nvPr/>
            </p:nvSpPr>
            <p:spPr bwMode="auto">
              <a:xfrm>
                <a:off x="274638" y="4743748"/>
                <a:ext cx="449263" cy="165100"/>
              </a:xfrm>
              <a:prstGeom prst="rect">
                <a:avLst/>
              </a:prstGeom>
              <a:solidFill>
                <a:srgbClr val="FCDD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099" name="Rectangle 3370"/>
              <p:cNvSpPr>
                <a:spLocks noChangeArrowheads="1"/>
              </p:cNvSpPr>
              <p:nvPr/>
            </p:nvSpPr>
            <p:spPr bwMode="auto">
              <a:xfrm>
                <a:off x="274638" y="4743748"/>
                <a:ext cx="449263" cy="165100"/>
              </a:xfrm>
              <a:prstGeom prst="rect">
                <a:avLst/>
              </a:prstGeom>
              <a:solidFill>
                <a:srgbClr val="FCDD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00" name="Rectangle 3371"/>
              <p:cNvSpPr>
                <a:spLocks noChangeArrowheads="1"/>
              </p:cNvSpPr>
              <p:nvPr/>
            </p:nvSpPr>
            <p:spPr bwMode="auto">
              <a:xfrm>
                <a:off x="274638" y="4743748"/>
                <a:ext cx="449263" cy="165100"/>
              </a:xfrm>
              <a:prstGeom prst="rect">
                <a:avLst/>
              </a:prstGeom>
              <a:solidFill>
                <a:srgbClr val="FCDD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01" name="Rectangle 3372"/>
              <p:cNvSpPr>
                <a:spLocks noChangeArrowheads="1"/>
              </p:cNvSpPr>
              <p:nvPr/>
            </p:nvSpPr>
            <p:spPr bwMode="auto">
              <a:xfrm>
                <a:off x="274638" y="4743748"/>
                <a:ext cx="449263" cy="165100"/>
              </a:xfrm>
              <a:prstGeom prst="rect">
                <a:avLst/>
              </a:prstGeom>
              <a:solidFill>
                <a:srgbClr val="FCDD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02" name="Rectangle 3373"/>
              <p:cNvSpPr>
                <a:spLocks noChangeArrowheads="1"/>
              </p:cNvSpPr>
              <p:nvPr/>
            </p:nvSpPr>
            <p:spPr bwMode="auto">
              <a:xfrm>
                <a:off x="274638" y="4743748"/>
                <a:ext cx="449263" cy="165100"/>
              </a:xfrm>
              <a:prstGeom prst="rect">
                <a:avLst/>
              </a:prstGeom>
              <a:solidFill>
                <a:srgbClr val="FCDD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03" name="Rectangle 3374"/>
              <p:cNvSpPr>
                <a:spLocks noChangeArrowheads="1"/>
              </p:cNvSpPr>
              <p:nvPr/>
            </p:nvSpPr>
            <p:spPr bwMode="auto">
              <a:xfrm>
                <a:off x="274638" y="4743748"/>
                <a:ext cx="449263" cy="165100"/>
              </a:xfrm>
              <a:prstGeom prst="rect">
                <a:avLst/>
              </a:prstGeom>
              <a:solidFill>
                <a:srgbClr val="FCDD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04" name="Rectangle 3375"/>
              <p:cNvSpPr>
                <a:spLocks noChangeArrowheads="1"/>
              </p:cNvSpPr>
              <p:nvPr/>
            </p:nvSpPr>
            <p:spPr bwMode="auto">
              <a:xfrm>
                <a:off x="274638" y="4745336"/>
                <a:ext cx="449263" cy="163513"/>
              </a:xfrm>
              <a:prstGeom prst="rect">
                <a:avLst/>
              </a:prstGeom>
              <a:solidFill>
                <a:srgbClr val="FCDD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05" name="Rectangle 3376"/>
              <p:cNvSpPr>
                <a:spLocks noChangeArrowheads="1"/>
              </p:cNvSpPr>
              <p:nvPr/>
            </p:nvSpPr>
            <p:spPr bwMode="auto">
              <a:xfrm>
                <a:off x="274638" y="4745336"/>
                <a:ext cx="449263" cy="163513"/>
              </a:xfrm>
              <a:prstGeom prst="rect">
                <a:avLst/>
              </a:prstGeom>
              <a:solidFill>
                <a:srgbClr val="FCDD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06" name="Rectangle 3377"/>
              <p:cNvSpPr>
                <a:spLocks noChangeArrowheads="1"/>
              </p:cNvSpPr>
              <p:nvPr/>
            </p:nvSpPr>
            <p:spPr bwMode="auto">
              <a:xfrm>
                <a:off x="274638" y="4745336"/>
                <a:ext cx="449263" cy="163513"/>
              </a:xfrm>
              <a:prstGeom prst="rect">
                <a:avLst/>
              </a:prstGeom>
              <a:solidFill>
                <a:srgbClr val="FCDD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07" name="Rectangle 3378"/>
              <p:cNvSpPr>
                <a:spLocks noChangeArrowheads="1"/>
              </p:cNvSpPr>
              <p:nvPr/>
            </p:nvSpPr>
            <p:spPr bwMode="auto">
              <a:xfrm>
                <a:off x="274638" y="4745336"/>
                <a:ext cx="449263" cy="163513"/>
              </a:xfrm>
              <a:prstGeom prst="rect">
                <a:avLst/>
              </a:prstGeom>
              <a:solidFill>
                <a:srgbClr val="FCDD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08" name="Rectangle 3379"/>
              <p:cNvSpPr>
                <a:spLocks noChangeArrowheads="1"/>
              </p:cNvSpPr>
              <p:nvPr/>
            </p:nvSpPr>
            <p:spPr bwMode="auto">
              <a:xfrm>
                <a:off x="274638" y="4745336"/>
                <a:ext cx="449263" cy="163513"/>
              </a:xfrm>
              <a:prstGeom prst="rect">
                <a:avLst/>
              </a:prstGeom>
              <a:solidFill>
                <a:srgbClr val="FCDD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09" name="Rectangle 3380"/>
              <p:cNvSpPr>
                <a:spLocks noChangeArrowheads="1"/>
              </p:cNvSpPr>
              <p:nvPr/>
            </p:nvSpPr>
            <p:spPr bwMode="auto">
              <a:xfrm>
                <a:off x="274638" y="4745336"/>
                <a:ext cx="449263" cy="163513"/>
              </a:xfrm>
              <a:prstGeom prst="rect">
                <a:avLst/>
              </a:prstGeom>
              <a:solidFill>
                <a:srgbClr val="FCDD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10" name="Rectangle 3381"/>
              <p:cNvSpPr>
                <a:spLocks noChangeArrowheads="1"/>
              </p:cNvSpPr>
              <p:nvPr/>
            </p:nvSpPr>
            <p:spPr bwMode="auto">
              <a:xfrm>
                <a:off x="274638" y="4745336"/>
                <a:ext cx="449263" cy="163513"/>
              </a:xfrm>
              <a:prstGeom prst="rect">
                <a:avLst/>
              </a:prstGeom>
              <a:solidFill>
                <a:srgbClr val="FCDD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11" name="Rectangle 3382"/>
              <p:cNvSpPr>
                <a:spLocks noChangeArrowheads="1"/>
              </p:cNvSpPr>
              <p:nvPr/>
            </p:nvSpPr>
            <p:spPr bwMode="auto">
              <a:xfrm>
                <a:off x="274638" y="4746923"/>
                <a:ext cx="449263" cy="161925"/>
              </a:xfrm>
              <a:prstGeom prst="rect">
                <a:avLst/>
              </a:prstGeom>
              <a:solidFill>
                <a:srgbClr val="FCDD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12" name="Rectangle 3383"/>
              <p:cNvSpPr>
                <a:spLocks noChangeArrowheads="1"/>
              </p:cNvSpPr>
              <p:nvPr/>
            </p:nvSpPr>
            <p:spPr bwMode="auto">
              <a:xfrm>
                <a:off x="274638" y="4746923"/>
                <a:ext cx="449263" cy="161925"/>
              </a:xfrm>
              <a:prstGeom prst="rect">
                <a:avLst/>
              </a:prstGeom>
              <a:solidFill>
                <a:srgbClr val="FCDD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13" name="Rectangle 3384"/>
              <p:cNvSpPr>
                <a:spLocks noChangeArrowheads="1"/>
              </p:cNvSpPr>
              <p:nvPr/>
            </p:nvSpPr>
            <p:spPr bwMode="auto">
              <a:xfrm>
                <a:off x="274638" y="4746923"/>
                <a:ext cx="449263" cy="161925"/>
              </a:xfrm>
              <a:prstGeom prst="rect">
                <a:avLst/>
              </a:prstGeom>
              <a:solidFill>
                <a:srgbClr val="FCDA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14" name="Rectangle 3385"/>
              <p:cNvSpPr>
                <a:spLocks noChangeArrowheads="1"/>
              </p:cNvSpPr>
              <p:nvPr/>
            </p:nvSpPr>
            <p:spPr bwMode="auto">
              <a:xfrm>
                <a:off x="274638" y="4746923"/>
                <a:ext cx="449263" cy="161925"/>
              </a:xfrm>
              <a:prstGeom prst="rect">
                <a:avLst/>
              </a:prstGeom>
              <a:solidFill>
                <a:srgbClr val="FCDA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15" name="Rectangle 3386"/>
              <p:cNvSpPr>
                <a:spLocks noChangeArrowheads="1"/>
              </p:cNvSpPr>
              <p:nvPr/>
            </p:nvSpPr>
            <p:spPr bwMode="auto">
              <a:xfrm>
                <a:off x="274638" y="4746923"/>
                <a:ext cx="449263" cy="161925"/>
              </a:xfrm>
              <a:prstGeom prst="rect">
                <a:avLst/>
              </a:prstGeom>
              <a:solidFill>
                <a:srgbClr val="FCDA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16" name="Rectangle 3387"/>
              <p:cNvSpPr>
                <a:spLocks noChangeArrowheads="1"/>
              </p:cNvSpPr>
              <p:nvPr/>
            </p:nvSpPr>
            <p:spPr bwMode="auto">
              <a:xfrm>
                <a:off x="274638" y="4746923"/>
                <a:ext cx="449263" cy="161925"/>
              </a:xfrm>
              <a:prstGeom prst="rect">
                <a:avLst/>
              </a:prstGeom>
              <a:solidFill>
                <a:srgbClr val="FCDA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17" name="Rectangle 3388"/>
              <p:cNvSpPr>
                <a:spLocks noChangeArrowheads="1"/>
              </p:cNvSpPr>
              <p:nvPr/>
            </p:nvSpPr>
            <p:spPr bwMode="auto">
              <a:xfrm>
                <a:off x="274638" y="4748511"/>
                <a:ext cx="449263" cy="160338"/>
              </a:xfrm>
              <a:prstGeom prst="rect">
                <a:avLst/>
              </a:prstGeom>
              <a:solidFill>
                <a:srgbClr val="FCDA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18" name="Rectangle 3389"/>
              <p:cNvSpPr>
                <a:spLocks noChangeArrowheads="1"/>
              </p:cNvSpPr>
              <p:nvPr/>
            </p:nvSpPr>
            <p:spPr bwMode="auto">
              <a:xfrm>
                <a:off x="274638" y="4748511"/>
                <a:ext cx="449263" cy="160338"/>
              </a:xfrm>
              <a:prstGeom prst="rect">
                <a:avLst/>
              </a:prstGeom>
              <a:solidFill>
                <a:srgbClr val="FCDA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19" name="Rectangle 3390"/>
              <p:cNvSpPr>
                <a:spLocks noChangeArrowheads="1"/>
              </p:cNvSpPr>
              <p:nvPr/>
            </p:nvSpPr>
            <p:spPr bwMode="auto">
              <a:xfrm>
                <a:off x="274638" y="4748511"/>
                <a:ext cx="449263" cy="160338"/>
              </a:xfrm>
              <a:prstGeom prst="rect">
                <a:avLst/>
              </a:prstGeom>
              <a:solidFill>
                <a:srgbClr val="FCDA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20" name="Rectangle 3391"/>
              <p:cNvSpPr>
                <a:spLocks noChangeArrowheads="1"/>
              </p:cNvSpPr>
              <p:nvPr/>
            </p:nvSpPr>
            <p:spPr bwMode="auto">
              <a:xfrm>
                <a:off x="274638" y="4748511"/>
                <a:ext cx="449263" cy="160338"/>
              </a:xfrm>
              <a:prstGeom prst="rect">
                <a:avLst/>
              </a:prstGeom>
              <a:solidFill>
                <a:srgbClr val="FCDA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21" name="Rectangle 3392"/>
              <p:cNvSpPr>
                <a:spLocks noChangeArrowheads="1"/>
              </p:cNvSpPr>
              <p:nvPr/>
            </p:nvSpPr>
            <p:spPr bwMode="auto">
              <a:xfrm>
                <a:off x="274638" y="4748511"/>
                <a:ext cx="449263" cy="160338"/>
              </a:xfrm>
              <a:prstGeom prst="rect">
                <a:avLst/>
              </a:prstGeom>
              <a:solidFill>
                <a:srgbClr val="FCD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22" name="Rectangle 3393"/>
              <p:cNvSpPr>
                <a:spLocks noChangeArrowheads="1"/>
              </p:cNvSpPr>
              <p:nvPr/>
            </p:nvSpPr>
            <p:spPr bwMode="auto">
              <a:xfrm>
                <a:off x="274638" y="4748511"/>
                <a:ext cx="449263" cy="160338"/>
              </a:xfrm>
              <a:prstGeom prst="rect">
                <a:avLst/>
              </a:prstGeom>
              <a:solidFill>
                <a:srgbClr val="FCD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23" name="Rectangle 3394"/>
              <p:cNvSpPr>
                <a:spLocks noChangeArrowheads="1"/>
              </p:cNvSpPr>
              <p:nvPr/>
            </p:nvSpPr>
            <p:spPr bwMode="auto">
              <a:xfrm>
                <a:off x="274638" y="4750098"/>
                <a:ext cx="449263" cy="158750"/>
              </a:xfrm>
              <a:prstGeom prst="rect">
                <a:avLst/>
              </a:prstGeom>
              <a:solidFill>
                <a:srgbClr val="FCD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24" name="Rectangle 3395"/>
              <p:cNvSpPr>
                <a:spLocks noChangeArrowheads="1"/>
              </p:cNvSpPr>
              <p:nvPr/>
            </p:nvSpPr>
            <p:spPr bwMode="auto">
              <a:xfrm>
                <a:off x="274638" y="4750098"/>
                <a:ext cx="449263" cy="158750"/>
              </a:xfrm>
              <a:prstGeom prst="rect">
                <a:avLst/>
              </a:prstGeom>
              <a:solidFill>
                <a:srgbClr val="FCD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25" name="Rectangle 3396"/>
              <p:cNvSpPr>
                <a:spLocks noChangeArrowheads="1"/>
              </p:cNvSpPr>
              <p:nvPr/>
            </p:nvSpPr>
            <p:spPr bwMode="auto">
              <a:xfrm>
                <a:off x="274638" y="4750098"/>
                <a:ext cx="449263" cy="158750"/>
              </a:xfrm>
              <a:prstGeom prst="rect">
                <a:avLst/>
              </a:prstGeom>
              <a:solidFill>
                <a:srgbClr val="FCD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26" name="Rectangle 3397"/>
              <p:cNvSpPr>
                <a:spLocks noChangeArrowheads="1"/>
              </p:cNvSpPr>
              <p:nvPr/>
            </p:nvSpPr>
            <p:spPr bwMode="auto">
              <a:xfrm>
                <a:off x="274638" y="4750098"/>
                <a:ext cx="449263" cy="158750"/>
              </a:xfrm>
              <a:prstGeom prst="rect">
                <a:avLst/>
              </a:prstGeom>
              <a:solidFill>
                <a:srgbClr val="FCD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27" name="Rectangle 3398"/>
              <p:cNvSpPr>
                <a:spLocks noChangeArrowheads="1"/>
              </p:cNvSpPr>
              <p:nvPr/>
            </p:nvSpPr>
            <p:spPr bwMode="auto">
              <a:xfrm>
                <a:off x="274638" y="4750098"/>
                <a:ext cx="449263" cy="158750"/>
              </a:xfrm>
              <a:prstGeom prst="rect">
                <a:avLst/>
              </a:prstGeom>
              <a:solidFill>
                <a:srgbClr val="FCD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28" name="Rectangle 3399"/>
              <p:cNvSpPr>
                <a:spLocks noChangeArrowheads="1"/>
              </p:cNvSpPr>
              <p:nvPr/>
            </p:nvSpPr>
            <p:spPr bwMode="auto">
              <a:xfrm>
                <a:off x="274638" y="4750098"/>
                <a:ext cx="449263" cy="158750"/>
              </a:xfrm>
              <a:prstGeom prst="rect">
                <a:avLst/>
              </a:prstGeom>
              <a:solidFill>
                <a:srgbClr val="FCD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29" name="Rectangle 3400"/>
              <p:cNvSpPr>
                <a:spLocks noChangeArrowheads="1"/>
              </p:cNvSpPr>
              <p:nvPr/>
            </p:nvSpPr>
            <p:spPr bwMode="auto">
              <a:xfrm>
                <a:off x="274638" y="4751686"/>
                <a:ext cx="449263" cy="157163"/>
              </a:xfrm>
              <a:prstGeom prst="rect">
                <a:avLst/>
              </a:prstGeom>
              <a:solidFill>
                <a:srgbClr val="FCD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30" name="Rectangle 3401"/>
              <p:cNvSpPr>
                <a:spLocks noChangeArrowheads="1"/>
              </p:cNvSpPr>
              <p:nvPr/>
            </p:nvSpPr>
            <p:spPr bwMode="auto">
              <a:xfrm>
                <a:off x="274638" y="4751686"/>
                <a:ext cx="449263" cy="157163"/>
              </a:xfrm>
              <a:prstGeom prst="rect">
                <a:avLst/>
              </a:prstGeom>
              <a:solidFill>
                <a:srgbClr val="FCD7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31" name="Rectangle 3402"/>
              <p:cNvSpPr>
                <a:spLocks noChangeArrowheads="1"/>
              </p:cNvSpPr>
              <p:nvPr/>
            </p:nvSpPr>
            <p:spPr bwMode="auto">
              <a:xfrm>
                <a:off x="274638" y="4751686"/>
                <a:ext cx="449263" cy="157163"/>
              </a:xfrm>
              <a:prstGeom prst="rect">
                <a:avLst/>
              </a:prstGeom>
              <a:solidFill>
                <a:srgbClr val="FCD7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32" name="Rectangle 3403"/>
              <p:cNvSpPr>
                <a:spLocks noChangeArrowheads="1"/>
              </p:cNvSpPr>
              <p:nvPr/>
            </p:nvSpPr>
            <p:spPr bwMode="auto">
              <a:xfrm>
                <a:off x="274638" y="4751686"/>
                <a:ext cx="449263" cy="157163"/>
              </a:xfrm>
              <a:prstGeom prst="rect">
                <a:avLst/>
              </a:prstGeom>
              <a:solidFill>
                <a:srgbClr val="FCD7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33" name="Rectangle 3404"/>
              <p:cNvSpPr>
                <a:spLocks noChangeArrowheads="1"/>
              </p:cNvSpPr>
              <p:nvPr/>
            </p:nvSpPr>
            <p:spPr bwMode="auto">
              <a:xfrm>
                <a:off x="274638" y="4751686"/>
                <a:ext cx="449263" cy="157163"/>
              </a:xfrm>
              <a:prstGeom prst="rect">
                <a:avLst/>
              </a:prstGeom>
              <a:solidFill>
                <a:srgbClr val="FCD7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34" name="Rectangle 3405"/>
              <p:cNvSpPr>
                <a:spLocks noChangeArrowheads="1"/>
              </p:cNvSpPr>
              <p:nvPr/>
            </p:nvSpPr>
            <p:spPr bwMode="auto">
              <a:xfrm>
                <a:off x="274638" y="4751686"/>
                <a:ext cx="449263" cy="157163"/>
              </a:xfrm>
              <a:prstGeom prst="rect">
                <a:avLst/>
              </a:prstGeom>
              <a:solidFill>
                <a:srgbClr val="FCD6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35" name="Rectangle 3406"/>
              <p:cNvSpPr>
                <a:spLocks noChangeArrowheads="1"/>
              </p:cNvSpPr>
              <p:nvPr/>
            </p:nvSpPr>
            <p:spPr bwMode="auto">
              <a:xfrm>
                <a:off x="274638" y="4753273"/>
                <a:ext cx="449263" cy="155575"/>
              </a:xfrm>
              <a:prstGeom prst="rect">
                <a:avLst/>
              </a:prstGeom>
              <a:solidFill>
                <a:srgbClr val="FCD6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36" name="Rectangle 3407"/>
              <p:cNvSpPr>
                <a:spLocks noChangeArrowheads="1"/>
              </p:cNvSpPr>
              <p:nvPr/>
            </p:nvSpPr>
            <p:spPr bwMode="auto">
              <a:xfrm>
                <a:off x="274638" y="4753273"/>
                <a:ext cx="449263" cy="155575"/>
              </a:xfrm>
              <a:prstGeom prst="rect">
                <a:avLst/>
              </a:prstGeom>
              <a:solidFill>
                <a:srgbClr val="FCD6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37" name="Rectangle 3408"/>
              <p:cNvSpPr>
                <a:spLocks noChangeArrowheads="1"/>
              </p:cNvSpPr>
              <p:nvPr/>
            </p:nvSpPr>
            <p:spPr bwMode="auto">
              <a:xfrm>
                <a:off x="274638" y="4753273"/>
                <a:ext cx="449263" cy="155575"/>
              </a:xfrm>
              <a:prstGeom prst="rect">
                <a:avLst/>
              </a:prstGeom>
              <a:solidFill>
                <a:srgbClr val="FCD6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38" name="Rectangle 3409"/>
              <p:cNvSpPr>
                <a:spLocks noChangeArrowheads="1"/>
              </p:cNvSpPr>
              <p:nvPr/>
            </p:nvSpPr>
            <p:spPr bwMode="auto">
              <a:xfrm>
                <a:off x="274638" y="4753273"/>
                <a:ext cx="449263" cy="155575"/>
              </a:xfrm>
              <a:prstGeom prst="rect">
                <a:avLst/>
              </a:prstGeom>
              <a:solidFill>
                <a:srgbClr val="FCD6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39" name="Rectangle 3410"/>
              <p:cNvSpPr>
                <a:spLocks noChangeArrowheads="1"/>
              </p:cNvSpPr>
              <p:nvPr/>
            </p:nvSpPr>
            <p:spPr bwMode="auto">
              <a:xfrm>
                <a:off x="274638" y="4753273"/>
                <a:ext cx="449263" cy="155575"/>
              </a:xfrm>
              <a:prstGeom prst="rect">
                <a:avLst/>
              </a:prstGeom>
              <a:solidFill>
                <a:srgbClr val="FCD6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40" name="Rectangle 3411"/>
              <p:cNvSpPr>
                <a:spLocks noChangeArrowheads="1"/>
              </p:cNvSpPr>
              <p:nvPr/>
            </p:nvSpPr>
            <p:spPr bwMode="auto">
              <a:xfrm>
                <a:off x="274638" y="4753273"/>
                <a:ext cx="449263" cy="155575"/>
              </a:xfrm>
              <a:prstGeom prst="rect">
                <a:avLst/>
              </a:prstGeom>
              <a:solidFill>
                <a:srgbClr val="FCD6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41" name="Rectangle 3412"/>
              <p:cNvSpPr>
                <a:spLocks noChangeArrowheads="1"/>
              </p:cNvSpPr>
              <p:nvPr/>
            </p:nvSpPr>
            <p:spPr bwMode="auto">
              <a:xfrm>
                <a:off x="274638" y="4753273"/>
                <a:ext cx="449263" cy="155575"/>
              </a:xfrm>
              <a:prstGeom prst="rect">
                <a:avLst/>
              </a:prstGeom>
              <a:solidFill>
                <a:srgbClr val="FCD6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42" name="Rectangle 3413"/>
              <p:cNvSpPr>
                <a:spLocks noChangeArrowheads="1"/>
              </p:cNvSpPr>
              <p:nvPr/>
            </p:nvSpPr>
            <p:spPr bwMode="auto">
              <a:xfrm>
                <a:off x="274638" y="4753273"/>
                <a:ext cx="449263" cy="155575"/>
              </a:xfrm>
              <a:prstGeom prst="rect">
                <a:avLst/>
              </a:prstGeom>
              <a:solidFill>
                <a:srgbClr val="FAD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43" name="Rectangle 3414"/>
              <p:cNvSpPr>
                <a:spLocks noChangeArrowheads="1"/>
              </p:cNvSpPr>
              <p:nvPr/>
            </p:nvSpPr>
            <p:spPr bwMode="auto">
              <a:xfrm>
                <a:off x="274638" y="4754861"/>
                <a:ext cx="449263" cy="153988"/>
              </a:xfrm>
              <a:prstGeom prst="rect">
                <a:avLst/>
              </a:prstGeom>
              <a:solidFill>
                <a:srgbClr val="FAD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44" name="Rectangle 3415"/>
              <p:cNvSpPr>
                <a:spLocks noChangeArrowheads="1"/>
              </p:cNvSpPr>
              <p:nvPr/>
            </p:nvSpPr>
            <p:spPr bwMode="auto">
              <a:xfrm>
                <a:off x="274638" y="4754861"/>
                <a:ext cx="449263" cy="153988"/>
              </a:xfrm>
              <a:prstGeom prst="rect">
                <a:avLst/>
              </a:prstGeom>
              <a:solidFill>
                <a:srgbClr val="FAD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45" name="Rectangle 3416"/>
              <p:cNvSpPr>
                <a:spLocks noChangeArrowheads="1"/>
              </p:cNvSpPr>
              <p:nvPr/>
            </p:nvSpPr>
            <p:spPr bwMode="auto">
              <a:xfrm>
                <a:off x="274638" y="4754861"/>
                <a:ext cx="449263" cy="153988"/>
              </a:xfrm>
              <a:prstGeom prst="rect">
                <a:avLst/>
              </a:prstGeom>
              <a:solidFill>
                <a:srgbClr val="FAD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46" name="Rectangle 3417"/>
              <p:cNvSpPr>
                <a:spLocks noChangeArrowheads="1"/>
              </p:cNvSpPr>
              <p:nvPr/>
            </p:nvSpPr>
            <p:spPr bwMode="auto">
              <a:xfrm>
                <a:off x="274638" y="4754861"/>
                <a:ext cx="449263" cy="153988"/>
              </a:xfrm>
              <a:prstGeom prst="rect">
                <a:avLst/>
              </a:prstGeom>
              <a:solidFill>
                <a:srgbClr val="FAD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47" name="Rectangle 3418"/>
              <p:cNvSpPr>
                <a:spLocks noChangeArrowheads="1"/>
              </p:cNvSpPr>
              <p:nvPr/>
            </p:nvSpPr>
            <p:spPr bwMode="auto">
              <a:xfrm>
                <a:off x="274638" y="4754861"/>
                <a:ext cx="449263" cy="153988"/>
              </a:xfrm>
              <a:prstGeom prst="rect">
                <a:avLst/>
              </a:prstGeom>
              <a:solidFill>
                <a:srgbClr val="FAD3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48" name="Rectangle 3419"/>
              <p:cNvSpPr>
                <a:spLocks noChangeArrowheads="1"/>
              </p:cNvSpPr>
              <p:nvPr/>
            </p:nvSpPr>
            <p:spPr bwMode="auto">
              <a:xfrm>
                <a:off x="274638" y="4754861"/>
                <a:ext cx="449263" cy="153988"/>
              </a:xfrm>
              <a:prstGeom prst="rect">
                <a:avLst/>
              </a:prstGeom>
              <a:solidFill>
                <a:srgbClr val="FAD1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3149" name="Rectangle 3420"/>
              <p:cNvSpPr>
                <a:spLocks noChangeArrowheads="1"/>
              </p:cNvSpPr>
              <p:nvPr/>
            </p:nvSpPr>
            <p:spPr bwMode="auto">
              <a:xfrm>
                <a:off x="274638" y="4756448"/>
                <a:ext cx="449263" cy="152400"/>
              </a:xfrm>
              <a:prstGeom prst="rect">
                <a:avLst/>
              </a:prstGeom>
              <a:solidFill>
                <a:srgbClr val="FAD1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grpSp>
            <p:nvGrpSpPr>
              <p:cNvPr id="5646" name="5645 Grupo"/>
              <p:cNvGrpSpPr/>
              <p:nvPr/>
            </p:nvGrpSpPr>
            <p:grpSpPr>
              <a:xfrm>
                <a:off x="277813" y="5181650"/>
                <a:ext cx="449263" cy="204788"/>
                <a:chOff x="277813" y="5171232"/>
                <a:chExt cx="449263" cy="204788"/>
              </a:xfrm>
            </p:grpSpPr>
            <p:grpSp>
              <p:nvGrpSpPr>
                <p:cNvPr id="5645" name="5644 Grupo"/>
                <p:cNvGrpSpPr/>
                <p:nvPr/>
              </p:nvGrpSpPr>
              <p:grpSpPr>
                <a:xfrm>
                  <a:off x="277813" y="5171232"/>
                  <a:ext cx="449263" cy="204788"/>
                  <a:chOff x="277813" y="4893618"/>
                  <a:chExt cx="449263" cy="204788"/>
                </a:xfrm>
              </p:grpSpPr>
              <p:sp>
                <p:nvSpPr>
                  <p:cNvPr id="14552" name="Rectangle 1615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3618"/>
                    <a:ext cx="449263" cy="203200"/>
                  </a:xfrm>
                  <a:prstGeom prst="rect">
                    <a:avLst/>
                  </a:prstGeom>
                  <a:solidFill>
                    <a:srgbClr val="D7F0A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53" name="Rectangle 1616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3618"/>
                    <a:ext cx="449263" cy="203200"/>
                  </a:xfrm>
                  <a:prstGeom prst="rect">
                    <a:avLst/>
                  </a:prstGeom>
                  <a:solidFill>
                    <a:srgbClr val="D7F0A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54" name="Rectangle 161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3618"/>
                    <a:ext cx="449263" cy="203200"/>
                  </a:xfrm>
                  <a:prstGeom prst="rect">
                    <a:avLst/>
                  </a:prstGeom>
                  <a:solidFill>
                    <a:srgbClr val="D7F0A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55" name="Rectangle 161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3618"/>
                    <a:ext cx="449263" cy="203200"/>
                  </a:xfrm>
                  <a:prstGeom prst="rect">
                    <a:avLst/>
                  </a:prstGeom>
                  <a:solidFill>
                    <a:srgbClr val="D7F0A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56" name="Rectangle 161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5205"/>
                    <a:ext cx="449263" cy="201613"/>
                  </a:xfrm>
                  <a:prstGeom prst="rect">
                    <a:avLst/>
                  </a:prstGeom>
                  <a:solidFill>
                    <a:srgbClr val="D7F0A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57" name="Rectangle 1620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5205"/>
                    <a:ext cx="449263" cy="201613"/>
                  </a:xfrm>
                  <a:prstGeom prst="rect">
                    <a:avLst/>
                  </a:prstGeom>
                  <a:solidFill>
                    <a:srgbClr val="D7F0A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58" name="Rectangle 1621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5205"/>
                    <a:ext cx="449263" cy="201613"/>
                  </a:xfrm>
                  <a:prstGeom prst="rect">
                    <a:avLst/>
                  </a:prstGeom>
                  <a:solidFill>
                    <a:srgbClr val="D7F0A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59" name="Rectangle 1622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5205"/>
                    <a:ext cx="449263" cy="201613"/>
                  </a:xfrm>
                  <a:prstGeom prst="rect">
                    <a:avLst/>
                  </a:prstGeom>
                  <a:solidFill>
                    <a:srgbClr val="D5ED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60" name="Rectangle 1623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5205"/>
                    <a:ext cx="449263" cy="201613"/>
                  </a:xfrm>
                  <a:prstGeom prst="rect">
                    <a:avLst/>
                  </a:prstGeom>
                  <a:solidFill>
                    <a:srgbClr val="D5ED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61" name="Rectangle 1624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5205"/>
                    <a:ext cx="449263" cy="201613"/>
                  </a:xfrm>
                  <a:prstGeom prst="rect">
                    <a:avLst/>
                  </a:prstGeom>
                  <a:solidFill>
                    <a:srgbClr val="D5ED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62" name="Rectangle 1625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6793"/>
                    <a:ext cx="449263" cy="200025"/>
                  </a:xfrm>
                  <a:prstGeom prst="rect">
                    <a:avLst/>
                  </a:prstGeom>
                  <a:solidFill>
                    <a:srgbClr val="D5ED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63" name="Rectangle 1626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6793"/>
                    <a:ext cx="449263" cy="200025"/>
                  </a:xfrm>
                  <a:prstGeom prst="rect">
                    <a:avLst/>
                  </a:prstGeom>
                  <a:solidFill>
                    <a:srgbClr val="D5ED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64" name="Rectangle 162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6793"/>
                    <a:ext cx="449263" cy="200025"/>
                  </a:xfrm>
                  <a:prstGeom prst="rect">
                    <a:avLst/>
                  </a:prstGeom>
                  <a:solidFill>
                    <a:srgbClr val="D5ED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65" name="Rectangle 162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6793"/>
                    <a:ext cx="449263" cy="200025"/>
                  </a:xfrm>
                  <a:prstGeom prst="rect">
                    <a:avLst/>
                  </a:prstGeom>
                  <a:solidFill>
                    <a:srgbClr val="D5ED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66" name="Rectangle 162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6793"/>
                    <a:ext cx="449263" cy="200025"/>
                  </a:xfrm>
                  <a:prstGeom prst="rect">
                    <a:avLst/>
                  </a:prstGeom>
                  <a:solidFill>
                    <a:srgbClr val="D5ED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67" name="Rectangle 1630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6793"/>
                    <a:ext cx="449263" cy="200025"/>
                  </a:xfrm>
                  <a:prstGeom prst="rect">
                    <a:avLst/>
                  </a:prstGeom>
                  <a:solidFill>
                    <a:srgbClr val="D5ED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68" name="Rectangle 1631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8380"/>
                    <a:ext cx="449263" cy="198438"/>
                  </a:xfrm>
                  <a:prstGeom prst="rect">
                    <a:avLst/>
                  </a:prstGeom>
                  <a:solidFill>
                    <a:srgbClr val="D5ED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69" name="Rectangle 1632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8380"/>
                    <a:ext cx="449263" cy="198438"/>
                  </a:xfrm>
                  <a:prstGeom prst="rect">
                    <a:avLst/>
                  </a:prstGeom>
                  <a:solidFill>
                    <a:srgbClr val="D5ED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70" name="Rectangle 1633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8380"/>
                    <a:ext cx="449263" cy="198438"/>
                  </a:xfrm>
                  <a:prstGeom prst="rect">
                    <a:avLst/>
                  </a:prstGeom>
                  <a:solidFill>
                    <a:srgbClr val="D5ED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71" name="Rectangle 1634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8380"/>
                    <a:ext cx="449263" cy="198438"/>
                  </a:xfrm>
                  <a:prstGeom prst="rect">
                    <a:avLst/>
                  </a:prstGeom>
                  <a:solidFill>
                    <a:srgbClr val="D5ED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72" name="Rectangle 1635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8380"/>
                    <a:ext cx="449263" cy="198438"/>
                  </a:xfrm>
                  <a:prstGeom prst="rect">
                    <a:avLst/>
                  </a:prstGeom>
                  <a:solidFill>
                    <a:srgbClr val="D5ED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73" name="Rectangle 1636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8380"/>
                    <a:ext cx="449263" cy="198438"/>
                  </a:xfrm>
                  <a:prstGeom prst="rect">
                    <a:avLst/>
                  </a:prstGeom>
                  <a:solidFill>
                    <a:srgbClr val="D1EBA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74" name="Rectangle 163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8380"/>
                    <a:ext cx="449263" cy="198438"/>
                  </a:xfrm>
                  <a:prstGeom prst="rect">
                    <a:avLst/>
                  </a:prstGeom>
                  <a:solidFill>
                    <a:srgbClr val="D3EBA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75" name="Rectangle 163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9968"/>
                    <a:ext cx="449263" cy="196850"/>
                  </a:xfrm>
                  <a:prstGeom prst="rect">
                    <a:avLst/>
                  </a:prstGeom>
                  <a:solidFill>
                    <a:srgbClr val="D3EBA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76" name="Rectangle 163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9968"/>
                    <a:ext cx="449263" cy="196850"/>
                  </a:xfrm>
                  <a:prstGeom prst="rect">
                    <a:avLst/>
                  </a:prstGeom>
                  <a:solidFill>
                    <a:srgbClr val="D3EBA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77" name="Rectangle 1640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9968"/>
                    <a:ext cx="449263" cy="196850"/>
                  </a:xfrm>
                  <a:prstGeom prst="rect">
                    <a:avLst/>
                  </a:prstGeom>
                  <a:solidFill>
                    <a:srgbClr val="D3EBA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78" name="Rectangle 1641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9968"/>
                    <a:ext cx="449263" cy="196850"/>
                  </a:xfrm>
                  <a:prstGeom prst="rect">
                    <a:avLst/>
                  </a:prstGeom>
                  <a:solidFill>
                    <a:srgbClr val="D3EBA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79" name="Rectangle 1642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9968"/>
                    <a:ext cx="449263" cy="196850"/>
                  </a:xfrm>
                  <a:prstGeom prst="rect">
                    <a:avLst/>
                  </a:prstGeom>
                  <a:solidFill>
                    <a:srgbClr val="D3EBA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80" name="Rectangle 1643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9968"/>
                    <a:ext cx="449263" cy="196850"/>
                  </a:xfrm>
                  <a:prstGeom prst="rect">
                    <a:avLst/>
                  </a:prstGeom>
                  <a:solidFill>
                    <a:srgbClr val="D3EBA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81" name="Rectangle 1644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1555"/>
                    <a:ext cx="449263" cy="195263"/>
                  </a:xfrm>
                  <a:prstGeom prst="rect">
                    <a:avLst/>
                  </a:prstGeom>
                  <a:solidFill>
                    <a:srgbClr val="D3EBA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82" name="Rectangle 1645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1555"/>
                    <a:ext cx="449263" cy="195263"/>
                  </a:xfrm>
                  <a:prstGeom prst="rect">
                    <a:avLst/>
                  </a:prstGeom>
                  <a:solidFill>
                    <a:srgbClr val="D3EBA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83" name="Rectangle 1646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1555"/>
                    <a:ext cx="449263" cy="195263"/>
                  </a:xfrm>
                  <a:prstGeom prst="rect">
                    <a:avLst/>
                  </a:prstGeom>
                  <a:solidFill>
                    <a:srgbClr val="D3EBA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84" name="Rectangle 164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1555"/>
                    <a:ext cx="449263" cy="195263"/>
                  </a:xfrm>
                  <a:prstGeom prst="rect">
                    <a:avLst/>
                  </a:prstGeom>
                  <a:solidFill>
                    <a:srgbClr val="D3EBA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85" name="Rectangle 164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1555"/>
                    <a:ext cx="449263" cy="195263"/>
                  </a:xfrm>
                  <a:prstGeom prst="rect">
                    <a:avLst/>
                  </a:prstGeom>
                  <a:solidFill>
                    <a:srgbClr val="D3EBA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86" name="Rectangle 164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1555"/>
                    <a:ext cx="449263" cy="195263"/>
                  </a:xfrm>
                  <a:prstGeom prst="rect">
                    <a:avLst/>
                  </a:prstGeom>
                  <a:solidFill>
                    <a:srgbClr val="D0E8A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87" name="Rectangle 1650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3143"/>
                    <a:ext cx="449263" cy="193675"/>
                  </a:xfrm>
                  <a:prstGeom prst="rect">
                    <a:avLst/>
                  </a:prstGeom>
                  <a:solidFill>
                    <a:srgbClr val="D0E8A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88" name="Rectangle 1651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3143"/>
                    <a:ext cx="449263" cy="193675"/>
                  </a:xfrm>
                  <a:prstGeom prst="rect">
                    <a:avLst/>
                  </a:prstGeom>
                  <a:solidFill>
                    <a:srgbClr val="D0E8A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89" name="Rectangle 1652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3143"/>
                    <a:ext cx="449263" cy="193675"/>
                  </a:xfrm>
                  <a:prstGeom prst="rect">
                    <a:avLst/>
                  </a:prstGeom>
                  <a:solidFill>
                    <a:srgbClr val="D0E8A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90" name="Rectangle 1653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3143"/>
                    <a:ext cx="449263" cy="193675"/>
                  </a:xfrm>
                  <a:prstGeom prst="rect">
                    <a:avLst/>
                  </a:prstGeom>
                  <a:solidFill>
                    <a:srgbClr val="D0E8A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91" name="Rectangle 1654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3143"/>
                    <a:ext cx="449263" cy="193675"/>
                  </a:xfrm>
                  <a:prstGeom prst="rect">
                    <a:avLst/>
                  </a:prstGeom>
                  <a:solidFill>
                    <a:srgbClr val="D0E8A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92" name="Rectangle 1655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3143"/>
                    <a:ext cx="449263" cy="193675"/>
                  </a:xfrm>
                  <a:prstGeom prst="rect">
                    <a:avLst/>
                  </a:prstGeom>
                  <a:solidFill>
                    <a:srgbClr val="D0E8A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93" name="Rectangle 1656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4730"/>
                    <a:ext cx="449263" cy="192088"/>
                  </a:xfrm>
                  <a:prstGeom prst="rect">
                    <a:avLst/>
                  </a:prstGeom>
                  <a:solidFill>
                    <a:srgbClr val="D0E8A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94" name="Rectangle 165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4730"/>
                    <a:ext cx="449263" cy="192088"/>
                  </a:xfrm>
                  <a:prstGeom prst="rect">
                    <a:avLst/>
                  </a:prstGeom>
                  <a:solidFill>
                    <a:srgbClr val="D0E8A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95" name="Rectangle 165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4730"/>
                    <a:ext cx="449263" cy="192088"/>
                  </a:xfrm>
                  <a:prstGeom prst="rect">
                    <a:avLst/>
                  </a:prstGeom>
                  <a:solidFill>
                    <a:srgbClr val="D0E8A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96" name="Rectangle 165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4730"/>
                    <a:ext cx="449263" cy="192088"/>
                  </a:xfrm>
                  <a:prstGeom prst="rect">
                    <a:avLst/>
                  </a:prstGeom>
                  <a:solidFill>
                    <a:srgbClr val="D0E8A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97" name="Rectangle 1660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4730"/>
                    <a:ext cx="449263" cy="192088"/>
                  </a:xfrm>
                  <a:prstGeom prst="rect">
                    <a:avLst/>
                  </a:prstGeom>
                  <a:solidFill>
                    <a:srgbClr val="D0E8A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98" name="Rectangle 1661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4730"/>
                    <a:ext cx="449263" cy="192088"/>
                  </a:xfrm>
                  <a:prstGeom prst="rect">
                    <a:avLst/>
                  </a:prstGeom>
                  <a:solidFill>
                    <a:srgbClr val="D0E8A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599" name="Rectangle 1662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6318"/>
                    <a:ext cx="449263" cy="190500"/>
                  </a:xfrm>
                  <a:prstGeom prst="rect">
                    <a:avLst/>
                  </a:prstGeom>
                  <a:solidFill>
                    <a:srgbClr val="CEE6A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00" name="Rectangle 1663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6318"/>
                    <a:ext cx="449263" cy="190500"/>
                  </a:xfrm>
                  <a:prstGeom prst="rect">
                    <a:avLst/>
                  </a:prstGeom>
                  <a:solidFill>
                    <a:srgbClr val="CEE6A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01" name="Rectangle 1664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6318"/>
                    <a:ext cx="449263" cy="190500"/>
                  </a:xfrm>
                  <a:prstGeom prst="rect">
                    <a:avLst/>
                  </a:prstGeom>
                  <a:solidFill>
                    <a:srgbClr val="CEE6A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02" name="Rectangle 1665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6318"/>
                    <a:ext cx="449263" cy="190500"/>
                  </a:xfrm>
                  <a:prstGeom prst="rect">
                    <a:avLst/>
                  </a:prstGeom>
                  <a:solidFill>
                    <a:srgbClr val="CEE6A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03" name="Rectangle 1666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6318"/>
                    <a:ext cx="449263" cy="190500"/>
                  </a:xfrm>
                  <a:prstGeom prst="rect">
                    <a:avLst/>
                  </a:prstGeom>
                  <a:solidFill>
                    <a:srgbClr val="CEE6A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04" name="Rectangle 166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6318"/>
                    <a:ext cx="449263" cy="190500"/>
                  </a:xfrm>
                  <a:prstGeom prst="rect">
                    <a:avLst/>
                  </a:prstGeom>
                  <a:solidFill>
                    <a:srgbClr val="CEE6A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05" name="Rectangle 166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6318"/>
                    <a:ext cx="449263" cy="190500"/>
                  </a:xfrm>
                  <a:prstGeom prst="rect">
                    <a:avLst/>
                  </a:prstGeom>
                  <a:solidFill>
                    <a:srgbClr val="CEE6A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06" name="Rectangle 166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7905"/>
                    <a:ext cx="449263" cy="188913"/>
                  </a:xfrm>
                  <a:prstGeom prst="rect">
                    <a:avLst/>
                  </a:prstGeom>
                  <a:solidFill>
                    <a:srgbClr val="CEE6A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07" name="Rectangle 1670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7905"/>
                    <a:ext cx="449263" cy="188913"/>
                  </a:xfrm>
                  <a:prstGeom prst="rect">
                    <a:avLst/>
                  </a:prstGeom>
                  <a:solidFill>
                    <a:srgbClr val="CEE6A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08" name="Rectangle 1671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7905"/>
                    <a:ext cx="449263" cy="188913"/>
                  </a:xfrm>
                  <a:prstGeom prst="rect">
                    <a:avLst/>
                  </a:prstGeom>
                  <a:solidFill>
                    <a:srgbClr val="CEE6A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09" name="Rectangle 1672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7905"/>
                    <a:ext cx="449263" cy="188913"/>
                  </a:xfrm>
                  <a:prstGeom prst="rect">
                    <a:avLst/>
                  </a:prstGeom>
                  <a:solidFill>
                    <a:srgbClr val="CEE6A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10" name="Rectangle 1673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7905"/>
                    <a:ext cx="449263" cy="188913"/>
                  </a:xfrm>
                  <a:prstGeom prst="rect">
                    <a:avLst/>
                  </a:prstGeom>
                  <a:solidFill>
                    <a:srgbClr val="CEE6A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11" name="Rectangle 1674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7905"/>
                    <a:ext cx="449263" cy="188913"/>
                  </a:xfrm>
                  <a:prstGeom prst="rect">
                    <a:avLst/>
                  </a:prstGeom>
                  <a:solidFill>
                    <a:srgbClr val="CEE6A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12" name="Rectangle 1675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9493"/>
                    <a:ext cx="449263" cy="187325"/>
                  </a:xfrm>
                  <a:prstGeom prst="rect">
                    <a:avLst/>
                  </a:prstGeom>
                  <a:solidFill>
                    <a:srgbClr val="CEE6A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13" name="Rectangle 1676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9493"/>
                    <a:ext cx="449263" cy="187325"/>
                  </a:xfrm>
                  <a:prstGeom prst="rect">
                    <a:avLst/>
                  </a:prstGeom>
                  <a:solidFill>
                    <a:srgbClr val="CBE3A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14" name="Rectangle 167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9493"/>
                    <a:ext cx="449263" cy="187325"/>
                  </a:xfrm>
                  <a:prstGeom prst="rect">
                    <a:avLst/>
                  </a:prstGeom>
                  <a:solidFill>
                    <a:srgbClr val="CBE3A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15" name="Rectangle 167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9493"/>
                    <a:ext cx="449263" cy="187325"/>
                  </a:xfrm>
                  <a:prstGeom prst="rect">
                    <a:avLst/>
                  </a:prstGeom>
                  <a:solidFill>
                    <a:srgbClr val="CBE3A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16" name="Rectangle 167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9493"/>
                    <a:ext cx="449263" cy="187325"/>
                  </a:xfrm>
                  <a:prstGeom prst="rect">
                    <a:avLst/>
                  </a:prstGeom>
                  <a:solidFill>
                    <a:srgbClr val="CBE3A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17" name="Rectangle 1680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09493"/>
                    <a:ext cx="449263" cy="187325"/>
                  </a:xfrm>
                  <a:prstGeom prst="rect">
                    <a:avLst/>
                  </a:prstGeom>
                  <a:solidFill>
                    <a:srgbClr val="CBE3A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18" name="Rectangle 1681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1080"/>
                    <a:ext cx="449263" cy="185738"/>
                  </a:xfrm>
                  <a:prstGeom prst="rect">
                    <a:avLst/>
                  </a:prstGeom>
                  <a:solidFill>
                    <a:srgbClr val="CBE3A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19" name="Rectangle 1682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1080"/>
                    <a:ext cx="449263" cy="185738"/>
                  </a:xfrm>
                  <a:prstGeom prst="rect">
                    <a:avLst/>
                  </a:prstGeom>
                  <a:solidFill>
                    <a:srgbClr val="CCE3A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20" name="Rectangle 1683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1080"/>
                    <a:ext cx="449263" cy="185738"/>
                  </a:xfrm>
                  <a:prstGeom prst="rect">
                    <a:avLst/>
                  </a:prstGeom>
                  <a:solidFill>
                    <a:srgbClr val="CCE3A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21" name="Rectangle 1684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1080"/>
                    <a:ext cx="449263" cy="185738"/>
                  </a:xfrm>
                  <a:prstGeom prst="rect">
                    <a:avLst/>
                  </a:prstGeom>
                  <a:solidFill>
                    <a:srgbClr val="CCE3A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22" name="Rectangle 1685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1080"/>
                    <a:ext cx="449263" cy="185738"/>
                  </a:xfrm>
                  <a:prstGeom prst="rect">
                    <a:avLst/>
                  </a:prstGeom>
                  <a:solidFill>
                    <a:srgbClr val="CCE3A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23" name="Rectangle 1686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1080"/>
                    <a:ext cx="449263" cy="185738"/>
                  </a:xfrm>
                  <a:prstGeom prst="rect">
                    <a:avLst/>
                  </a:prstGeom>
                  <a:solidFill>
                    <a:srgbClr val="CCE3A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24" name="Rectangle 168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2668"/>
                    <a:ext cx="449263" cy="184150"/>
                  </a:xfrm>
                  <a:prstGeom prst="rect">
                    <a:avLst/>
                  </a:prstGeom>
                  <a:solidFill>
                    <a:srgbClr val="CCE3A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25" name="Rectangle 168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2668"/>
                    <a:ext cx="449263" cy="184150"/>
                  </a:xfrm>
                  <a:prstGeom prst="rect">
                    <a:avLst/>
                  </a:prstGeom>
                  <a:solidFill>
                    <a:srgbClr val="CCE3A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26" name="Rectangle 168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2668"/>
                    <a:ext cx="449263" cy="184150"/>
                  </a:xfrm>
                  <a:prstGeom prst="rect">
                    <a:avLst/>
                  </a:prstGeom>
                  <a:solidFill>
                    <a:srgbClr val="CCE3A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27" name="Rectangle 1690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2668"/>
                    <a:ext cx="449263" cy="184150"/>
                  </a:xfrm>
                  <a:prstGeom prst="rect">
                    <a:avLst/>
                  </a:prstGeom>
                  <a:solidFill>
                    <a:srgbClr val="CAE0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28" name="Rectangle 1691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2668"/>
                    <a:ext cx="449263" cy="184150"/>
                  </a:xfrm>
                  <a:prstGeom prst="rect">
                    <a:avLst/>
                  </a:prstGeom>
                  <a:solidFill>
                    <a:srgbClr val="CAE0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29" name="Rectangle 1692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2668"/>
                    <a:ext cx="449263" cy="184150"/>
                  </a:xfrm>
                  <a:prstGeom prst="rect">
                    <a:avLst/>
                  </a:prstGeom>
                  <a:solidFill>
                    <a:srgbClr val="CAE0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30" name="Rectangle 1693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4255"/>
                    <a:ext cx="449263" cy="182563"/>
                  </a:xfrm>
                  <a:prstGeom prst="rect">
                    <a:avLst/>
                  </a:prstGeom>
                  <a:solidFill>
                    <a:srgbClr val="CAE0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31" name="Rectangle 1694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4255"/>
                    <a:ext cx="449263" cy="182563"/>
                  </a:xfrm>
                  <a:prstGeom prst="rect">
                    <a:avLst/>
                  </a:prstGeom>
                  <a:solidFill>
                    <a:srgbClr val="CAE0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32" name="Rectangle 1695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4255"/>
                    <a:ext cx="449263" cy="182563"/>
                  </a:xfrm>
                  <a:prstGeom prst="rect">
                    <a:avLst/>
                  </a:prstGeom>
                  <a:solidFill>
                    <a:srgbClr val="CAE0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33" name="Rectangle 1696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4255"/>
                    <a:ext cx="449263" cy="182563"/>
                  </a:xfrm>
                  <a:prstGeom prst="rect">
                    <a:avLst/>
                  </a:prstGeom>
                  <a:solidFill>
                    <a:srgbClr val="CAE0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34" name="Rectangle 169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4255"/>
                    <a:ext cx="449263" cy="182563"/>
                  </a:xfrm>
                  <a:prstGeom prst="rect">
                    <a:avLst/>
                  </a:prstGeom>
                  <a:solidFill>
                    <a:srgbClr val="CAE0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35" name="Rectangle 169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4255"/>
                    <a:ext cx="449263" cy="182563"/>
                  </a:xfrm>
                  <a:prstGeom prst="rect">
                    <a:avLst/>
                  </a:prstGeom>
                  <a:solidFill>
                    <a:srgbClr val="CAE0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36" name="Rectangle 169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4255"/>
                    <a:ext cx="449263" cy="182563"/>
                  </a:xfrm>
                  <a:prstGeom prst="rect">
                    <a:avLst/>
                  </a:prstGeom>
                  <a:solidFill>
                    <a:srgbClr val="CAE0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37" name="Rectangle 1700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5843"/>
                    <a:ext cx="449263" cy="180975"/>
                  </a:xfrm>
                  <a:prstGeom prst="rect">
                    <a:avLst/>
                  </a:prstGeom>
                  <a:solidFill>
                    <a:srgbClr val="CAE0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38" name="Rectangle 1701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5843"/>
                    <a:ext cx="449263" cy="180975"/>
                  </a:xfrm>
                  <a:prstGeom prst="rect">
                    <a:avLst/>
                  </a:prstGeom>
                  <a:solidFill>
                    <a:srgbClr val="CAE0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39" name="Rectangle 1702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5843"/>
                    <a:ext cx="449263" cy="180975"/>
                  </a:xfrm>
                  <a:prstGeom prst="rect">
                    <a:avLst/>
                  </a:prstGeom>
                  <a:solidFill>
                    <a:srgbClr val="CAE0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40" name="Rectangle 1703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5843"/>
                    <a:ext cx="449263" cy="180975"/>
                  </a:xfrm>
                  <a:prstGeom prst="rect">
                    <a:avLst/>
                  </a:prstGeom>
                  <a:solidFill>
                    <a:srgbClr val="C7DE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41" name="Rectangle 1704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5843"/>
                    <a:ext cx="449263" cy="180975"/>
                  </a:xfrm>
                  <a:prstGeom prst="rect">
                    <a:avLst/>
                  </a:prstGeom>
                  <a:solidFill>
                    <a:srgbClr val="C7DE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42" name="Rectangle 1705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5843"/>
                    <a:ext cx="449263" cy="180975"/>
                  </a:xfrm>
                  <a:prstGeom prst="rect">
                    <a:avLst/>
                  </a:prstGeom>
                  <a:solidFill>
                    <a:srgbClr val="C7DE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43" name="Rectangle 1706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7430"/>
                    <a:ext cx="449263" cy="179388"/>
                  </a:xfrm>
                  <a:prstGeom prst="rect">
                    <a:avLst/>
                  </a:prstGeom>
                  <a:solidFill>
                    <a:srgbClr val="C7DE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44" name="Rectangle 170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7430"/>
                    <a:ext cx="449263" cy="179388"/>
                  </a:xfrm>
                  <a:prstGeom prst="rect">
                    <a:avLst/>
                  </a:prstGeom>
                  <a:solidFill>
                    <a:srgbClr val="C7DE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45" name="Rectangle 170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7430"/>
                    <a:ext cx="449263" cy="179388"/>
                  </a:xfrm>
                  <a:prstGeom prst="rect">
                    <a:avLst/>
                  </a:prstGeom>
                  <a:solidFill>
                    <a:srgbClr val="C7DE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46" name="Rectangle 170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7430"/>
                    <a:ext cx="449263" cy="179388"/>
                  </a:xfrm>
                  <a:prstGeom prst="rect">
                    <a:avLst/>
                  </a:prstGeom>
                  <a:solidFill>
                    <a:srgbClr val="C7DE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47" name="Rectangle 1710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7430"/>
                    <a:ext cx="449263" cy="179388"/>
                  </a:xfrm>
                  <a:prstGeom prst="rect">
                    <a:avLst/>
                  </a:prstGeom>
                  <a:solidFill>
                    <a:srgbClr val="C7DE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48" name="Rectangle 1711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7430"/>
                    <a:ext cx="449263" cy="179388"/>
                  </a:xfrm>
                  <a:prstGeom prst="rect">
                    <a:avLst/>
                  </a:prstGeom>
                  <a:solidFill>
                    <a:srgbClr val="C7DE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49" name="Rectangle 1712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9018"/>
                    <a:ext cx="449263" cy="177800"/>
                  </a:xfrm>
                  <a:prstGeom prst="rect">
                    <a:avLst/>
                  </a:prstGeom>
                  <a:solidFill>
                    <a:srgbClr val="C7DE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50" name="Rectangle 1713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9018"/>
                    <a:ext cx="449263" cy="177800"/>
                  </a:xfrm>
                  <a:prstGeom prst="rect">
                    <a:avLst/>
                  </a:prstGeom>
                  <a:solidFill>
                    <a:srgbClr val="C7DE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51" name="Rectangle 1714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9018"/>
                    <a:ext cx="449263" cy="177800"/>
                  </a:xfrm>
                  <a:prstGeom prst="rect">
                    <a:avLst/>
                  </a:prstGeom>
                  <a:solidFill>
                    <a:srgbClr val="C7DE9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52" name="Rectangle 1715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9018"/>
                    <a:ext cx="449263" cy="177800"/>
                  </a:xfrm>
                  <a:prstGeom prst="rect">
                    <a:avLst/>
                  </a:prstGeom>
                  <a:solidFill>
                    <a:srgbClr val="C7DE9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53" name="Rectangle 1716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9018"/>
                    <a:ext cx="449263" cy="177800"/>
                  </a:xfrm>
                  <a:prstGeom prst="rect">
                    <a:avLst/>
                  </a:prstGeom>
                  <a:solidFill>
                    <a:srgbClr val="C7DE9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54" name="Rectangle 171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19018"/>
                    <a:ext cx="449263" cy="177800"/>
                  </a:xfrm>
                  <a:prstGeom prst="rect">
                    <a:avLst/>
                  </a:prstGeom>
                  <a:solidFill>
                    <a:srgbClr val="C4DB9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55" name="Rectangle 171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0605"/>
                    <a:ext cx="449263" cy="176213"/>
                  </a:xfrm>
                  <a:prstGeom prst="rect">
                    <a:avLst/>
                  </a:prstGeom>
                  <a:solidFill>
                    <a:srgbClr val="C4DB9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56" name="Rectangle 171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0605"/>
                    <a:ext cx="449263" cy="176213"/>
                  </a:xfrm>
                  <a:prstGeom prst="rect">
                    <a:avLst/>
                  </a:prstGeom>
                  <a:solidFill>
                    <a:srgbClr val="C4DB9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57" name="Rectangle 1720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0605"/>
                    <a:ext cx="449263" cy="176213"/>
                  </a:xfrm>
                  <a:prstGeom prst="rect">
                    <a:avLst/>
                  </a:prstGeom>
                  <a:solidFill>
                    <a:srgbClr val="C4DB9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58" name="Rectangle 1721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0605"/>
                    <a:ext cx="449263" cy="176213"/>
                  </a:xfrm>
                  <a:prstGeom prst="rect">
                    <a:avLst/>
                  </a:prstGeom>
                  <a:solidFill>
                    <a:srgbClr val="C4DB9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59" name="Rectangle 1722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0605"/>
                    <a:ext cx="449263" cy="176213"/>
                  </a:xfrm>
                  <a:prstGeom prst="rect">
                    <a:avLst/>
                  </a:prstGeom>
                  <a:solidFill>
                    <a:srgbClr val="C4DB9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60" name="Rectangle 1723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0605"/>
                    <a:ext cx="449263" cy="176213"/>
                  </a:xfrm>
                  <a:prstGeom prst="rect">
                    <a:avLst/>
                  </a:prstGeom>
                  <a:solidFill>
                    <a:srgbClr val="C4DB9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61" name="Rectangle 1724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2193"/>
                    <a:ext cx="449263" cy="174625"/>
                  </a:xfrm>
                  <a:prstGeom prst="rect">
                    <a:avLst/>
                  </a:prstGeom>
                  <a:solidFill>
                    <a:srgbClr val="C4DB9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62" name="Rectangle 1725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2193"/>
                    <a:ext cx="449263" cy="174625"/>
                  </a:xfrm>
                  <a:prstGeom prst="rect">
                    <a:avLst/>
                  </a:prstGeom>
                  <a:solidFill>
                    <a:srgbClr val="C4DB9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63" name="Rectangle 1726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2193"/>
                    <a:ext cx="449263" cy="174625"/>
                  </a:xfrm>
                  <a:prstGeom prst="rect">
                    <a:avLst/>
                  </a:prstGeom>
                  <a:solidFill>
                    <a:srgbClr val="C4DB9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64" name="Rectangle 172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2193"/>
                    <a:ext cx="449263" cy="174625"/>
                  </a:xfrm>
                  <a:prstGeom prst="rect">
                    <a:avLst/>
                  </a:prstGeom>
                  <a:solidFill>
                    <a:srgbClr val="C4DB9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65" name="Rectangle 172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2193"/>
                    <a:ext cx="449263" cy="174625"/>
                  </a:xfrm>
                  <a:prstGeom prst="rect">
                    <a:avLst/>
                  </a:prstGeom>
                  <a:solidFill>
                    <a:srgbClr val="C4DB9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66" name="Rectangle 172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2193"/>
                    <a:ext cx="449263" cy="174625"/>
                  </a:xfrm>
                  <a:prstGeom prst="rect">
                    <a:avLst/>
                  </a:prstGeom>
                  <a:solidFill>
                    <a:srgbClr val="C4DB9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67" name="Rectangle 1730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2193"/>
                    <a:ext cx="449263" cy="174625"/>
                  </a:xfrm>
                  <a:prstGeom prst="rect">
                    <a:avLst/>
                  </a:prstGeom>
                  <a:solidFill>
                    <a:srgbClr val="C5DB9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68" name="Rectangle 1731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2193"/>
                    <a:ext cx="449263" cy="174625"/>
                  </a:xfrm>
                  <a:prstGeom prst="rect">
                    <a:avLst/>
                  </a:prstGeom>
                  <a:solidFill>
                    <a:srgbClr val="C3D99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69" name="Rectangle 1732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3780"/>
                    <a:ext cx="449263" cy="173038"/>
                  </a:xfrm>
                  <a:prstGeom prst="rect">
                    <a:avLst/>
                  </a:prstGeom>
                  <a:solidFill>
                    <a:srgbClr val="C3D99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70" name="Rectangle 1733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3780"/>
                    <a:ext cx="449263" cy="173038"/>
                  </a:xfrm>
                  <a:prstGeom prst="rect">
                    <a:avLst/>
                  </a:prstGeom>
                  <a:solidFill>
                    <a:srgbClr val="C3D99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71" name="Rectangle 1734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3780"/>
                    <a:ext cx="449263" cy="173038"/>
                  </a:xfrm>
                  <a:prstGeom prst="rect">
                    <a:avLst/>
                  </a:prstGeom>
                  <a:solidFill>
                    <a:srgbClr val="C3D99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72" name="Rectangle 1735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3780"/>
                    <a:ext cx="449263" cy="173038"/>
                  </a:xfrm>
                  <a:prstGeom prst="rect">
                    <a:avLst/>
                  </a:prstGeom>
                  <a:solidFill>
                    <a:srgbClr val="C3D99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73" name="Rectangle 1736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3780"/>
                    <a:ext cx="449263" cy="173038"/>
                  </a:xfrm>
                  <a:prstGeom prst="rect">
                    <a:avLst/>
                  </a:prstGeom>
                  <a:solidFill>
                    <a:srgbClr val="C3D99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74" name="Rectangle 173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3780"/>
                    <a:ext cx="449263" cy="173038"/>
                  </a:xfrm>
                  <a:prstGeom prst="rect">
                    <a:avLst/>
                  </a:prstGeom>
                  <a:solidFill>
                    <a:srgbClr val="C3D99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75" name="Rectangle 173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5368"/>
                    <a:ext cx="449263" cy="171450"/>
                  </a:xfrm>
                  <a:prstGeom prst="rect">
                    <a:avLst/>
                  </a:prstGeom>
                  <a:solidFill>
                    <a:srgbClr val="C3D99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76" name="Rectangle 173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5368"/>
                    <a:ext cx="449263" cy="171450"/>
                  </a:xfrm>
                  <a:prstGeom prst="rect">
                    <a:avLst/>
                  </a:prstGeom>
                  <a:solidFill>
                    <a:srgbClr val="C3D99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77" name="Rectangle 1740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5368"/>
                    <a:ext cx="449263" cy="171450"/>
                  </a:xfrm>
                  <a:prstGeom prst="rect">
                    <a:avLst/>
                  </a:prstGeom>
                  <a:solidFill>
                    <a:srgbClr val="C3D99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78" name="Rectangle 1741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5368"/>
                    <a:ext cx="449263" cy="171450"/>
                  </a:xfrm>
                  <a:prstGeom prst="rect">
                    <a:avLst/>
                  </a:prstGeom>
                  <a:solidFill>
                    <a:srgbClr val="C3D99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79" name="Rectangle 1742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5368"/>
                    <a:ext cx="449263" cy="171450"/>
                  </a:xfrm>
                  <a:prstGeom prst="rect">
                    <a:avLst/>
                  </a:prstGeom>
                  <a:solidFill>
                    <a:srgbClr val="C3D99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80" name="Rectangle 1743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5368"/>
                    <a:ext cx="449263" cy="171450"/>
                  </a:xfrm>
                  <a:prstGeom prst="rect">
                    <a:avLst/>
                  </a:prstGeom>
                  <a:solidFill>
                    <a:srgbClr val="C3D99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81" name="Rectangle 1744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6955"/>
                    <a:ext cx="449263" cy="169863"/>
                  </a:xfrm>
                  <a:prstGeom prst="rect">
                    <a:avLst/>
                  </a:prstGeom>
                  <a:solidFill>
                    <a:srgbClr val="C3D99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82" name="Rectangle 1745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6955"/>
                    <a:ext cx="449263" cy="169863"/>
                  </a:xfrm>
                  <a:prstGeom prst="rect">
                    <a:avLst/>
                  </a:prstGeom>
                  <a:solidFill>
                    <a:srgbClr val="C1D69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83" name="Rectangle 1746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6955"/>
                    <a:ext cx="449263" cy="169863"/>
                  </a:xfrm>
                  <a:prstGeom prst="rect">
                    <a:avLst/>
                  </a:prstGeom>
                  <a:solidFill>
                    <a:srgbClr val="C1D69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84" name="Rectangle 174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6955"/>
                    <a:ext cx="449263" cy="169863"/>
                  </a:xfrm>
                  <a:prstGeom prst="rect">
                    <a:avLst/>
                  </a:prstGeom>
                  <a:solidFill>
                    <a:srgbClr val="C1D69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85" name="Rectangle 174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6955"/>
                    <a:ext cx="449263" cy="169863"/>
                  </a:xfrm>
                  <a:prstGeom prst="rect">
                    <a:avLst/>
                  </a:prstGeom>
                  <a:solidFill>
                    <a:srgbClr val="C1D69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86" name="Rectangle 174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8543"/>
                    <a:ext cx="449263" cy="168275"/>
                  </a:xfrm>
                  <a:prstGeom prst="rect">
                    <a:avLst/>
                  </a:prstGeom>
                  <a:solidFill>
                    <a:srgbClr val="C1D69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87" name="Rectangle 1750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8543"/>
                    <a:ext cx="449263" cy="168275"/>
                  </a:xfrm>
                  <a:prstGeom prst="rect">
                    <a:avLst/>
                  </a:prstGeom>
                  <a:solidFill>
                    <a:srgbClr val="C1D69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88" name="Rectangle 1751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8543"/>
                    <a:ext cx="449263" cy="168275"/>
                  </a:xfrm>
                  <a:prstGeom prst="rect">
                    <a:avLst/>
                  </a:prstGeom>
                  <a:solidFill>
                    <a:srgbClr val="C0D69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89" name="Rectangle 1752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8543"/>
                    <a:ext cx="449263" cy="168275"/>
                  </a:xfrm>
                  <a:prstGeom prst="rect">
                    <a:avLst/>
                  </a:prstGeom>
                  <a:solidFill>
                    <a:srgbClr val="C0D69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90" name="Rectangle 1753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8543"/>
                    <a:ext cx="449263" cy="168275"/>
                  </a:xfrm>
                  <a:prstGeom prst="rect">
                    <a:avLst/>
                  </a:prstGeom>
                  <a:solidFill>
                    <a:srgbClr val="C0D69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91" name="Rectangle 1754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28543"/>
                    <a:ext cx="449263" cy="168275"/>
                  </a:xfrm>
                  <a:prstGeom prst="rect">
                    <a:avLst/>
                  </a:prstGeom>
                  <a:solidFill>
                    <a:srgbClr val="C0D69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92" name="Rectangle 1755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0130"/>
                    <a:ext cx="449263" cy="166688"/>
                  </a:xfrm>
                  <a:prstGeom prst="rect">
                    <a:avLst/>
                  </a:prstGeom>
                  <a:solidFill>
                    <a:srgbClr val="C0D69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93" name="Rectangle 1756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0130"/>
                    <a:ext cx="449263" cy="166688"/>
                  </a:xfrm>
                  <a:prstGeom prst="rect">
                    <a:avLst/>
                  </a:prstGeom>
                  <a:solidFill>
                    <a:srgbClr val="C0D69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94" name="Rectangle 175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0130"/>
                    <a:ext cx="449263" cy="166688"/>
                  </a:xfrm>
                  <a:prstGeom prst="rect">
                    <a:avLst/>
                  </a:prstGeom>
                  <a:solidFill>
                    <a:srgbClr val="C0D69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95" name="Rectangle 175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0130"/>
                    <a:ext cx="449263" cy="166688"/>
                  </a:xfrm>
                  <a:prstGeom prst="rect">
                    <a:avLst/>
                  </a:prstGeom>
                  <a:solidFill>
                    <a:srgbClr val="BED49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96" name="Rectangle 175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0130"/>
                    <a:ext cx="449263" cy="166688"/>
                  </a:xfrm>
                  <a:prstGeom prst="rect">
                    <a:avLst/>
                  </a:prstGeom>
                  <a:solidFill>
                    <a:srgbClr val="BED49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97" name="Rectangle 1760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0130"/>
                    <a:ext cx="449263" cy="166688"/>
                  </a:xfrm>
                  <a:prstGeom prst="rect">
                    <a:avLst/>
                  </a:prstGeom>
                  <a:solidFill>
                    <a:srgbClr val="BED49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98" name="Rectangle 1761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0130"/>
                    <a:ext cx="449263" cy="166688"/>
                  </a:xfrm>
                  <a:prstGeom prst="rect">
                    <a:avLst/>
                  </a:prstGeom>
                  <a:solidFill>
                    <a:srgbClr val="BED49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699" name="Rectangle 1762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0130"/>
                    <a:ext cx="449263" cy="166688"/>
                  </a:xfrm>
                  <a:prstGeom prst="rect">
                    <a:avLst/>
                  </a:prstGeom>
                  <a:solidFill>
                    <a:srgbClr val="BED49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00" name="Rectangle 1763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1718"/>
                    <a:ext cx="449263" cy="165100"/>
                  </a:xfrm>
                  <a:prstGeom prst="rect">
                    <a:avLst/>
                  </a:prstGeom>
                  <a:solidFill>
                    <a:srgbClr val="BED49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01" name="Rectangle 1764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1718"/>
                    <a:ext cx="449263" cy="165100"/>
                  </a:xfrm>
                  <a:prstGeom prst="rect">
                    <a:avLst/>
                  </a:prstGeom>
                  <a:solidFill>
                    <a:srgbClr val="BED49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02" name="Rectangle 1765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1718"/>
                    <a:ext cx="449263" cy="165100"/>
                  </a:xfrm>
                  <a:prstGeom prst="rect">
                    <a:avLst/>
                  </a:prstGeom>
                  <a:solidFill>
                    <a:srgbClr val="BED49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03" name="Rectangle 1766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1718"/>
                    <a:ext cx="449263" cy="165100"/>
                  </a:xfrm>
                  <a:prstGeom prst="rect">
                    <a:avLst/>
                  </a:prstGeom>
                  <a:solidFill>
                    <a:srgbClr val="BED49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04" name="Rectangle 176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1718"/>
                    <a:ext cx="449263" cy="165100"/>
                  </a:xfrm>
                  <a:prstGeom prst="rect">
                    <a:avLst/>
                  </a:prstGeom>
                  <a:solidFill>
                    <a:srgbClr val="BED49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05" name="Rectangle 176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1718"/>
                    <a:ext cx="449263" cy="165100"/>
                  </a:xfrm>
                  <a:prstGeom prst="rect">
                    <a:avLst/>
                  </a:prstGeom>
                  <a:solidFill>
                    <a:srgbClr val="BED49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06" name="Rectangle 176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3305"/>
                    <a:ext cx="449263" cy="163513"/>
                  </a:xfrm>
                  <a:prstGeom prst="rect">
                    <a:avLst/>
                  </a:prstGeom>
                  <a:solidFill>
                    <a:srgbClr val="BED49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07" name="Rectangle 1770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3305"/>
                    <a:ext cx="449263" cy="163513"/>
                  </a:xfrm>
                  <a:prstGeom prst="rect">
                    <a:avLst/>
                  </a:prstGeom>
                  <a:solidFill>
                    <a:srgbClr val="BED49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08" name="Rectangle 1771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3305"/>
                    <a:ext cx="449263" cy="163513"/>
                  </a:xfrm>
                  <a:prstGeom prst="rect">
                    <a:avLst/>
                  </a:prstGeom>
                  <a:solidFill>
                    <a:srgbClr val="BED49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09" name="Rectangle 1772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3305"/>
                    <a:ext cx="449263" cy="163513"/>
                  </a:xfrm>
                  <a:prstGeom prst="rect">
                    <a:avLst/>
                  </a:prstGeom>
                  <a:solidFill>
                    <a:srgbClr val="BBD19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10" name="Rectangle 1773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3305"/>
                    <a:ext cx="449263" cy="163513"/>
                  </a:xfrm>
                  <a:prstGeom prst="rect">
                    <a:avLst/>
                  </a:prstGeom>
                  <a:solidFill>
                    <a:srgbClr val="BBD19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11" name="Rectangle 1774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3305"/>
                    <a:ext cx="449263" cy="163513"/>
                  </a:xfrm>
                  <a:prstGeom prst="rect">
                    <a:avLst/>
                  </a:prstGeom>
                  <a:solidFill>
                    <a:srgbClr val="BBD19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12" name="Rectangle 1775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4893"/>
                    <a:ext cx="449263" cy="161925"/>
                  </a:xfrm>
                  <a:prstGeom prst="rect">
                    <a:avLst/>
                  </a:prstGeom>
                  <a:solidFill>
                    <a:srgbClr val="BBD19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13" name="Rectangle 1776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4893"/>
                    <a:ext cx="449263" cy="161925"/>
                  </a:xfrm>
                  <a:prstGeom prst="rect">
                    <a:avLst/>
                  </a:prstGeom>
                  <a:solidFill>
                    <a:srgbClr val="BBD19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14" name="Rectangle 177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4893"/>
                    <a:ext cx="449263" cy="161925"/>
                  </a:xfrm>
                  <a:prstGeom prst="rect">
                    <a:avLst/>
                  </a:prstGeom>
                  <a:solidFill>
                    <a:srgbClr val="BBD19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15" name="Rectangle 177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4893"/>
                    <a:ext cx="449263" cy="161925"/>
                  </a:xfrm>
                  <a:prstGeom prst="rect">
                    <a:avLst/>
                  </a:prstGeom>
                  <a:solidFill>
                    <a:srgbClr val="BBD19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16" name="Rectangle 177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4893"/>
                    <a:ext cx="449263" cy="161925"/>
                  </a:xfrm>
                  <a:prstGeom prst="rect">
                    <a:avLst/>
                  </a:prstGeom>
                  <a:solidFill>
                    <a:srgbClr val="BBD19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17" name="Rectangle 1780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4893"/>
                    <a:ext cx="449263" cy="161925"/>
                  </a:xfrm>
                  <a:prstGeom prst="rect">
                    <a:avLst/>
                  </a:prstGeom>
                  <a:solidFill>
                    <a:srgbClr val="BDD19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18" name="Rectangle 1781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6480"/>
                    <a:ext cx="449263" cy="160338"/>
                  </a:xfrm>
                  <a:prstGeom prst="rect">
                    <a:avLst/>
                  </a:prstGeom>
                  <a:solidFill>
                    <a:srgbClr val="BDD19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19" name="Rectangle 1782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6480"/>
                    <a:ext cx="449263" cy="160338"/>
                  </a:xfrm>
                  <a:prstGeom prst="rect">
                    <a:avLst/>
                  </a:prstGeom>
                  <a:solidFill>
                    <a:srgbClr val="BDD19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20" name="Rectangle 1783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6480"/>
                    <a:ext cx="449263" cy="160338"/>
                  </a:xfrm>
                  <a:prstGeom prst="rect">
                    <a:avLst/>
                  </a:prstGeom>
                  <a:solidFill>
                    <a:srgbClr val="BDD19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21" name="Rectangle 1784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6480"/>
                    <a:ext cx="449263" cy="160338"/>
                  </a:xfrm>
                  <a:prstGeom prst="rect">
                    <a:avLst/>
                  </a:prstGeom>
                  <a:solidFill>
                    <a:srgbClr val="BDD19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22" name="Rectangle 1785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6480"/>
                    <a:ext cx="449263" cy="160338"/>
                  </a:xfrm>
                  <a:prstGeom prst="rect">
                    <a:avLst/>
                  </a:prstGeom>
                  <a:solidFill>
                    <a:srgbClr val="BDD19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23" name="Rectangle 1786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6480"/>
                    <a:ext cx="449263" cy="160338"/>
                  </a:xfrm>
                  <a:prstGeom prst="rect">
                    <a:avLst/>
                  </a:prstGeom>
                  <a:solidFill>
                    <a:srgbClr val="BACF8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24" name="Rectangle 178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8068"/>
                    <a:ext cx="449263" cy="158750"/>
                  </a:xfrm>
                  <a:prstGeom prst="rect">
                    <a:avLst/>
                  </a:prstGeom>
                  <a:solidFill>
                    <a:srgbClr val="BACF8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25" name="Rectangle 178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8068"/>
                    <a:ext cx="449263" cy="158750"/>
                  </a:xfrm>
                  <a:prstGeom prst="rect">
                    <a:avLst/>
                  </a:prstGeom>
                  <a:solidFill>
                    <a:srgbClr val="BACF8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26" name="Rectangle 178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8068"/>
                    <a:ext cx="449263" cy="158750"/>
                  </a:xfrm>
                  <a:prstGeom prst="rect">
                    <a:avLst/>
                  </a:prstGeom>
                  <a:solidFill>
                    <a:srgbClr val="BACF8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27" name="Rectangle 1790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8068"/>
                    <a:ext cx="449263" cy="158750"/>
                  </a:xfrm>
                  <a:prstGeom prst="rect">
                    <a:avLst/>
                  </a:prstGeom>
                  <a:solidFill>
                    <a:srgbClr val="BACF8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28" name="Rectangle 1791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8068"/>
                    <a:ext cx="449263" cy="158750"/>
                  </a:xfrm>
                  <a:prstGeom prst="rect">
                    <a:avLst/>
                  </a:prstGeom>
                  <a:solidFill>
                    <a:srgbClr val="BACF8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29" name="Rectangle 1792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8068"/>
                    <a:ext cx="449263" cy="158750"/>
                  </a:xfrm>
                  <a:prstGeom prst="rect">
                    <a:avLst/>
                  </a:prstGeom>
                  <a:solidFill>
                    <a:srgbClr val="BACF8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30" name="Rectangle 1793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8068"/>
                    <a:ext cx="449263" cy="158750"/>
                  </a:xfrm>
                  <a:prstGeom prst="rect">
                    <a:avLst/>
                  </a:prstGeom>
                  <a:solidFill>
                    <a:srgbClr val="BACF8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31" name="Rectangle 1794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9655"/>
                    <a:ext cx="449263" cy="157163"/>
                  </a:xfrm>
                  <a:prstGeom prst="rect">
                    <a:avLst/>
                  </a:prstGeom>
                  <a:solidFill>
                    <a:srgbClr val="BACF8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32" name="Rectangle 1795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9655"/>
                    <a:ext cx="449263" cy="157163"/>
                  </a:xfrm>
                  <a:prstGeom prst="rect">
                    <a:avLst/>
                  </a:prstGeom>
                  <a:solidFill>
                    <a:srgbClr val="BACF8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33" name="Rectangle 1796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9655"/>
                    <a:ext cx="449263" cy="157163"/>
                  </a:xfrm>
                  <a:prstGeom prst="rect">
                    <a:avLst/>
                  </a:prstGeom>
                  <a:solidFill>
                    <a:srgbClr val="BACF8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34" name="Rectangle 179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9655"/>
                    <a:ext cx="449263" cy="157163"/>
                  </a:xfrm>
                  <a:prstGeom prst="rect">
                    <a:avLst/>
                  </a:prstGeom>
                  <a:solidFill>
                    <a:srgbClr val="BACF8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35" name="Rectangle 179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9655"/>
                    <a:ext cx="449263" cy="157163"/>
                  </a:xfrm>
                  <a:prstGeom prst="rect">
                    <a:avLst/>
                  </a:prstGeom>
                  <a:solidFill>
                    <a:srgbClr val="BACF8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36" name="Rectangle 179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39655"/>
                    <a:ext cx="449263" cy="157163"/>
                  </a:xfrm>
                  <a:prstGeom prst="rect">
                    <a:avLst/>
                  </a:prstGeom>
                  <a:solidFill>
                    <a:srgbClr val="BACF8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37" name="Rectangle 1800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41243"/>
                    <a:ext cx="449263" cy="155575"/>
                  </a:xfrm>
                  <a:prstGeom prst="rect">
                    <a:avLst/>
                  </a:prstGeom>
                  <a:solidFill>
                    <a:srgbClr val="BACF8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38" name="Rectangle 1801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41243"/>
                    <a:ext cx="449263" cy="155575"/>
                  </a:xfrm>
                  <a:prstGeom prst="rect">
                    <a:avLst/>
                  </a:prstGeom>
                  <a:solidFill>
                    <a:srgbClr val="B7CC8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39" name="Rectangle 1802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41243"/>
                    <a:ext cx="449263" cy="155575"/>
                  </a:xfrm>
                  <a:prstGeom prst="rect">
                    <a:avLst/>
                  </a:prstGeom>
                  <a:solidFill>
                    <a:srgbClr val="B7CC8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40" name="Rectangle 1803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41243"/>
                    <a:ext cx="449263" cy="155575"/>
                  </a:xfrm>
                  <a:prstGeom prst="rect">
                    <a:avLst/>
                  </a:prstGeom>
                  <a:solidFill>
                    <a:srgbClr val="B7CC8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41" name="Rectangle 1804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41243"/>
                    <a:ext cx="449263" cy="155575"/>
                  </a:xfrm>
                  <a:prstGeom prst="rect">
                    <a:avLst/>
                  </a:prstGeom>
                  <a:solidFill>
                    <a:srgbClr val="B7CC8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42" name="Rectangle 1805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41243"/>
                    <a:ext cx="449263" cy="155575"/>
                  </a:xfrm>
                  <a:prstGeom prst="rect">
                    <a:avLst/>
                  </a:prstGeom>
                  <a:solidFill>
                    <a:srgbClr val="B7CC8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43" name="Rectangle 1806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42830"/>
                    <a:ext cx="449263" cy="153988"/>
                  </a:xfrm>
                  <a:prstGeom prst="rect">
                    <a:avLst/>
                  </a:prstGeom>
                  <a:solidFill>
                    <a:srgbClr val="B7CC8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44" name="Rectangle 180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42830"/>
                    <a:ext cx="449263" cy="153988"/>
                  </a:xfrm>
                  <a:prstGeom prst="rect">
                    <a:avLst/>
                  </a:prstGeom>
                  <a:solidFill>
                    <a:srgbClr val="B7CC8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45" name="Rectangle 180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42830"/>
                    <a:ext cx="449263" cy="153988"/>
                  </a:xfrm>
                  <a:prstGeom prst="rect">
                    <a:avLst/>
                  </a:prstGeom>
                  <a:solidFill>
                    <a:srgbClr val="B7CC8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46" name="Rectangle 180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42830"/>
                    <a:ext cx="449263" cy="153988"/>
                  </a:xfrm>
                  <a:prstGeom prst="rect">
                    <a:avLst/>
                  </a:prstGeom>
                  <a:solidFill>
                    <a:srgbClr val="B7CC8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47" name="Rectangle 1810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42830"/>
                    <a:ext cx="449263" cy="153988"/>
                  </a:xfrm>
                  <a:prstGeom prst="rect">
                    <a:avLst/>
                  </a:prstGeom>
                  <a:solidFill>
                    <a:srgbClr val="B7CC8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48" name="Rectangle 1811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42830"/>
                    <a:ext cx="449263" cy="153988"/>
                  </a:xfrm>
                  <a:prstGeom prst="rect">
                    <a:avLst/>
                  </a:prstGeom>
                  <a:solidFill>
                    <a:srgbClr val="B7CC8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749" name="Rectangle 1812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944418"/>
                    <a:ext cx="449263" cy="152400"/>
                  </a:xfrm>
                  <a:prstGeom prst="rect">
                    <a:avLst/>
                  </a:prstGeom>
                  <a:solidFill>
                    <a:srgbClr val="B7CC8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grpSp>
                <p:nvGrpSpPr>
                  <p:cNvPr id="20" name="Group 2014"/>
                  <p:cNvGrpSpPr>
                    <a:grpSpLocks/>
                  </p:cNvGrpSpPr>
                  <p:nvPr/>
                </p:nvGrpSpPr>
                <p:grpSpPr bwMode="auto">
                  <a:xfrm>
                    <a:off x="277813" y="4908847"/>
                    <a:ext cx="449263" cy="152400"/>
                    <a:chOff x="175" y="2948"/>
                    <a:chExt cx="283" cy="96"/>
                  </a:xfrm>
                </p:grpSpPr>
                <p:sp>
                  <p:nvSpPr>
                    <p:cNvPr id="14350" name="Rectangle 18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48"/>
                      <a:ext cx="283" cy="96"/>
                    </a:xfrm>
                    <a:prstGeom prst="rect">
                      <a:avLst/>
                    </a:prstGeom>
                    <a:solidFill>
                      <a:srgbClr val="B7CC8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51" name="Rectangle 18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48"/>
                      <a:ext cx="283" cy="96"/>
                    </a:xfrm>
                    <a:prstGeom prst="rect">
                      <a:avLst/>
                    </a:prstGeom>
                    <a:solidFill>
                      <a:srgbClr val="B7CC8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52" name="Rectangle 18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48"/>
                      <a:ext cx="283" cy="96"/>
                    </a:xfrm>
                    <a:prstGeom prst="rect">
                      <a:avLst/>
                    </a:prstGeom>
                    <a:solidFill>
                      <a:srgbClr val="B5C98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53" name="Rectangle 18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48"/>
                      <a:ext cx="283" cy="96"/>
                    </a:xfrm>
                    <a:prstGeom prst="rect">
                      <a:avLst/>
                    </a:prstGeom>
                    <a:solidFill>
                      <a:srgbClr val="B5C98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54" name="Rectangle 18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48"/>
                      <a:ext cx="283" cy="96"/>
                    </a:xfrm>
                    <a:prstGeom prst="rect">
                      <a:avLst/>
                    </a:prstGeom>
                    <a:solidFill>
                      <a:srgbClr val="B5C98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55" name="Rectangle 18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49"/>
                      <a:ext cx="283" cy="95"/>
                    </a:xfrm>
                    <a:prstGeom prst="rect">
                      <a:avLst/>
                    </a:prstGeom>
                    <a:solidFill>
                      <a:srgbClr val="B5C98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56" name="Rectangle 18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49"/>
                      <a:ext cx="283" cy="95"/>
                    </a:xfrm>
                    <a:prstGeom prst="rect">
                      <a:avLst/>
                    </a:prstGeom>
                    <a:solidFill>
                      <a:srgbClr val="B5C98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57" name="Rectangle 18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49"/>
                      <a:ext cx="283" cy="95"/>
                    </a:xfrm>
                    <a:prstGeom prst="rect">
                      <a:avLst/>
                    </a:prstGeom>
                    <a:solidFill>
                      <a:srgbClr val="B5C98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58" name="Rectangle 18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49"/>
                      <a:ext cx="283" cy="95"/>
                    </a:xfrm>
                    <a:prstGeom prst="rect">
                      <a:avLst/>
                    </a:prstGeom>
                    <a:solidFill>
                      <a:srgbClr val="B4C98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59" name="Rectangle 18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49"/>
                      <a:ext cx="283" cy="95"/>
                    </a:xfrm>
                    <a:prstGeom prst="rect">
                      <a:avLst/>
                    </a:prstGeom>
                    <a:solidFill>
                      <a:srgbClr val="B4C98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60" name="Rectangle 18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49"/>
                      <a:ext cx="283" cy="95"/>
                    </a:xfrm>
                    <a:prstGeom prst="rect">
                      <a:avLst/>
                    </a:prstGeom>
                    <a:solidFill>
                      <a:srgbClr val="B4C98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61" name="Rectangle 18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49"/>
                      <a:ext cx="283" cy="95"/>
                    </a:xfrm>
                    <a:prstGeom prst="rect">
                      <a:avLst/>
                    </a:prstGeom>
                    <a:solidFill>
                      <a:srgbClr val="B4C98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62" name="Rectangle 18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0"/>
                      <a:ext cx="283" cy="94"/>
                    </a:xfrm>
                    <a:prstGeom prst="rect">
                      <a:avLst/>
                    </a:prstGeom>
                    <a:solidFill>
                      <a:srgbClr val="B4C98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63" name="Rectangle 18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0"/>
                      <a:ext cx="283" cy="94"/>
                    </a:xfrm>
                    <a:prstGeom prst="rect">
                      <a:avLst/>
                    </a:prstGeom>
                    <a:solidFill>
                      <a:srgbClr val="B4C98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64" name="Rectangle 18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0"/>
                      <a:ext cx="283" cy="94"/>
                    </a:xfrm>
                    <a:prstGeom prst="rect">
                      <a:avLst/>
                    </a:prstGeom>
                    <a:solidFill>
                      <a:srgbClr val="B4C98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65" name="Rectangle 18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0"/>
                      <a:ext cx="283" cy="94"/>
                    </a:xfrm>
                    <a:prstGeom prst="rect">
                      <a:avLst/>
                    </a:prstGeom>
                    <a:solidFill>
                      <a:srgbClr val="B4C98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66" name="Rectangle 18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0"/>
                      <a:ext cx="283" cy="94"/>
                    </a:xfrm>
                    <a:prstGeom prst="rect">
                      <a:avLst/>
                    </a:prstGeom>
                    <a:solidFill>
                      <a:srgbClr val="B2C78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67" name="Rectangle 18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0"/>
                      <a:ext cx="283" cy="94"/>
                    </a:xfrm>
                    <a:prstGeom prst="rect">
                      <a:avLst/>
                    </a:prstGeom>
                    <a:solidFill>
                      <a:srgbClr val="B2C78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68" name="Rectangle 18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1"/>
                      <a:ext cx="283" cy="93"/>
                    </a:xfrm>
                    <a:prstGeom prst="rect">
                      <a:avLst/>
                    </a:prstGeom>
                    <a:solidFill>
                      <a:srgbClr val="B2C78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69" name="Rectangle 18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1"/>
                      <a:ext cx="283" cy="93"/>
                    </a:xfrm>
                    <a:prstGeom prst="rect">
                      <a:avLst/>
                    </a:prstGeom>
                    <a:solidFill>
                      <a:srgbClr val="B2C78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70" name="Rectangle 18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1"/>
                      <a:ext cx="283" cy="93"/>
                    </a:xfrm>
                    <a:prstGeom prst="rect">
                      <a:avLst/>
                    </a:prstGeom>
                    <a:solidFill>
                      <a:srgbClr val="B3C78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71" name="Rectangle 18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1"/>
                      <a:ext cx="283" cy="93"/>
                    </a:xfrm>
                    <a:prstGeom prst="rect">
                      <a:avLst/>
                    </a:prstGeom>
                    <a:solidFill>
                      <a:srgbClr val="B3C78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72" name="Rectangle 18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1"/>
                      <a:ext cx="283" cy="93"/>
                    </a:xfrm>
                    <a:prstGeom prst="rect">
                      <a:avLst/>
                    </a:prstGeom>
                    <a:solidFill>
                      <a:srgbClr val="B3C78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73" name="Rectangle 18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1"/>
                      <a:ext cx="283" cy="93"/>
                    </a:xfrm>
                    <a:prstGeom prst="rect">
                      <a:avLst/>
                    </a:prstGeom>
                    <a:solidFill>
                      <a:srgbClr val="B3C78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74" name="Rectangle 18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2"/>
                      <a:ext cx="283" cy="92"/>
                    </a:xfrm>
                    <a:prstGeom prst="rect">
                      <a:avLst/>
                    </a:prstGeom>
                    <a:solidFill>
                      <a:srgbClr val="B3C78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75" name="Rectangle 18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2"/>
                      <a:ext cx="283" cy="92"/>
                    </a:xfrm>
                    <a:prstGeom prst="rect">
                      <a:avLst/>
                    </a:prstGeom>
                    <a:solidFill>
                      <a:srgbClr val="B3C78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76" name="Rectangle 18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2"/>
                      <a:ext cx="283" cy="92"/>
                    </a:xfrm>
                    <a:prstGeom prst="rect">
                      <a:avLst/>
                    </a:prstGeom>
                    <a:solidFill>
                      <a:srgbClr val="B3C78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77" name="Rectangle 18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2"/>
                      <a:ext cx="283" cy="92"/>
                    </a:xfrm>
                    <a:prstGeom prst="rect">
                      <a:avLst/>
                    </a:prstGeom>
                    <a:solidFill>
                      <a:srgbClr val="B3C78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78" name="Rectangle 18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2"/>
                      <a:ext cx="283" cy="92"/>
                    </a:xfrm>
                    <a:prstGeom prst="rect">
                      <a:avLst/>
                    </a:prstGeom>
                    <a:solidFill>
                      <a:srgbClr val="B3C78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79" name="Rectangle 18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2"/>
                      <a:ext cx="283" cy="92"/>
                    </a:xfrm>
                    <a:prstGeom prst="rect">
                      <a:avLst/>
                    </a:prstGeom>
                    <a:solidFill>
                      <a:srgbClr val="B3C78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80" name="Rectangle 18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3"/>
                      <a:ext cx="283" cy="91"/>
                    </a:xfrm>
                    <a:prstGeom prst="rect">
                      <a:avLst/>
                    </a:prstGeom>
                    <a:solidFill>
                      <a:srgbClr val="B1C48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81" name="Rectangle 18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3"/>
                      <a:ext cx="283" cy="91"/>
                    </a:xfrm>
                    <a:prstGeom prst="rect">
                      <a:avLst/>
                    </a:prstGeom>
                    <a:solidFill>
                      <a:srgbClr val="B1C48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82" name="Rectangle 18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3"/>
                      <a:ext cx="283" cy="91"/>
                    </a:xfrm>
                    <a:prstGeom prst="rect">
                      <a:avLst/>
                    </a:prstGeom>
                    <a:solidFill>
                      <a:srgbClr val="B1C48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83" name="Rectangle 18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3"/>
                      <a:ext cx="283" cy="91"/>
                    </a:xfrm>
                    <a:prstGeom prst="rect">
                      <a:avLst/>
                    </a:prstGeom>
                    <a:solidFill>
                      <a:srgbClr val="B1C48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84" name="Rectangle 18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3"/>
                      <a:ext cx="283" cy="91"/>
                    </a:xfrm>
                    <a:prstGeom prst="rect">
                      <a:avLst/>
                    </a:prstGeom>
                    <a:solidFill>
                      <a:srgbClr val="B1C48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85" name="Rectangle 18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3"/>
                      <a:ext cx="283" cy="91"/>
                    </a:xfrm>
                    <a:prstGeom prst="rect">
                      <a:avLst/>
                    </a:prstGeom>
                    <a:solidFill>
                      <a:srgbClr val="B1C48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86" name="Rectangle 18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4"/>
                      <a:ext cx="283" cy="90"/>
                    </a:xfrm>
                    <a:prstGeom prst="rect">
                      <a:avLst/>
                    </a:prstGeom>
                    <a:solidFill>
                      <a:srgbClr val="B1C48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87" name="Rectangle 18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4"/>
                      <a:ext cx="283" cy="90"/>
                    </a:xfrm>
                    <a:prstGeom prst="rect">
                      <a:avLst/>
                    </a:prstGeom>
                    <a:solidFill>
                      <a:srgbClr val="B1C48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88" name="Rectangle 18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4"/>
                      <a:ext cx="283" cy="90"/>
                    </a:xfrm>
                    <a:prstGeom prst="rect">
                      <a:avLst/>
                    </a:prstGeom>
                    <a:solidFill>
                      <a:srgbClr val="B1C48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89" name="Rectangle 18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4"/>
                      <a:ext cx="283" cy="90"/>
                    </a:xfrm>
                    <a:prstGeom prst="rect">
                      <a:avLst/>
                    </a:prstGeom>
                    <a:solidFill>
                      <a:srgbClr val="B1C48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90" name="Rectangle 18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4"/>
                      <a:ext cx="283" cy="90"/>
                    </a:xfrm>
                    <a:prstGeom prst="rect">
                      <a:avLst/>
                    </a:prstGeom>
                    <a:solidFill>
                      <a:srgbClr val="B1C48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91" name="Rectangle 18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4"/>
                      <a:ext cx="283" cy="90"/>
                    </a:xfrm>
                    <a:prstGeom prst="rect">
                      <a:avLst/>
                    </a:prstGeom>
                    <a:solidFill>
                      <a:srgbClr val="B1C48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92" name="Rectangle 18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4"/>
                      <a:ext cx="283" cy="90"/>
                    </a:xfrm>
                    <a:prstGeom prst="rect">
                      <a:avLst/>
                    </a:prstGeom>
                    <a:solidFill>
                      <a:srgbClr val="B0C48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93" name="Rectangle 18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4"/>
                      <a:ext cx="283" cy="90"/>
                    </a:xfrm>
                    <a:prstGeom prst="rect">
                      <a:avLst/>
                    </a:prstGeom>
                    <a:solidFill>
                      <a:srgbClr val="B0C48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94" name="Rectangle 18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5"/>
                      <a:ext cx="283" cy="89"/>
                    </a:xfrm>
                    <a:prstGeom prst="rect">
                      <a:avLst/>
                    </a:prstGeom>
                    <a:solidFill>
                      <a:srgbClr val="B0C48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95" name="Rectangle 18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5"/>
                      <a:ext cx="283" cy="89"/>
                    </a:xfrm>
                    <a:prstGeom prst="rect">
                      <a:avLst/>
                    </a:prstGeom>
                    <a:solidFill>
                      <a:srgbClr val="AEC2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96" name="Rectangle 18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5"/>
                      <a:ext cx="283" cy="89"/>
                    </a:xfrm>
                    <a:prstGeom prst="rect">
                      <a:avLst/>
                    </a:prstGeom>
                    <a:solidFill>
                      <a:srgbClr val="AEC2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97" name="Rectangle 18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5"/>
                      <a:ext cx="283" cy="89"/>
                    </a:xfrm>
                    <a:prstGeom prst="rect">
                      <a:avLst/>
                    </a:prstGeom>
                    <a:solidFill>
                      <a:srgbClr val="AEC2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98" name="Rectangle 18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5"/>
                      <a:ext cx="283" cy="89"/>
                    </a:xfrm>
                    <a:prstGeom prst="rect">
                      <a:avLst/>
                    </a:prstGeom>
                    <a:solidFill>
                      <a:srgbClr val="AEC2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99" name="Rectangle 18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5"/>
                      <a:ext cx="283" cy="89"/>
                    </a:xfrm>
                    <a:prstGeom prst="rect">
                      <a:avLst/>
                    </a:prstGeom>
                    <a:solidFill>
                      <a:srgbClr val="AEC2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00" name="Rectangle 18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6"/>
                      <a:ext cx="283" cy="88"/>
                    </a:xfrm>
                    <a:prstGeom prst="rect">
                      <a:avLst/>
                    </a:prstGeom>
                    <a:solidFill>
                      <a:srgbClr val="AEC2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01" name="Rectangle 18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6"/>
                      <a:ext cx="283" cy="88"/>
                    </a:xfrm>
                    <a:prstGeom prst="rect">
                      <a:avLst/>
                    </a:prstGeom>
                    <a:solidFill>
                      <a:srgbClr val="AEC2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02" name="Rectangle 18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6"/>
                      <a:ext cx="283" cy="88"/>
                    </a:xfrm>
                    <a:prstGeom prst="rect">
                      <a:avLst/>
                    </a:prstGeom>
                    <a:solidFill>
                      <a:srgbClr val="AEC2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03" name="Rectangle 18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6"/>
                      <a:ext cx="283" cy="88"/>
                    </a:xfrm>
                    <a:prstGeom prst="rect">
                      <a:avLst/>
                    </a:prstGeom>
                    <a:solidFill>
                      <a:srgbClr val="AEC2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04" name="Rectangle 18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6"/>
                      <a:ext cx="283" cy="88"/>
                    </a:xfrm>
                    <a:prstGeom prst="rect">
                      <a:avLst/>
                    </a:prstGeom>
                    <a:solidFill>
                      <a:srgbClr val="AEC2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05" name="Rectangle 18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7"/>
                      <a:ext cx="283" cy="87"/>
                    </a:xfrm>
                    <a:prstGeom prst="rect">
                      <a:avLst/>
                    </a:prstGeom>
                    <a:solidFill>
                      <a:srgbClr val="AEC2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06" name="Rectangle 18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7"/>
                      <a:ext cx="283" cy="87"/>
                    </a:xfrm>
                    <a:prstGeom prst="rect">
                      <a:avLst/>
                    </a:prstGeom>
                    <a:solidFill>
                      <a:srgbClr val="AEC2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07" name="Rectangle 18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7"/>
                      <a:ext cx="283" cy="87"/>
                    </a:xfrm>
                    <a:prstGeom prst="rect">
                      <a:avLst/>
                    </a:prstGeom>
                    <a:solidFill>
                      <a:srgbClr val="AEC2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08" name="Rectangle 18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7"/>
                      <a:ext cx="283" cy="87"/>
                    </a:xfrm>
                    <a:prstGeom prst="rect">
                      <a:avLst/>
                    </a:prstGeom>
                    <a:solidFill>
                      <a:srgbClr val="AEC2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09" name="Rectangle 18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7"/>
                      <a:ext cx="283" cy="87"/>
                    </a:xfrm>
                    <a:prstGeom prst="rect">
                      <a:avLst/>
                    </a:prstGeom>
                    <a:solidFill>
                      <a:srgbClr val="ACBF7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10" name="Rectangle 18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7"/>
                      <a:ext cx="283" cy="87"/>
                    </a:xfrm>
                    <a:prstGeom prst="rect">
                      <a:avLst/>
                    </a:prstGeom>
                    <a:solidFill>
                      <a:srgbClr val="ACBF7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11" name="Rectangle 18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8"/>
                      <a:ext cx="283" cy="86"/>
                    </a:xfrm>
                    <a:prstGeom prst="rect">
                      <a:avLst/>
                    </a:prstGeom>
                    <a:solidFill>
                      <a:srgbClr val="ACBF7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12" name="Rectangle 18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8"/>
                      <a:ext cx="283" cy="86"/>
                    </a:xfrm>
                    <a:prstGeom prst="rect">
                      <a:avLst/>
                    </a:prstGeom>
                    <a:solidFill>
                      <a:srgbClr val="ACBF7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13" name="Rectangle 18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8"/>
                      <a:ext cx="283" cy="86"/>
                    </a:xfrm>
                    <a:prstGeom prst="rect">
                      <a:avLst/>
                    </a:prstGeom>
                    <a:solidFill>
                      <a:srgbClr val="ACBF7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14" name="Rectangle 18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8"/>
                      <a:ext cx="283" cy="86"/>
                    </a:xfrm>
                    <a:prstGeom prst="rect">
                      <a:avLst/>
                    </a:prstGeom>
                    <a:solidFill>
                      <a:srgbClr val="ACBF7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15" name="Rectangle 18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8"/>
                      <a:ext cx="283" cy="86"/>
                    </a:xfrm>
                    <a:prstGeom prst="rect">
                      <a:avLst/>
                    </a:prstGeom>
                    <a:solidFill>
                      <a:srgbClr val="ACBF7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16" name="Rectangle 18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8"/>
                      <a:ext cx="283" cy="86"/>
                    </a:xfrm>
                    <a:prstGeom prst="rect">
                      <a:avLst/>
                    </a:prstGeom>
                    <a:solidFill>
                      <a:srgbClr val="ACBF7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17" name="Rectangle 18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9"/>
                      <a:ext cx="283" cy="85"/>
                    </a:xfrm>
                    <a:prstGeom prst="rect">
                      <a:avLst/>
                    </a:prstGeom>
                    <a:solidFill>
                      <a:srgbClr val="ACBF7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18" name="Rectangle 18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9"/>
                      <a:ext cx="283" cy="85"/>
                    </a:xfrm>
                    <a:prstGeom prst="rect">
                      <a:avLst/>
                    </a:prstGeom>
                    <a:solidFill>
                      <a:srgbClr val="ACBF7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19" name="Rectangle 18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9"/>
                      <a:ext cx="283" cy="85"/>
                    </a:xfrm>
                    <a:prstGeom prst="rect">
                      <a:avLst/>
                    </a:prstGeom>
                    <a:solidFill>
                      <a:srgbClr val="ACBF7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20" name="Rectangle 18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9"/>
                      <a:ext cx="283" cy="85"/>
                    </a:xfrm>
                    <a:prstGeom prst="rect">
                      <a:avLst/>
                    </a:prstGeom>
                    <a:solidFill>
                      <a:srgbClr val="ACBF7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21" name="Rectangle 18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9"/>
                      <a:ext cx="283" cy="85"/>
                    </a:xfrm>
                    <a:prstGeom prst="rect">
                      <a:avLst/>
                    </a:prstGeom>
                    <a:solidFill>
                      <a:srgbClr val="ACBF7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22" name="Rectangle 18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9"/>
                      <a:ext cx="283" cy="85"/>
                    </a:xfrm>
                    <a:prstGeom prst="rect">
                      <a:avLst/>
                    </a:prstGeom>
                    <a:solidFill>
                      <a:srgbClr val="ACBF7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23" name="Rectangle 18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9"/>
                      <a:ext cx="283" cy="85"/>
                    </a:xfrm>
                    <a:prstGeom prst="rect">
                      <a:avLst/>
                    </a:prstGeom>
                    <a:solidFill>
                      <a:srgbClr val="ACBF7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24" name="Rectangle 18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59"/>
                      <a:ext cx="283" cy="85"/>
                    </a:xfrm>
                    <a:prstGeom prst="rect">
                      <a:avLst/>
                    </a:prstGeom>
                    <a:solidFill>
                      <a:srgbClr val="A9BD7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25" name="Rectangle 18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0"/>
                      <a:ext cx="283" cy="84"/>
                    </a:xfrm>
                    <a:prstGeom prst="rect">
                      <a:avLst/>
                    </a:prstGeom>
                    <a:solidFill>
                      <a:srgbClr val="A9BD7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26" name="Rectangle 18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0"/>
                      <a:ext cx="283" cy="84"/>
                    </a:xfrm>
                    <a:prstGeom prst="rect">
                      <a:avLst/>
                    </a:prstGeom>
                    <a:solidFill>
                      <a:srgbClr val="AABD7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27" name="Rectangle 18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0"/>
                      <a:ext cx="283" cy="84"/>
                    </a:xfrm>
                    <a:prstGeom prst="rect">
                      <a:avLst/>
                    </a:prstGeom>
                    <a:solidFill>
                      <a:srgbClr val="AABD7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28" name="Rectangle 18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0"/>
                      <a:ext cx="283" cy="84"/>
                    </a:xfrm>
                    <a:prstGeom prst="rect">
                      <a:avLst/>
                    </a:prstGeom>
                    <a:solidFill>
                      <a:srgbClr val="AABD7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29" name="Rectangle 18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0"/>
                      <a:ext cx="283" cy="84"/>
                    </a:xfrm>
                    <a:prstGeom prst="rect">
                      <a:avLst/>
                    </a:prstGeom>
                    <a:solidFill>
                      <a:srgbClr val="AABD7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30" name="Rectangle 18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0"/>
                      <a:ext cx="283" cy="84"/>
                    </a:xfrm>
                    <a:prstGeom prst="rect">
                      <a:avLst/>
                    </a:prstGeom>
                    <a:solidFill>
                      <a:srgbClr val="AABD7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31" name="Rectangle 18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1"/>
                      <a:ext cx="283" cy="83"/>
                    </a:xfrm>
                    <a:prstGeom prst="rect">
                      <a:avLst/>
                    </a:prstGeom>
                    <a:solidFill>
                      <a:srgbClr val="AABD7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32" name="Rectangle 18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1"/>
                      <a:ext cx="283" cy="83"/>
                    </a:xfrm>
                    <a:prstGeom prst="rect">
                      <a:avLst/>
                    </a:prstGeom>
                    <a:solidFill>
                      <a:srgbClr val="AABD7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33" name="Rectangle 18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1"/>
                      <a:ext cx="283" cy="83"/>
                    </a:xfrm>
                    <a:prstGeom prst="rect">
                      <a:avLst/>
                    </a:prstGeom>
                    <a:solidFill>
                      <a:srgbClr val="AABD7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34" name="Rectangle 18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1"/>
                      <a:ext cx="283" cy="83"/>
                    </a:xfrm>
                    <a:prstGeom prst="rect">
                      <a:avLst/>
                    </a:prstGeom>
                    <a:solidFill>
                      <a:srgbClr val="AABD7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35" name="Rectangle 18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1"/>
                      <a:ext cx="283" cy="83"/>
                    </a:xfrm>
                    <a:prstGeom prst="rect">
                      <a:avLst/>
                    </a:prstGeom>
                    <a:solidFill>
                      <a:srgbClr val="AABD7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36" name="Rectangle 19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1"/>
                      <a:ext cx="283" cy="83"/>
                    </a:xfrm>
                    <a:prstGeom prst="rect">
                      <a:avLst/>
                    </a:prstGeom>
                    <a:solidFill>
                      <a:srgbClr val="AABD7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37" name="Rectangle 19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2"/>
                      <a:ext cx="283" cy="82"/>
                    </a:xfrm>
                    <a:prstGeom prst="rect">
                      <a:avLst/>
                    </a:prstGeom>
                    <a:solidFill>
                      <a:srgbClr val="AABD7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38" name="Rectangle 19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2"/>
                      <a:ext cx="283" cy="82"/>
                    </a:xfrm>
                    <a:prstGeom prst="rect">
                      <a:avLst/>
                    </a:prstGeom>
                    <a:solidFill>
                      <a:srgbClr val="A8BA7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39" name="Rectangle 19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2"/>
                      <a:ext cx="283" cy="82"/>
                    </a:xfrm>
                    <a:prstGeom prst="rect">
                      <a:avLst/>
                    </a:prstGeom>
                    <a:solidFill>
                      <a:srgbClr val="A8BA7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40" name="Rectangle 19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2"/>
                      <a:ext cx="283" cy="82"/>
                    </a:xfrm>
                    <a:prstGeom prst="rect">
                      <a:avLst/>
                    </a:prstGeom>
                    <a:solidFill>
                      <a:srgbClr val="A8BA7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41" name="Rectangle 19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2"/>
                      <a:ext cx="283" cy="82"/>
                    </a:xfrm>
                    <a:prstGeom prst="rect">
                      <a:avLst/>
                    </a:prstGeom>
                    <a:solidFill>
                      <a:srgbClr val="A8BA7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42" name="Rectangle 19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2"/>
                      <a:ext cx="283" cy="82"/>
                    </a:xfrm>
                    <a:prstGeom prst="rect">
                      <a:avLst/>
                    </a:prstGeom>
                    <a:solidFill>
                      <a:srgbClr val="A8BA7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43" name="Rectangle 19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3"/>
                      <a:ext cx="283" cy="81"/>
                    </a:xfrm>
                    <a:prstGeom prst="rect">
                      <a:avLst/>
                    </a:prstGeom>
                    <a:solidFill>
                      <a:srgbClr val="A8BA7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44" name="Rectangle 19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3"/>
                      <a:ext cx="283" cy="81"/>
                    </a:xfrm>
                    <a:prstGeom prst="rect">
                      <a:avLst/>
                    </a:prstGeom>
                    <a:solidFill>
                      <a:srgbClr val="A8BA7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45" name="Rectangle 19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3"/>
                      <a:ext cx="283" cy="81"/>
                    </a:xfrm>
                    <a:prstGeom prst="rect">
                      <a:avLst/>
                    </a:prstGeom>
                    <a:solidFill>
                      <a:srgbClr val="A8BA7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46" name="Rectangle 19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3"/>
                      <a:ext cx="283" cy="81"/>
                    </a:xfrm>
                    <a:prstGeom prst="rect">
                      <a:avLst/>
                    </a:prstGeom>
                    <a:solidFill>
                      <a:srgbClr val="A8BA7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47" name="Rectangle 19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3"/>
                      <a:ext cx="283" cy="81"/>
                    </a:xfrm>
                    <a:prstGeom prst="rect">
                      <a:avLst/>
                    </a:prstGeom>
                    <a:solidFill>
                      <a:srgbClr val="A8BA7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48" name="Rectangle 19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3"/>
                      <a:ext cx="283" cy="81"/>
                    </a:xfrm>
                    <a:prstGeom prst="rect">
                      <a:avLst/>
                    </a:prstGeom>
                    <a:solidFill>
                      <a:srgbClr val="A8BA7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49" name="Rectangle 19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4"/>
                      <a:ext cx="283" cy="80"/>
                    </a:xfrm>
                    <a:prstGeom prst="rect">
                      <a:avLst/>
                    </a:prstGeom>
                    <a:solidFill>
                      <a:srgbClr val="A8BA7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50" name="Rectangle 19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4"/>
                      <a:ext cx="283" cy="80"/>
                    </a:xfrm>
                    <a:prstGeom prst="rect">
                      <a:avLst/>
                    </a:prstGeom>
                    <a:solidFill>
                      <a:srgbClr val="A8BA7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51" name="Rectangle 19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4"/>
                      <a:ext cx="283" cy="80"/>
                    </a:xfrm>
                    <a:prstGeom prst="rect">
                      <a:avLst/>
                    </a:prstGeom>
                    <a:solidFill>
                      <a:srgbClr val="A8BA7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52" name="Rectangle 19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4"/>
                      <a:ext cx="283" cy="80"/>
                    </a:xfrm>
                    <a:prstGeom prst="rect">
                      <a:avLst/>
                    </a:prstGeom>
                    <a:solidFill>
                      <a:srgbClr val="A8BA7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53" name="Rectangle 19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4"/>
                      <a:ext cx="283" cy="80"/>
                    </a:xfrm>
                    <a:prstGeom prst="rect">
                      <a:avLst/>
                    </a:prstGeom>
                    <a:solidFill>
                      <a:srgbClr val="A5B87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54" name="Rectangle 19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4"/>
                      <a:ext cx="283" cy="80"/>
                    </a:xfrm>
                    <a:prstGeom prst="rect">
                      <a:avLst/>
                    </a:prstGeom>
                    <a:solidFill>
                      <a:srgbClr val="A5B87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55" name="Rectangle 19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4"/>
                      <a:ext cx="283" cy="80"/>
                    </a:xfrm>
                    <a:prstGeom prst="rect">
                      <a:avLst/>
                    </a:prstGeom>
                    <a:solidFill>
                      <a:srgbClr val="A5B87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56" name="Rectangle 19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5"/>
                      <a:ext cx="283" cy="79"/>
                    </a:xfrm>
                    <a:prstGeom prst="rect">
                      <a:avLst/>
                    </a:prstGeom>
                    <a:solidFill>
                      <a:srgbClr val="A5B87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57" name="Rectangle 19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5"/>
                      <a:ext cx="283" cy="79"/>
                    </a:xfrm>
                    <a:prstGeom prst="rect">
                      <a:avLst/>
                    </a:prstGeom>
                    <a:solidFill>
                      <a:srgbClr val="A5B87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58" name="Rectangle 19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5"/>
                      <a:ext cx="283" cy="79"/>
                    </a:xfrm>
                    <a:prstGeom prst="rect">
                      <a:avLst/>
                    </a:prstGeom>
                    <a:solidFill>
                      <a:srgbClr val="A5B87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59" name="Rectangle 19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5"/>
                      <a:ext cx="283" cy="79"/>
                    </a:xfrm>
                    <a:prstGeom prst="rect">
                      <a:avLst/>
                    </a:prstGeom>
                    <a:solidFill>
                      <a:srgbClr val="A5B87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60" name="Rectangle 19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5"/>
                      <a:ext cx="283" cy="79"/>
                    </a:xfrm>
                    <a:prstGeom prst="rect">
                      <a:avLst/>
                    </a:prstGeom>
                    <a:solidFill>
                      <a:srgbClr val="A5B87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61" name="Rectangle 19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5"/>
                      <a:ext cx="283" cy="79"/>
                    </a:xfrm>
                    <a:prstGeom prst="rect">
                      <a:avLst/>
                    </a:prstGeom>
                    <a:solidFill>
                      <a:srgbClr val="A5B87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62" name="Rectangle 19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6"/>
                      <a:ext cx="283" cy="78"/>
                    </a:xfrm>
                    <a:prstGeom prst="rect">
                      <a:avLst/>
                    </a:prstGeom>
                    <a:solidFill>
                      <a:srgbClr val="A5B87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63" name="Rectangle 19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6"/>
                      <a:ext cx="283" cy="78"/>
                    </a:xfrm>
                    <a:prstGeom prst="rect">
                      <a:avLst/>
                    </a:prstGeom>
                    <a:solidFill>
                      <a:srgbClr val="A5B87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64" name="Rectangle 19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6"/>
                      <a:ext cx="283" cy="78"/>
                    </a:xfrm>
                    <a:prstGeom prst="rect">
                      <a:avLst/>
                    </a:prstGeom>
                    <a:solidFill>
                      <a:srgbClr val="A5B87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65" name="Rectangle 19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6"/>
                      <a:ext cx="283" cy="78"/>
                    </a:xfrm>
                    <a:prstGeom prst="rect">
                      <a:avLst/>
                    </a:prstGeom>
                    <a:solidFill>
                      <a:srgbClr val="A5B87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66" name="Rectangle 19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6"/>
                      <a:ext cx="283" cy="78"/>
                    </a:xfrm>
                    <a:prstGeom prst="rect">
                      <a:avLst/>
                    </a:prstGeom>
                    <a:solidFill>
                      <a:srgbClr val="A5B87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67" name="Rectangle 19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6"/>
                      <a:ext cx="283" cy="78"/>
                    </a:xfrm>
                    <a:prstGeom prst="rect">
                      <a:avLst/>
                    </a:prstGeom>
                    <a:solidFill>
                      <a:srgbClr val="A5B87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68" name="Rectangle 19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7"/>
                      <a:ext cx="283" cy="77"/>
                    </a:xfrm>
                    <a:prstGeom prst="rect">
                      <a:avLst/>
                    </a:prstGeom>
                    <a:solidFill>
                      <a:srgbClr val="A3B57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69" name="Rectangle 19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7"/>
                      <a:ext cx="283" cy="77"/>
                    </a:xfrm>
                    <a:prstGeom prst="rect">
                      <a:avLst/>
                    </a:prstGeom>
                    <a:solidFill>
                      <a:srgbClr val="A3B57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70" name="Rectangle 19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7"/>
                      <a:ext cx="283" cy="77"/>
                    </a:xfrm>
                    <a:prstGeom prst="rect">
                      <a:avLst/>
                    </a:prstGeom>
                    <a:solidFill>
                      <a:srgbClr val="A3B57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71" name="Rectangle 19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7"/>
                      <a:ext cx="283" cy="77"/>
                    </a:xfrm>
                    <a:prstGeom prst="rect">
                      <a:avLst/>
                    </a:prstGeom>
                    <a:solidFill>
                      <a:srgbClr val="A3B57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72" name="Rectangle 19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7"/>
                      <a:ext cx="283" cy="77"/>
                    </a:xfrm>
                    <a:prstGeom prst="rect">
                      <a:avLst/>
                    </a:prstGeom>
                    <a:solidFill>
                      <a:srgbClr val="A3B57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73" name="Rectangle 19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7"/>
                      <a:ext cx="283" cy="77"/>
                    </a:xfrm>
                    <a:prstGeom prst="rect">
                      <a:avLst/>
                    </a:prstGeom>
                    <a:solidFill>
                      <a:srgbClr val="A3B57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74" name="Rectangle 19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8"/>
                      <a:ext cx="283" cy="76"/>
                    </a:xfrm>
                    <a:prstGeom prst="rect">
                      <a:avLst/>
                    </a:prstGeom>
                    <a:solidFill>
                      <a:srgbClr val="A3B57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75" name="Rectangle 19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8"/>
                      <a:ext cx="283" cy="76"/>
                    </a:xfrm>
                    <a:prstGeom prst="rect">
                      <a:avLst/>
                    </a:prstGeom>
                    <a:solidFill>
                      <a:srgbClr val="A3B57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76" name="Rectangle 19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8"/>
                      <a:ext cx="283" cy="76"/>
                    </a:xfrm>
                    <a:prstGeom prst="rect">
                      <a:avLst/>
                    </a:prstGeom>
                    <a:solidFill>
                      <a:srgbClr val="A3B57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77" name="Rectangle 19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8"/>
                      <a:ext cx="283" cy="76"/>
                    </a:xfrm>
                    <a:prstGeom prst="rect">
                      <a:avLst/>
                    </a:prstGeom>
                    <a:solidFill>
                      <a:srgbClr val="A3B57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78" name="Rectangle 19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8"/>
                      <a:ext cx="283" cy="76"/>
                    </a:xfrm>
                    <a:prstGeom prst="rect">
                      <a:avLst/>
                    </a:prstGeom>
                    <a:solidFill>
                      <a:srgbClr val="A3B57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79" name="Rectangle 19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8"/>
                      <a:ext cx="283" cy="76"/>
                    </a:xfrm>
                    <a:prstGeom prst="rect">
                      <a:avLst/>
                    </a:prstGeom>
                    <a:solidFill>
                      <a:srgbClr val="A3B57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80" name="Rectangle 19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9"/>
                      <a:ext cx="283" cy="75"/>
                    </a:xfrm>
                    <a:prstGeom prst="rect">
                      <a:avLst/>
                    </a:prstGeom>
                    <a:solidFill>
                      <a:srgbClr val="A3B57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81" name="Rectangle 19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9"/>
                      <a:ext cx="283" cy="75"/>
                    </a:xfrm>
                    <a:prstGeom prst="rect">
                      <a:avLst/>
                    </a:prstGeom>
                    <a:solidFill>
                      <a:srgbClr val="A3B57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82" name="Rectangle 19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9"/>
                      <a:ext cx="283" cy="75"/>
                    </a:xfrm>
                    <a:prstGeom prst="rect">
                      <a:avLst/>
                    </a:prstGeom>
                    <a:solidFill>
                      <a:srgbClr val="A3B57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83" name="Rectangle 19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9"/>
                      <a:ext cx="283" cy="75"/>
                    </a:xfrm>
                    <a:prstGeom prst="rect">
                      <a:avLst/>
                    </a:prstGeom>
                    <a:solidFill>
                      <a:srgbClr val="A0B37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84" name="Rectangle 19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9"/>
                      <a:ext cx="283" cy="75"/>
                    </a:xfrm>
                    <a:prstGeom prst="rect">
                      <a:avLst/>
                    </a:prstGeom>
                    <a:solidFill>
                      <a:srgbClr val="A0B37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85" name="Rectangle 19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9"/>
                      <a:ext cx="283" cy="75"/>
                    </a:xfrm>
                    <a:prstGeom prst="rect">
                      <a:avLst/>
                    </a:prstGeom>
                    <a:solidFill>
                      <a:srgbClr val="A0B37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86" name="Rectangle 19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69"/>
                      <a:ext cx="283" cy="75"/>
                    </a:xfrm>
                    <a:prstGeom prst="rect">
                      <a:avLst/>
                    </a:prstGeom>
                    <a:solidFill>
                      <a:srgbClr val="A0B37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87" name="Rectangle 19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0"/>
                      <a:ext cx="283" cy="74"/>
                    </a:xfrm>
                    <a:prstGeom prst="rect">
                      <a:avLst/>
                    </a:prstGeom>
                    <a:solidFill>
                      <a:srgbClr val="A1B37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88" name="Rectangle 19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0"/>
                      <a:ext cx="283" cy="74"/>
                    </a:xfrm>
                    <a:prstGeom prst="rect">
                      <a:avLst/>
                    </a:prstGeom>
                    <a:solidFill>
                      <a:srgbClr val="A1B37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89" name="Rectangle 19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0"/>
                      <a:ext cx="283" cy="74"/>
                    </a:xfrm>
                    <a:prstGeom prst="rect">
                      <a:avLst/>
                    </a:prstGeom>
                    <a:solidFill>
                      <a:srgbClr val="A1B37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90" name="Rectangle 19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0"/>
                      <a:ext cx="283" cy="74"/>
                    </a:xfrm>
                    <a:prstGeom prst="rect">
                      <a:avLst/>
                    </a:prstGeom>
                    <a:solidFill>
                      <a:srgbClr val="A1B37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91" name="Rectangle 19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0"/>
                      <a:ext cx="283" cy="74"/>
                    </a:xfrm>
                    <a:prstGeom prst="rect">
                      <a:avLst/>
                    </a:prstGeom>
                    <a:solidFill>
                      <a:srgbClr val="A1B37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92" name="Rectangle 19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0"/>
                      <a:ext cx="283" cy="74"/>
                    </a:xfrm>
                    <a:prstGeom prst="rect">
                      <a:avLst/>
                    </a:prstGeom>
                    <a:solidFill>
                      <a:srgbClr val="A1B37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93" name="Rectangle 19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1"/>
                      <a:ext cx="283" cy="73"/>
                    </a:xfrm>
                    <a:prstGeom prst="rect">
                      <a:avLst/>
                    </a:prstGeom>
                    <a:solidFill>
                      <a:srgbClr val="A1B37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94" name="Rectangle 19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1"/>
                      <a:ext cx="283" cy="73"/>
                    </a:xfrm>
                    <a:prstGeom prst="rect">
                      <a:avLst/>
                    </a:prstGeom>
                    <a:solidFill>
                      <a:srgbClr val="A1B37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95" name="Rectangle 19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1"/>
                      <a:ext cx="283" cy="73"/>
                    </a:xfrm>
                    <a:prstGeom prst="rect">
                      <a:avLst/>
                    </a:prstGeom>
                    <a:solidFill>
                      <a:srgbClr val="A1B37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96" name="Rectangle 19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1"/>
                      <a:ext cx="283" cy="73"/>
                    </a:xfrm>
                    <a:prstGeom prst="rect">
                      <a:avLst/>
                    </a:prstGeom>
                    <a:solidFill>
                      <a:srgbClr val="A1B37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97" name="Rectangle 19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1"/>
                      <a:ext cx="283" cy="73"/>
                    </a:xfrm>
                    <a:prstGeom prst="rect">
                      <a:avLst/>
                    </a:prstGeom>
                    <a:solidFill>
                      <a:srgbClr val="A1B37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98" name="Rectangle 19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1"/>
                      <a:ext cx="283" cy="73"/>
                    </a:xfrm>
                    <a:prstGeom prst="rect">
                      <a:avLst/>
                    </a:prstGeom>
                    <a:solidFill>
                      <a:srgbClr val="9FB06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499" name="Rectangle 19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2"/>
                      <a:ext cx="283" cy="72"/>
                    </a:xfrm>
                    <a:prstGeom prst="rect">
                      <a:avLst/>
                    </a:prstGeom>
                    <a:solidFill>
                      <a:srgbClr val="9FB06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00" name="Rectangle 19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2"/>
                      <a:ext cx="283" cy="72"/>
                    </a:xfrm>
                    <a:prstGeom prst="rect">
                      <a:avLst/>
                    </a:prstGeom>
                    <a:solidFill>
                      <a:srgbClr val="9FB06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01" name="Rectangle 19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2"/>
                      <a:ext cx="283" cy="72"/>
                    </a:xfrm>
                    <a:prstGeom prst="rect">
                      <a:avLst/>
                    </a:prstGeom>
                    <a:solidFill>
                      <a:srgbClr val="9FB06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02" name="Rectangle 19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2"/>
                      <a:ext cx="283" cy="72"/>
                    </a:xfrm>
                    <a:prstGeom prst="rect">
                      <a:avLst/>
                    </a:prstGeom>
                    <a:solidFill>
                      <a:srgbClr val="9FB06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03" name="Rectangle 19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2"/>
                      <a:ext cx="283" cy="72"/>
                    </a:xfrm>
                    <a:prstGeom prst="rect">
                      <a:avLst/>
                    </a:prstGeom>
                    <a:solidFill>
                      <a:srgbClr val="9FB06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04" name="Rectangle 19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2"/>
                      <a:ext cx="283" cy="72"/>
                    </a:xfrm>
                    <a:prstGeom prst="rect">
                      <a:avLst/>
                    </a:prstGeom>
                    <a:solidFill>
                      <a:srgbClr val="9FB06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05" name="Rectangle 19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3"/>
                      <a:ext cx="283" cy="71"/>
                    </a:xfrm>
                    <a:prstGeom prst="rect">
                      <a:avLst/>
                    </a:prstGeom>
                    <a:solidFill>
                      <a:srgbClr val="9FB06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06" name="Rectangle 19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3"/>
                      <a:ext cx="283" cy="71"/>
                    </a:xfrm>
                    <a:prstGeom prst="rect">
                      <a:avLst/>
                    </a:prstGeom>
                    <a:solidFill>
                      <a:srgbClr val="9FB06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07" name="Rectangle 19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3"/>
                      <a:ext cx="283" cy="71"/>
                    </a:xfrm>
                    <a:prstGeom prst="rect">
                      <a:avLst/>
                    </a:prstGeom>
                    <a:solidFill>
                      <a:srgbClr val="9FB06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08" name="Rectangle 19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3"/>
                      <a:ext cx="283" cy="71"/>
                    </a:xfrm>
                    <a:prstGeom prst="rect">
                      <a:avLst/>
                    </a:prstGeom>
                    <a:solidFill>
                      <a:srgbClr val="9FB06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09" name="Rectangle 19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3"/>
                      <a:ext cx="283" cy="71"/>
                    </a:xfrm>
                    <a:prstGeom prst="rect">
                      <a:avLst/>
                    </a:prstGeom>
                    <a:solidFill>
                      <a:srgbClr val="9FB06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10" name="Rectangle 19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3"/>
                      <a:ext cx="283" cy="71"/>
                    </a:xfrm>
                    <a:prstGeom prst="rect">
                      <a:avLst/>
                    </a:prstGeom>
                    <a:solidFill>
                      <a:srgbClr val="9FB06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11" name="Rectangle 19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4"/>
                      <a:ext cx="283" cy="70"/>
                    </a:xfrm>
                    <a:prstGeom prst="rect">
                      <a:avLst/>
                    </a:prstGeom>
                    <a:solidFill>
                      <a:srgbClr val="9FB06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12" name="Rectangle 19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4"/>
                      <a:ext cx="283" cy="70"/>
                    </a:xfrm>
                    <a:prstGeom prst="rect">
                      <a:avLst/>
                    </a:prstGeom>
                    <a:solidFill>
                      <a:srgbClr val="9FB06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13" name="Rectangle 19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4"/>
                      <a:ext cx="283" cy="70"/>
                    </a:xfrm>
                    <a:prstGeom prst="rect">
                      <a:avLst/>
                    </a:prstGeom>
                    <a:solidFill>
                      <a:srgbClr val="9CAD6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14" name="Rectangle 19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4"/>
                      <a:ext cx="283" cy="70"/>
                    </a:xfrm>
                    <a:prstGeom prst="rect">
                      <a:avLst/>
                    </a:prstGeom>
                    <a:solidFill>
                      <a:srgbClr val="9CAD6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15" name="Rectangle 19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4"/>
                      <a:ext cx="283" cy="70"/>
                    </a:xfrm>
                    <a:prstGeom prst="rect">
                      <a:avLst/>
                    </a:prstGeom>
                    <a:solidFill>
                      <a:srgbClr val="9CAD6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16" name="Rectangle 19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4"/>
                      <a:ext cx="283" cy="70"/>
                    </a:xfrm>
                    <a:prstGeom prst="rect">
                      <a:avLst/>
                    </a:prstGeom>
                    <a:solidFill>
                      <a:srgbClr val="9CAD6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17" name="Rectangle 19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4"/>
                      <a:ext cx="283" cy="70"/>
                    </a:xfrm>
                    <a:prstGeom prst="rect">
                      <a:avLst/>
                    </a:prstGeom>
                    <a:solidFill>
                      <a:srgbClr val="9CAD6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18" name="Rectangle 19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4"/>
                      <a:ext cx="283" cy="70"/>
                    </a:xfrm>
                    <a:prstGeom prst="rect">
                      <a:avLst/>
                    </a:prstGeom>
                    <a:solidFill>
                      <a:srgbClr val="9CAD6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19" name="Rectangle 19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5"/>
                      <a:ext cx="283" cy="69"/>
                    </a:xfrm>
                    <a:prstGeom prst="rect">
                      <a:avLst/>
                    </a:prstGeom>
                    <a:solidFill>
                      <a:srgbClr val="9CAD6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20" name="Rectangle 19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5"/>
                      <a:ext cx="283" cy="69"/>
                    </a:xfrm>
                    <a:prstGeom prst="rect">
                      <a:avLst/>
                    </a:prstGeom>
                    <a:solidFill>
                      <a:srgbClr val="9CAD6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21" name="Rectangle 19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5"/>
                      <a:ext cx="283" cy="69"/>
                    </a:xfrm>
                    <a:prstGeom prst="rect">
                      <a:avLst/>
                    </a:prstGeom>
                    <a:solidFill>
                      <a:srgbClr val="9CAD6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22" name="Rectangle 19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5"/>
                      <a:ext cx="283" cy="69"/>
                    </a:xfrm>
                    <a:prstGeom prst="rect">
                      <a:avLst/>
                    </a:prstGeom>
                    <a:solidFill>
                      <a:srgbClr val="9CAD6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23" name="Rectangle 19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5"/>
                      <a:ext cx="283" cy="69"/>
                    </a:xfrm>
                    <a:prstGeom prst="rect">
                      <a:avLst/>
                    </a:prstGeom>
                    <a:solidFill>
                      <a:srgbClr val="9CAD6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24" name="Rectangle 19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6"/>
                      <a:ext cx="283" cy="68"/>
                    </a:xfrm>
                    <a:prstGeom prst="rect">
                      <a:avLst/>
                    </a:prstGeom>
                    <a:solidFill>
                      <a:srgbClr val="9CAD6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25" name="Rectangle 19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6"/>
                      <a:ext cx="283" cy="68"/>
                    </a:xfrm>
                    <a:prstGeom prst="rect">
                      <a:avLst/>
                    </a:prstGeom>
                    <a:solidFill>
                      <a:srgbClr val="9CAD6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26" name="Rectangle 19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6"/>
                      <a:ext cx="283" cy="68"/>
                    </a:xfrm>
                    <a:prstGeom prst="rect">
                      <a:avLst/>
                    </a:prstGeom>
                    <a:solidFill>
                      <a:srgbClr val="9CAD6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27" name="Rectangle 19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6"/>
                      <a:ext cx="283" cy="68"/>
                    </a:xfrm>
                    <a:prstGeom prst="rect">
                      <a:avLst/>
                    </a:prstGeom>
                    <a:solidFill>
                      <a:srgbClr val="9CAD6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28" name="Rectangle 19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6"/>
                      <a:ext cx="283" cy="68"/>
                    </a:xfrm>
                    <a:prstGeom prst="rect">
                      <a:avLst/>
                    </a:prstGeom>
                    <a:solidFill>
                      <a:srgbClr val="9AAB6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29" name="Rectangle 19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6"/>
                      <a:ext cx="283" cy="68"/>
                    </a:xfrm>
                    <a:prstGeom prst="rect">
                      <a:avLst/>
                    </a:prstGeom>
                    <a:solidFill>
                      <a:srgbClr val="9AAB6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30" name="Rectangle 19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7"/>
                      <a:ext cx="283" cy="67"/>
                    </a:xfrm>
                    <a:prstGeom prst="rect">
                      <a:avLst/>
                    </a:prstGeom>
                    <a:solidFill>
                      <a:srgbClr val="9AAB6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31" name="Rectangle 19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7"/>
                      <a:ext cx="283" cy="67"/>
                    </a:xfrm>
                    <a:prstGeom prst="rect">
                      <a:avLst/>
                    </a:prstGeom>
                    <a:solidFill>
                      <a:srgbClr val="9AAB6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32" name="Rectangle 19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7"/>
                      <a:ext cx="283" cy="67"/>
                    </a:xfrm>
                    <a:prstGeom prst="rect">
                      <a:avLst/>
                    </a:prstGeom>
                    <a:solidFill>
                      <a:srgbClr val="9AAB6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33" name="Rectangle 19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7"/>
                      <a:ext cx="283" cy="67"/>
                    </a:xfrm>
                    <a:prstGeom prst="rect">
                      <a:avLst/>
                    </a:prstGeom>
                    <a:solidFill>
                      <a:srgbClr val="9AAB6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34" name="Rectangle 19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7"/>
                      <a:ext cx="283" cy="67"/>
                    </a:xfrm>
                    <a:prstGeom prst="rect">
                      <a:avLst/>
                    </a:prstGeom>
                    <a:solidFill>
                      <a:srgbClr val="9AAB6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35" name="Rectangle 19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7"/>
                      <a:ext cx="283" cy="67"/>
                    </a:xfrm>
                    <a:prstGeom prst="rect">
                      <a:avLst/>
                    </a:prstGeom>
                    <a:solidFill>
                      <a:srgbClr val="9AAB6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36" name="Rectangle 20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8"/>
                      <a:ext cx="283" cy="66"/>
                    </a:xfrm>
                    <a:prstGeom prst="rect">
                      <a:avLst/>
                    </a:prstGeom>
                    <a:solidFill>
                      <a:srgbClr val="9AAB6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37" name="Rectangle 20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8"/>
                      <a:ext cx="283" cy="66"/>
                    </a:xfrm>
                    <a:prstGeom prst="rect">
                      <a:avLst/>
                    </a:prstGeom>
                    <a:solidFill>
                      <a:srgbClr val="9AAB6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38" name="Rectangle 20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8"/>
                      <a:ext cx="283" cy="66"/>
                    </a:xfrm>
                    <a:prstGeom prst="rect">
                      <a:avLst/>
                    </a:prstGeom>
                    <a:solidFill>
                      <a:srgbClr val="9AAB6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39" name="Rectangle 20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8"/>
                      <a:ext cx="283" cy="66"/>
                    </a:xfrm>
                    <a:prstGeom prst="rect">
                      <a:avLst/>
                    </a:prstGeom>
                    <a:solidFill>
                      <a:srgbClr val="9AAB6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40" name="Rectangle 20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8"/>
                      <a:ext cx="283" cy="66"/>
                    </a:xfrm>
                    <a:prstGeom prst="rect">
                      <a:avLst/>
                    </a:prstGeom>
                    <a:solidFill>
                      <a:srgbClr val="9AAB6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41" name="Rectangle 20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8"/>
                      <a:ext cx="283" cy="66"/>
                    </a:xfrm>
                    <a:prstGeom prst="rect">
                      <a:avLst/>
                    </a:prstGeom>
                    <a:solidFill>
                      <a:srgbClr val="9AAB6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42" name="Rectangle 20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9"/>
                      <a:ext cx="283" cy="65"/>
                    </a:xfrm>
                    <a:prstGeom prst="rect">
                      <a:avLst/>
                    </a:prstGeom>
                    <a:solidFill>
                      <a:srgbClr val="99AB6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43" name="Rectangle 20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9"/>
                      <a:ext cx="283" cy="65"/>
                    </a:xfrm>
                    <a:prstGeom prst="rect">
                      <a:avLst/>
                    </a:prstGeom>
                    <a:solidFill>
                      <a:srgbClr val="97A86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44" name="Rectangle 20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9"/>
                      <a:ext cx="283" cy="65"/>
                    </a:xfrm>
                    <a:prstGeom prst="rect">
                      <a:avLst/>
                    </a:prstGeom>
                    <a:solidFill>
                      <a:srgbClr val="97A86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45" name="Rectangle 20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9"/>
                      <a:ext cx="283" cy="65"/>
                    </a:xfrm>
                    <a:prstGeom prst="rect">
                      <a:avLst/>
                    </a:prstGeom>
                    <a:solidFill>
                      <a:srgbClr val="97A86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46" name="Rectangle 20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9"/>
                      <a:ext cx="283" cy="65"/>
                    </a:xfrm>
                    <a:prstGeom prst="rect">
                      <a:avLst/>
                    </a:prstGeom>
                    <a:solidFill>
                      <a:srgbClr val="97A86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47" name="Rectangle 20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9"/>
                      <a:ext cx="283" cy="65"/>
                    </a:xfrm>
                    <a:prstGeom prst="rect">
                      <a:avLst/>
                    </a:prstGeom>
                    <a:solidFill>
                      <a:srgbClr val="97A86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48" name="Rectangle 20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9"/>
                      <a:ext cx="283" cy="65"/>
                    </a:xfrm>
                    <a:prstGeom prst="rect">
                      <a:avLst/>
                    </a:prstGeom>
                    <a:solidFill>
                      <a:srgbClr val="97A86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549" name="Rectangle 20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79"/>
                      <a:ext cx="283" cy="65"/>
                    </a:xfrm>
                    <a:prstGeom prst="rect">
                      <a:avLst/>
                    </a:prstGeom>
                    <a:solidFill>
                      <a:srgbClr val="97A86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</p:grpSp>
              <p:grpSp>
                <p:nvGrpSpPr>
                  <p:cNvPr id="21" name="Group 2215"/>
                  <p:cNvGrpSpPr>
                    <a:grpSpLocks/>
                  </p:cNvGrpSpPr>
                  <p:nvPr/>
                </p:nvGrpSpPr>
                <p:grpSpPr bwMode="auto">
                  <a:xfrm>
                    <a:off x="277813" y="4995217"/>
                    <a:ext cx="449263" cy="101600"/>
                    <a:chOff x="175" y="2980"/>
                    <a:chExt cx="283" cy="64"/>
                  </a:xfrm>
                </p:grpSpPr>
                <p:sp>
                  <p:nvSpPr>
                    <p:cNvPr id="14150" name="Rectangle 20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0"/>
                      <a:ext cx="283" cy="64"/>
                    </a:xfrm>
                    <a:prstGeom prst="rect">
                      <a:avLst/>
                    </a:prstGeom>
                    <a:solidFill>
                      <a:srgbClr val="97A86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51" name="Rectangle 20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0"/>
                      <a:ext cx="283" cy="64"/>
                    </a:xfrm>
                    <a:prstGeom prst="rect">
                      <a:avLst/>
                    </a:prstGeom>
                    <a:solidFill>
                      <a:srgbClr val="97A86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52" name="Rectangle 20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0"/>
                      <a:ext cx="283" cy="64"/>
                    </a:xfrm>
                    <a:prstGeom prst="rect">
                      <a:avLst/>
                    </a:prstGeom>
                    <a:solidFill>
                      <a:srgbClr val="98A86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53" name="Rectangle 20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0"/>
                      <a:ext cx="283" cy="64"/>
                    </a:xfrm>
                    <a:prstGeom prst="rect">
                      <a:avLst/>
                    </a:prstGeom>
                    <a:solidFill>
                      <a:srgbClr val="98A86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54" name="Rectangle 20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0"/>
                      <a:ext cx="283" cy="64"/>
                    </a:xfrm>
                    <a:prstGeom prst="rect">
                      <a:avLst/>
                    </a:prstGeom>
                    <a:solidFill>
                      <a:srgbClr val="98A86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55" name="Rectangle 20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0"/>
                      <a:ext cx="283" cy="64"/>
                    </a:xfrm>
                    <a:prstGeom prst="rect">
                      <a:avLst/>
                    </a:prstGeom>
                    <a:solidFill>
                      <a:srgbClr val="98A86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56" name="Rectangle 20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1"/>
                      <a:ext cx="283" cy="63"/>
                    </a:xfrm>
                    <a:prstGeom prst="rect">
                      <a:avLst/>
                    </a:prstGeom>
                    <a:solidFill>
                      <a:srgbClr val="98A86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57" name="Rectangle 20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1"/>
                      <a:ext cx="283" cy="63"/>
                    </a:xfrm>
                    <a:prstGeom prst="rect">
                      <a:avLst/>
                    </a:prstGeom>
                    <a:solidFill>
                      <a:srgbClr val="98A86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58" name="Rectangle 20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1"/>
                      <a:ext cx="283" cy="63"/>
                    </a:xfrm>
                    <a:prstGeom prst="rect">
                      <a:avLst/>
                    </a:prstGeom>
                    <a:solidFill>
                      <a:srgbClr val="98A86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59" name="Rectangle 20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1"/>
                      <a:ext cx="283" cy="63"/>
                    </a:xfrm>
                    <a:prstGeom prst="rect">
                      <a:avLst/>
                    </a:prstGeom>
                    <a:solidFill>
                      <a:srgbClr val="96A66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60" name="Rectangle 20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1"/>
                      <a:ext cx="283" cy="63"/>
                    </a:xfrm>
                    <a:prstGeom prst="rect">
                      <a:avLst/>
                    </a:prstGeom>
                    <a:solidFill>
                      <a:srgbClr val="96A66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61" name="Rectangle 20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1"/>
                      <a:ext cx="283" cy="63"/>
                    </a:xfrm>
                    <a:prstGeom prst="rect">
                      <a:avLst/>
                    </a:prstGeom>
                    <a:solidFill>
                      <a:srgbClr val="96A66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62" name="Rectangle 20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2"/>
                      <a:ext cx="283" cy="62"/>
                    </a:xfrm>
                    <a:prstGeom prst="rect">
                      <a:avLst/>
                    </a:prstGeom>
                    <a:solidFill>
                      <a:srgbClr val="96A66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63" name="Rectangle 20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2"/>
                      <a:ext cx="283" cy="62"/>
                    </a:xfrm>
                    <a:prstGeom prst="rect">
                      <a:avLst/>
                    </a:prstGeom>
                    <a:solidFill>
                      <a:srgbClr val="96A66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64" name="Rectangle 20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2"/>
                      <a:ext cx="283" cy="62"/>
                    </a:xfrm>
                    <a:prstGeom prst="rect">
                      <a:avLst/>
                    </a:prstGeom>
                    <a:solidFill>
                      <a:srgbClr val="96A66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65" name="Rectangle 20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2"/>
                      <a:ext cx="283" cy="62"/>
                    </a:xfrm>
                    <a:prstGeom prst="rect">
                      <a:avLst/>
                    </a:prstGeom>
                    <a:solidFill>
                      <a:srgbClr val="96A66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66" name="Rectangle 20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2"/>
                      <a:ext cx="283" cy="62"/>
                    </a:xfrm>
                    <a:prstGeom prst="rect">
                      <a:avLst/>
                    </a:prstGeom>
                    <a:solidFill>
                      <a:srgbClr val="96A66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67" name="Rectangle 20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2"/>
                      <a:ext cx="283" cy="62"/>
                    </a:xfrm>
                    <a:prstGeom prst="rect">
                      <a:avLst/>
                    </a:prstGeom>
                    <a:solidFill>
                      <a:srgbClr val="96A66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68" name="Rectangle 20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3"/>
                      <a:ext cx="283" cy="61"/>
                    </a:xfrm>
                    <a:prstGeom prst="rect">
                      <a:avLst/>
                    </a:prstGeom>
                    <a:solidFill>
                      <a:srgbClr val="96A66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69" name="Rectangle 20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3"/>
                      <a:ext cx="283" cy="61"/>
                    </a:xfrm>
                    <a:prstGeom prst="rect">
                      <a:avLst/>
                    </a:prstGeom>
                    <a:solidFill>
                      <a:srgbClr val="96A66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70" name="Rectangle 20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3"/>
                      <a:ext cx="283" cy="61"/>
                    </a:xfrm>
                    <a:prstGeom prst="rect">
                      <a:avLst/>
                    </a:prstGeom>
                    <a:solidFill>
                      <a:srgbClr val="95A66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71" name="Rectangle 20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3"/>
                      <a:ext cx="283" cy="61"/>
                    </a:xfrm>
                    <a:prstGeom prst="rect">
                      <a:avLst/>
                    </a:prstGeom>
                    <a:solidFill>
                      <a:srgbClr val="95A66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72" name="Rectangle 20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3"/>
                      <a:ext cx="283" cy="61"/>
                    </a:xfrm>
                    <a:prstGeom prst="rect">
                      <a:avLst/>
                    </a:prstGeom>
                    <a:solidFill>
                      <a:srgbClr val="95A66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73" name="Rectangle 20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3"/>
                      <a:ext cx="283" cy="61"/>
                    </a:xfrm>
                    <a:prstGeom prst="rect">
                      <a:avLst/>
                    </a:prstGeom>
                    <a:solidFill>
                      <a:srgbClr val="95A66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74" name="Rectangle 20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4"/>
                      <a:ext cx="283" cy="60"/>
                    </a:xfrm>
                    <a:prstGeom prst="rect">
                      <a:avLst/>
                    </a:prstGeom>
                    <a:solidFill>
                      <a:srgbClr val="93A36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75" name="Rectangle 20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4"/>
                      <a:ext cx="283" cy="60"/>
                    </a:xfrm>
                    <a:prstGeom prst="rect">
                      <a:avLst/>
                    </a:prstGeom>
                    <a:solidFill>
                      <a:srgbClr val="93A36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76" name="Rectangle 20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4"/>
                      <a:ext cx="283" cy="60"/>
                    </a:xfrm>
                    <a:prstGeom prst="rect">
                      <a:avLst/>
                    </a:prstGeom>
                    <a:solidFill>
                      <a:srgbClr val="93A36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77" name="Rectangle 20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4"/>
                      <a:ext cx="283" cy="60"/>
                    </a:xfrm>
                    <a:prstGeom prst="rect">
                      <a:avLst/>
                    </a:prstGeom>
                    <a:solidFill>
                      <a:srgbClr val="93A36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78" name="Rectangle 20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4"/>
                      <a:ext cx="283" cy="60"/>
                    </a:xfrm>
                    <a:prstGeom prst="rect">
                      <a:avLst/>
                    </a:prstGeom>
                    <a:solidFill>
                      <a:srgbClr val="93A36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79" name="Rectangle 20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4"/>
                      <a:ext cx="283" cy="60"/>
                    </a:xfrm>
                    <a:prstGeom prst="rect">
                      <a:avLst/>
                    </a:prstGeom>
                    <a:solidFill>
                      <a:srgbClr val="93A36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80" name="Rectangle 20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4"/>
                      <a:ext cx="283" cy="60"/>
                    </a:xfrm>
                    <a:prstGeom prst="rect">
                      <a:avLst/>
                    </a:prstGeom>
                    <a:solidFill>
                      <a:srgbClr val="93A36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81" name="Rectangle 20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5"/>
                      <a:ext cx="283" cy="59"/>
                    </a:xfrm>
                    <a:prstGeom prst="rect">
                      <a:avLst/>
                    </a:prstGeom>
                    <a:solidFill>
                      <a:srgbClr val="93A36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82" name="Rectangle 20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5"/>
                      <a:ext cx="283" cy="59"/>
                    </a:xfrm>
                    <a:prstGeom prst="rect">
                      <a:avLst/>
                    </a:prstGeom>
                    <a:solidFill>
                      <a:srgbClr val="93A36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83" name="Rectangle 20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5"/>
                      <a:ext cx="283" cy="59"/>
                    </a:xfrm>
                    <a:prstGeom prst="rect">
                      <a:avLst/>
                    </a:prstGeom>
                    <a:solidFill>
                      <a:srgbClr val="93A36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84" name="Rectangle 20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5"/>
                      <a:ext cx="283" cy="59"/>
                    </a:xfrm>
                    <a:prstGeom prst="rect">
                      <a:avLst/>
                    </a:prstGeom>
                    <a:solidFill>
                      <a:srgbClr val="93A36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85" name="Rectangle 20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5"/>
                      <a:ext cx="283" cy="59"/>
                    </a:xfrm>
                    <a:prstGeom prst="rect">
                      <a:avLst/>
                    </a:prstGeom>
                    <a:solidFill>
                      <a:srgbClr val="93A36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86" name="Rectangle 20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5"/>
                      <a:ext cx="283" cy="59"/>
                    </a:xfrm>
                    <a:prstGeom prst="rect">
                      <a:avLst/>
                    </a:prstGeom>
                    <a:solidFill>
                      <a:srgbClr val="93A36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87" name="Rectangle 20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6"/>
                      <a:ext cx="283" cy="58"/>
                    </a:xfrm>
                    <a:prstGeom prst="rect">
                      <a:avLst/>
                    </a:prstGeom>
                    <a:solidFill>
                      <a:srgbClr val="93A36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88" name="Rectangle 20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6"/>
                      <a:ext cx="283" cy="58"/>
                    </a:xfrm>
                    <a:prstGeom prst="rect">
                      <a:avLst/>
                    </a:prstGeom>
                    <a:solidFill>
                      <a:srgbClr val="93A36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89" name="Rectangle 20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6"/>
                      <a:ext cx="283" cy="58"/>
                    </a:xfrm>
                    <a:prstGeom prst="rect">
                      <a:avLst/>
                    </a:prstGeom>
                    <a:solidFill>
                      <a:srgbClr val="91A16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90" name="Rectangle 20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6"/>
                      <a:ext cx="283" cy="58"/>
                    </a:xfrm>
                    <a:prstGeom prst="rect">
                      <a:avLst/>
                    </a:prstGeom>
                    <a:solidFill>
                      <a:srgbClr val="91A16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91" name="Rectangle 20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6"/>
                      <a:ext cx="283" cy="58"/>
                    </a:xfrm>
                    <a:prstGeom prst="rect">
                      <a:avLst/>
                    </a:prstGeom>
                    <a:solidFill>
                      <a:srgbClr val="91A16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92" name="Rectangle 20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6"/>
                      <a:ext cx="283" cy="58"/>
                    </a:xfrm>
                    <a:prstGeom prst="rect">
                      <a:avLst/>
                    </a:prstGeom>
                    <a:solidFill>
                      <a:srgbClr val="91A16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93" name="Rectangle 20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7"/>
                      <a:ext cx="283" cy="57"/>
                    </a:xfrm>
                    <a:prstGeom prst="rect">
                      <a:avLst/>
                    </a:prstGeom>
                    <a:solidFill>
                      <a:srgbClr val="91A16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94" name="Rectangle 20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7"/>
                      <a:ext cx="283" cy="57"/>
                    </a:xfrm>
                    <a:prstGeom prst="rect">
                      <a:avLst/>
                    </a:prstGeom>
                    <a:solidFill>
                      <a:srgbClr val="91A16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95" name="Rectangle 20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7"/>
                      <a:ext cx="283" cy="57"/>
                    </a:xfrm>
                    <a:prstGeom prst="rect">
                      <a:avLst/>
                    </a:prstGeom>
                    <a:solidFill>
                      <a:srgbClr val="91A16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96" name="Rectangle 20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7"/>
                      <a:ext cx="283" cy="57"/>
                    </a:xfrm>
                    <a:prstGeom prst="rect">
                      <a:avLst/>
                    </a:prstGeom>
                    <a:solidFill>
                      <a:srgbClr val="90A15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97" name="Rectangle 20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7"/>
                      <a:ext cx="283" cy="57"/>
                    </a:xfrm>
                    <a:prstGeom prst="rect">
                      <a:avLst/>
                    </a:prstGeom>
                    <a:solidFill>
                      <a:srgbClr val="90A15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98" name="Rectangle 20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7"/>
                      <a:ext cx="283" cy="57"/>
                    </a:xfrm>
                    <a:prstGeom prst="rect">
                      <a:avLst/>
                    </a:prstGeom>
                    <a:solidFill>
                      <a:srgbClr val="90A15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199" name="Rectangle 20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8"/>
                      <a:ext cx="283" cy="56"/>
                    </a:xfrm>
                    <a:prstGeom prst="rect">
                      <a:avLst/>
                    </a:prstGeom>
                    <a:solidFill>
                      <a:srgbClr val="90A15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00" name="Rectangle 20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8"/>
                      <a:ext cx="283" cy="56"/>
                    </a:xfrm>
                    <a:prstGeom prst="rect">
                      <a:avLst/>
                    </a:prstGeom>
                    <a:solidFill>
                      <a:srgbClr val="90A15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01" name="Rectangle 20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8"/>
                      <a:ext cx="283" cy="56"/>
                    </a:xfrm>
                    <a:prstGeom prst="rect">
                      <a:avLst/>
                    </a:prstGeom>
                    <a:solidFill>
                      <a:srgbClr val="90A15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02" name="Rectangle 20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8"/>
                      <a:ext cx="283" cy="56"/>
                    </a:xfrm>
                    <a:prstGeom prst="rect">
                      <a:avLst/>
                    </a:prstGeom>
                    <a:solidFill>
                      <a:srgbClr val="90A15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03" name="Rectangle 20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8"/>
                      <a:ext cx="283" cy="56"/>
                    </a:xfrm>
                    <a:prstGeom prst="rect">
                      <a:avLst/>
                    </a:prstGeom>
                    <a:solidFill>
                      <a:srgbClr val="90A15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04" name="Rectangle 20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8"/>
                      <a:ext cx="283" cy="56"/>
                    </a:xfrm>
                    <a:prstGeom prst="rect">
                      <a:avLst/>
                    </a:prstGeom>
                    <a:solidFill>
                      <a:srgbClr val="90A15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05" name="Rectangle 20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8"/>
                      <a:ext cx="283" cy="56"/>
                    </a:xfrm>
                    <a:prstGeom prst="rect">
                      <a:avLst/>
                    </a:prstGeom>
                    <a:solidFill>
                      <a:srgbClr val="8E9E5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06" name="Rectangle 20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9"/>
                      <a:ext cx="283" cy="55"/>
                    </a:xfrm>
                    <a:prstGeom prst="rect">
                      <a:avLst/>
                    </a:prstGeom>
                    <a:solidFill>
                      <a:srgbClr val="8E9E5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07" name="Rectangle 20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9"/>
                      <a:ext cx="283" cy="55"/>
                    </a:xfrm>
                    <a:prstGeom prst="rect">
                      <a:avLst/>
                    </a:prstGeom>
                    <a:solidFill>
                      <a:srgbClr val="8E9E5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08" name="Rectangle 20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9"/>
                      <a:ext cx="283" cy="55"/>
                    </a:xfrm>
                    <a:prstGeom prst="rect">
                      <a:avLst/>
                    </a:prstGeom>
                    <a:solidFill>
                      <a:srgbClr val="8E9E5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09" name="Rectangle 20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9"/>
                      <a:ext cx="283" cy="55"/>
                    </a:xfrm>
                    <a:prstGeom prst="rect">
                      <a:avLst/>
                    </a:prstGeom>
                    <a:solidFill>
                      <a:srgbClr val="8E9E5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10" name="Rectangle 20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9"/>
                      <a:ext cx="283" cy="55"/>
                    </a:xfrm>
                    <a:prstGeom prst="rect">
                      <a:avLst/>
                    </a:prstGeom>
                    <a:solidFill>
                      <a:srgbClr val="8E9E5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11" name="Rectangle 20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89"/>
                      <a:ext cx="283" cy="55"/>
                    </a:xfrm>
                    <a:prstGeom prst="rect">
                      <a:avLst/>
                    </a:prstGeom>
                    <a:solidFill>
                      <a:srgbClr val="8E9E5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12" name="Rectangle 20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0"/>
                      <a:ext cx="283" cy="54"/>
                    </a:xfrm>
                    <a:prstGeom prst="rect">
                      <a:avLst/>
                    </a:prstGeom>
                    <a:solidFill>
                      <a:srgbClr val="8E9E5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13" name="Rectangle 20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0"/>
                      <a:ext cx="283" cy="54"/>
                    </a:xfrm>
                    <a:prstGeom prst="rect">
                      <a:avLst/>
                    </a:prstGeom>
                    <a:solidFill>
                      <a:srgbClr val="8E9E5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14" name="Rectangle 20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0"/>
                      <a:ext cx="283" cy="54"/>
                    </a:xfrm>
                    <a:prstGeom prst="rect">
                      <a:avLst/>
                    </a:prstGeom>
                    <a:solidFill>
                      <a:srgbClr val="8E9E5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15" name="Rectangle 20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0"/>
                      <a:ext cx="283" cy="54"/>
                    </a:xfrm>
                    <a:prstGeom prst="rect">
                      <a:avLst/>
                    </a:prstGeom>
                    <a:solidFill>
                      <a:srgbClr val="8E9E5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16" name="Rectangle 20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0"/>
                      <a:ext cx="283" cy="54"/>
                    </a:xfrm>
                    <a:prstGeom prst="rect">
                      <a:avLst/>
                    </a:prstGeom>
                    <a:solidFill>
                      <a:srgbClr val="8E9E5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17" name="Rectangle 20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0"/>
                      <a:ext cx="283" cy="54"/>
                    </a:xfrm>
                    <a:prstGeom prst="rect">
                      <a:avLst/>
                    </a:prstGeom>
                    <a:solidFill>
                      <a:srgbClr val="8E9E5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18" name="Rectangle 20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1"/>
                      <a:ext cx="283" cy="53"/>
                    </a:xfrm>
                    <a:prstGeom prst="rect">
                      <a:avLst/>
                    </a:prstGeom>
                    <a:solidFill>
                      <a:srgbClr val="8E9E5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19" name="Rectangle 20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1"/>
                      <a:ext cx="283" cy="53"/>
                    </a:xfrm>
                    <a:prstGeom prst="rect">
                      <a:avLst/>
                    </a:prstGeom>
                    <a:solidFill>
                      <a:srgbClr val="8E9E5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20" name="Rectangle 20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1"/>
                      <a:ext cx="283" cy="53"/>
                    </a:xfrm>
                    <a:prstGeom prst="rect">
                      <a:avLst/>
                    </a:prstGeom>
                    <a:solidFill>
                      <a:srgbClr val="8E9E5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21" name="Rectangle 20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1"/>
                      <a:ext cx="283" cy="53"/>
                    </a:xfrm>
                    <a:prstGeom prst="rect">
                      <a:avLst/>
                    </a:prstGeom>
                    <a:solidFill>
                      <a:srgbClr val="8C9C5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22" name="Rectangle 20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1"/>
                      <a:ext cx="283" cy="53"/>
                    </a:xfrm>
                    <a:prstGeom prst="rect">
                      <a:avLst/>
                    </a:prstGeom>
                    <a:solidFill>
                      <a:srgbClr val="8B9C5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23" name="Rectangle 20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1"/>
                      <a:ext cx="283" cy="53"/>
                    </a:xfrm>
                    <a:prstGeom prst="rect">
                      <a:avLst/>
                    </a:prstGeom>
                    <a:solidFill>
                      <a:srgbClr val="8C9C5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24" name="Rectangle 20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2"/>
                      <a:ext cx="283" cy="52"/>
                    </a:xfrm>
                    <a:prstGeom prst="rect">
                      <a:avLst/>
                    </a:prstGeom>
                    <a:solidFill>
                      <a:srgbClr val="8C9C5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25" name="Rectangle 20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2"/>
                      <a:ext cx="283" cy="52"/>
                    </a:xfrm>
                    <a:prstGeom prst="rect">
                      <a:avLst/>
                    </a:prstGeom>
                    <a:solidFill>
                      <a:srgbClr val="8C9C5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26" name="Rectangle 20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2"/>
                      <a:ext cx="283" cy="52"/>
                    </a:xfrm>
                    <a:prstGeom prst="rect">
                      <a:avLst/>
                    </a:prstGeom>
                    <a:solidFill>
                      <a:srgbClr val="8C9C5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27" name="Rectangle 20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2"/>
                      <a:ext cx="283" cy="52"/>
                    </a:xfrm>
                    <a:prstGeom prst="rect">
                      <a:avLst/>
                    </a:prstGeom>
                    <a:solidFill>
                      <a:srgbClr val="8C9C5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28" name="Rectangle 20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2"/>
                      <a:ext cx="283" cy="52"/>
                    </a:xfrm>
                    <a:prstGeom prst="rect">
                      <a:avLst/>
                    </a:prstGeom>
                    <a:solidFill>
                      <a:srgbClr val="8C9C5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29" name="Rectangle 20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2"/>
                      <a:ext cx="283" cy="52"/>
                    </a:xfrm>
                    <a:prstGeom prst="rect">
                      <a:avLst/>
                    </a:prstGeom>
                    <a:solidFill>
                      <a:srgbClr val="8C9C5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30" name="Rectangle 20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3"/>
                      <a:ext cx="283" cy="51"/>
                    </a:xfrm>
                    <a:prstGeom prst="rect">
                      <a:avLst/>
                    </a:prstGeom>
                    <a:solidFill>
                      <a:srgbClr val="8C9C5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31" name="Rectangle 20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3"/>
                      <a:ext cx="283" cy="51"/>
                    </a:xfrm>
                    <a:prstGeom prst="rect">
                      <a:avLst/>
                    </a:prstGeom>
                    <a:solidFill>
                      <a:srgbClr val="8C9C5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32" name="Rectangle 20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3"/>
                      <a:ext cx="283" cy="51"/>
                    </a:xfrm>
                    <a:prstGeom prst="rect">
                      <a:avLst/>
                    </a:prstGeom>
                    <a:solidFill>
                      <a:srgbClr val="8C9C5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33" name="Rectangle 20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3"/>
                      <a:ext cx="283" cy="51"/>
                    </a:xfrm>
                    <a:prstGeom prst="rect">
                      <a:avLst/>
                    </a:prstGeom>
                    <a:solidFill>
                      <a:srgbClr val="8C9C5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34" name="Rectangle 20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3"/>
                      <a:ext cx="283" cy="51"/>
                    </a:xfrm>
                    <a:prstGeom prst="rect">
                      <a:avLst/>
                    </a:prstGeom>
                    <a:solidFill>
                      <a:srgbClr val="8C9C5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35" name="Rectangle 21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3"/>
                      <a:ext cx="283" cy="51"/>
                    </a:xfrm>
                    <a:prstGeom prst="rect">
                      <a:avLst/>
                    </a:prstGeom>
                    <a:solidFill>
                      <a:srgbClr val="8C9C5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36" name="Rectangle 21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3"/>
                      <a:ext cx="283" cy="51"/>
                    </a:xfrm>
                    <a:prstGeom prst="rect">
                      <a:avLst/>
                    </a:prstGeom>
                    <a:solidFill>
                      <a:srgbClr val="8C9C5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37" name="Rectangle 21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3"/>
                      <a:ext cx="283" cy="51"/>
                    </a:xfrm>
                    <a:prstGeom prst="rect">
                      <a:avLst/>
                    </a:prstGeom>
                    <a:solidFill>
                      <a:srgbClr val="8A995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38" name="Rectangle 21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4"/>
                      <a:ext cx="283" cy="50"/>
                    </a:xfrm>
                    <a:prstGeom prst="rect">
                      <a:avLst/>
                    </a:prstGeom>
                    <a:solidFill>
                      <a:srgbClr val="8A995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39" name="Rectangle 21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4"/>
                      <a:ext cx="283" cy="50"/>
                    </a:xfrm>
                    <a:prstGeom prst="rect">
                      <a:avLst/>
                    </a:prstGeom>
                    <a:solidFill>
                      <a:srgbClr val="8A995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40" name="Rectangle 21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4"/>
                      <a:ext cx="283" cy="50"/>
                    </a:xfrm>
                    <a:prstGeom prst="rect">
                      <a:avLst/>
                    </a:prstGeom>
                    <a:solidFill>
                      <a:srgbClr val="8A995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41" name="Rectangle 21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4"/>
                      <a:ext cx="283" cy="50"/>
                    </a:xfrm>
                    <a:prstGeom prst="rect">
                      <a:avLst/>
                    </a:prstGeom>
                    <a:solidFill>
                      <a:srgbClr val="8A995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42" name="Rectangle 21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4"/>
                      <a:ext cx="283" cy="50"/>
                    </a:xfrm>
                    <a:prstGeom prst="rect">
                      <a:avLst/>
                    </a:prstGeom>
                    <a:solidFill>
                      <a:srgbClr val="8A995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43" name="Rectangle 21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5"/>
                      <a:ext cx="283" cy="49"/>
                    </a:xfrm>
                    <a:prstGeom prst="rect">
                      <a:avLst/>
                    </a:prstGeom>
                    <a:solidFill>
                      <a:srgbClr val="8A995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44" name="Rectangle 21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5"/>
                      <a:ext cx="283" cy="49"/>
                    </a:xfrm>
                    <a:prstGeom prst="rect">
                      <a:avLst/>
                    </a:prstGeom>
                    <a:solidFill>
                      <a:srgbClr val="8A995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45" name="Rectangle 21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5"/>
                      <a:ext cx="283" cy="49"/>
                    </a:xfrm>
                    <a:prstGeom prst="rect">
                      <a:avLst/>
                    </a:prstGeom>
                    <a:solidFill>
                      <a:srgbClr val="8A995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46" name="Rectangle 21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5"/>
                      <a:ext cx="283" cy="49"/>
                    </a:xfrm>
                    <a:prstGeom prst="rect">
                      <a:avLst/>
                    </a:prstGeom>
                    <a:solidFill>
                      <a:srgbClr val="8A995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47" name="Rectangle 21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5"/>
                      <a:ext cx="283" cy="49"/>
                    </a:xfrm>
                    <a:prstGeom prst="rect">
                      <a:avLst/>
                    </a:prstGeom>
                    <a:solidFill>
                      <a:srgbClr val="8A995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48" name="Rectangle 21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5"/>
                      <a:ext cx="283" cy="49"/>
                    </a:xfrm>
                    <a:prstGeom prst="rect">
                      <a:avLst/>
                    </a:prstGeom>
                    <a:solidFill>
                      <a:srgbClr val="8A995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49" name="Rectangle 21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6"/>
                      <a:ext cx="283" cy="48"/>
                    </a:xfrm>
                    <a:prstGeom prst="rect">
                      <a:avLst/>
                    </a:prstGeom>
                    <a:solidFill>
                      <a:srgbClr val="8A995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50" name="Rectangle 21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6"/>
                      <a:ext cx="283" cy="48"/>
                    </a:xfrm>
                    <a:prstGeom prst="rect">
                      <a:avLst/>
                    </a:prstGeom>
                    <a:solidFill>
                      <a:srgbClr val="8A995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51" name="Rectangle 21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6"/>
                      <a:ext cx="283" cy="48"/>
                    </a:xfrm>
                    <a:prstGeom prst="rect">
                      <a:avLst/>
                    </a:prstGeom>
                    <a:solidFill>
                      <a:srgbClr val="8A995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52" name="Rectangle 21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6"/>
                      <a:ext cx="283" cy="48"/>
                    </a:xfrm>
                    <a:prstGeom prst="rect">
                      <a:avLst/>
                    </a:prstGeom>
                    <a:solidFill>
                      <a:srgbClr val="8A995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53" name="Rectangle 21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6"/>
                      <a:ext cx="283" cy="48"/>
                    </a:xfrm>
                    <a:prstGeom prst="rect">
                      <a:avLst/>
                    </a:prstGeom>
                    <a:solidFill>
                      <a:srgbClr val="87965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54" name="Rectangle 21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6"/>
                      <a:ext cx="283" cy="48"/>
                    </a:xfrm>
                    <a:prstGeom prst="rect">
                      <a:avLst/>
                    </a:prstGeom>
                    <a:solidFill>
                      <a:srgbClr val="87965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55" name="Rectangle 21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7"/>
                      <a:ext cx="283" cy="47"/>
                    </a:xfrm>
                    <a:prstGeom prst="rect">
                      <a:avLst/>
                    </a:prstGeom>
                    <a:solidFill>
                      <a:srgbClr val="87965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56" name="Rectangle 21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7"/>
                      <a:ext cx="283" cy="47"/>
                    </a:xfrm>
                    <a:prstGeom prst="rect">
                      <a:avLst/>
                    </a:prstGeom>
                    <a:solidFill>
                      <a:srgbClr val="87965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57" name="Rectangle 21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7"/>
                      <a:ext cx="283" cy="47"/>
                    </a:xfrm>
                    <a:prstGeom prst="rect">
                      <a:avLst/>
                    </a:prstGeom>
                    <a:solidFill>
                      <a:srgbClr val="87965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58" name="Rectangle 21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7"/>
                      <a:ext cx="283" cy="47"/>
                    </a:xfrm>
                    <a:prstGeom prst="rect">
                      <a:avLst/>
                    </a:prstGeom>
                    <a:solidFill>
                      <a:srgbClr val="87965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59" name="Rectangle 21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7"/>
                      <a:ext cx="283" cy="47"/>
                    </a:xfrm>
                    <a:prstGeom prst="rect">
                      <a:avLst/>
                    </a:prstGeom>
                    <a:solidFill>
                      <a:srgbClr val="87965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60" name="Rectangle 21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7"/>
                      <a:ext cx="283" cy="47"/>
                    </a:xfrm>
                    <a:prstGeom prst="rect">
                      <a:avLst/>
                    </a:prstGeom>
                    <a:solidFill>
                      <a:srgbClr val="87965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61" name="Rectangle 21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8"/>
                      <a:ext cx="283" cy="46"/>
                    </a:xfrm>
                    <a:prstGeom prst="rect">
                      <a:avLst/>
                    </a:prstGeom>
                    <a:solidFill>
                      <a:srgbClr val="87965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62" name="Rectangle 21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8"/>
                      <a:ext cx="283" cy="46"/>
                    </a:xfrm>
                    <a:prstGeom prst="rect">
                      <a:avLst/>
                    </a:prstGeom>
                    <a:solidFill>
                      <a:srgbClr val="87965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63" name="Rectangle 21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8"/>
                      <a:ext cx="283" cy="46"/>
                    </a:xfrm>
                    <a:prstGeom prst="rect">
                      <a:avLst/>
                    </a:prstGeom>
                    <a:solidFill>
                      <a:srgbClr val="87965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64" name="Rectangle 21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8"/>
                      <a:ext cx="283" cy="46"/>
                    </a:xfrm>
                    <a:prstGeom prst="rect">
                      <a:avLst/>
                    </a:prstGeom>
                    <a:solidFill>
                      <a:srgbClr val="87965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65" name="Rectangle 21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8"/>
                      <a:ext cx="283" cy="46"/>
                    </a:xfrm>
                    <a:prstGeom prst="rect">
                      <a:avLst/>
                    </a:prstGeom>
                    <a:solidFill>
                      <a:srgbClr val="87965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66" name="Rectangle 21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8"/>
                      <a:ext cx="283" cy="46"/>
                    </a:xfrm>
                    <a:prstGeom prst="rect">
                      <a:avLst/>
                    </a:prstGeom>
                    <a:solidFill>
                      <a:srgbClr val="87965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67" name="Rectangle 21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8"/>
                      <a:ext cx="283" cy="46"/>
                    </a:xfrm>
                    <a:prstGeom prst="rect">
                      <a:avLst/>
                    </a:prstGeom>
                    <a:solidFill>
                      <a:srgbClr val="87965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68" name="Rectangle 21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8"/>
                      <a:ext cx="283" cy="46"/>
                    </a:xfrm>
                    <a:prstGeom prst="rect">
                      <a:avLst/>
                    </a:prstGeom>
                    <a:solidFill>
                      <a:srgbClr val="87965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69" name="Rectangle 21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9"/>
                      <a:ext cx="283" cy="45"/>
                    </a:xfrm>
                    <a:prstGeom prst="rect">
                      <a:avLst/>
                    </a:prstGeom>
                    <a:solidFill>
                      <a:srgbClr val="85945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70" name="Rectangle 21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9"/>
                      <a:ext cx="283" cy="45"/>
                    </a:xfrm>
                    <a:prstGeom prst="rect">
                      <a:avLst/>
                    </a:prstGeom>
                    <a:solidFill>
                      <a:srgbClr val="85945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71" name="Rectangle 21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9"/>
                      <a:ext cx="283" cy="45"/>
                    </a:xfrm>
                    <a:prstGeom prst="rect">
                      <a:avLst/>
                    </a:prstGeom>
                    <a:solidFill>
                      <a:srgbClr val="85945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72" name="Rectangle 21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9"/>
                      <a:ext cx="283" cy="45"/>
                    </a:xfrm>
                    <a:prstGeom prst="rect">
                      <a:avLst/>
                    </a:prstGeom>
                    <a:solidFill>
                      <a:srgbClr val="85945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73" name="Rectangle 21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9"/>
                      <a:ext cx="283" cy="45"/>
                    </a:xfrm>
                    <a:prstGeom prst="rect">
                      <a:avLst/>
                    </a:prstGeom>
                    <a:solidFill>
                      <a:srgbClr val="85945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74" name="Rectangle 21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2999"/>
                      <a:ext cx="283" cy="45"/>
                    </a:xfrm>
                    <a:prstGeom prst="rect">
                      <a:avLst/>
                    </a:prstGeom>
                    <a:solidFill>
                      <a:srgbClr val="85945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75" name="Rectangle 21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0"/>
                      <a:ext cx="283" cy="44"/>
                    </a:xfrm>
                    <a:prstGeom prst="rect">
                      <a:avLst/>
                    </a:prstGeom>
                    <a:solidFill>
                      <a:srgbClr val="85945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76" name="Rectangle 21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0"/>
                      <a:ext cx="283" cy="44"/>
                    </a:xfrm>
                    <a:prstGeom prst="rect">
                      <a:avLst/>
                    </a:prstGeom>
                    <a:solidFill>
                      <a:srgbClr val="85945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77" name="Rectangle 21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0"/>
                      <a:ext cx="283" cy="44"/>
                    </a:xfrm>
                    <a:prstGeom prst="rect">
                      <a:avLst/>
                    </a:prstGeom>
                    <a:solidFill>
                      <a:srgbClr val="85945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78" name="Rectangle 21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0"/>
                      <a:ext cx="283" cy="44"/>
                    </a:xfrm>
                    <a:prstGeom prst="rect">
                      <a:avLst/>
                    </a:prstGeom>
                    <a:solidFill>
                      <a:srgbClr val="85945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79" name="Rectangle 21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0"/>
                      <a:ext cx="283" cy="44"/>
                    </a:xfrm>
                    <a:prstGeom prst="rect">
                      <a:avLst/>
                    </a:prstGeom>
                    <a:solidFill>
                      <a:srgbClr val="85945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80" name="Rectangle 21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0"/>
                      <a:ext cx="283" cy="44"/>
                    </a:xfrm>
                    <a:prstGeom prst="rect">
                      <a:avLst/>
                    </a:prstGeom>
                    <a:solidFill>
                      <a:srgbClr val="85945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81" name="Rectangle 21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1"/>
                      <a:ext cx="283" cy="43"/>
                    </a:xfrm>
                    <a:prstGeom prst="rect">
                      <a:avLst/>
                    </a:prstGeom>
                    <a:solidFill>
                      <a:srgbClr val="85945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82" name="Rectangle 21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1"/>
                      <a:ext cx="283" cy="43"/>
                    </a:xfrm>
                    <a:prstGeom prst="rect">
                      <a:avLst/>
                    </a:prstGeom>
                    <a:solidFill>
                      <a:srgbClr val="85945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83" name="Rectangle 21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1"/>
                      <a:ext cx="283" cy="43"/>
                    </a:xfrm>
                    <a:prstGeom prst="rect">
                      <a:avLst/>
                    </a:prstGeom>
                    <a:solidFill>
                      <a:srgbClr val="85945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84" name="Rectangle 21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1"/>
                      <a:ext cx="283" cy="43"/>
                    </a:xfrm>
                    <a:prstGeom prst="rect">
                      <a:avLst/>
                    </a:prstGeom>
                    <a:solidFill>
                      <a:srgbClr val="85945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85" name="Rectangle 21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1"/>
                      <a:ext cx="283" cy="43"/>
                    </a:xfrm>
                    <a:prstGeom prst="rect">
                      <a:avLst/>
                    </a:prstGeom>
                    <a:solidFill>
                      <a:srgbClr val="82915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86" name="Rectangle 21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1"/>
                      <a:ext cx="283" cy="43"/>
                    </a:xfrm>
                    <a:prstGeom prst="rect">
                      <a:avLst/>
                    </a:prstGeom>
                    <a:solidFill>
                      <a:srgbClr val="82915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87" name="Rectangle 21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2"/>
                      <a:ext cx="283" cy="42"/>
                    </a:xfrm>
                    <a:prstGeom prst="rect">
                      <a:avLst/>
                    </a:prstGeom>
                    <a:solidFill>
                      <a:srgbClr val="82915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88" name="Rectangle 21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2"/>
                      <a:ext cx="283" cy="42"/>
                    </a:xfrm>
                    <a:prstGeom prst="rect">
                      <a:avLst/>
                    </a:prstGeom>
                    <a:solidFill>
                      <a:srgbClr val="82915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89" name="Rectangle 21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2"/>
                      <a:ext cx="283" cy="42"/>
                    </a:xfrm>
                    <a:prstGeom prst="rect">
                      <a:avLst/>
                    </a:prstGeom>
                    <a:solidFill>
                      <a:srgbClr val="82915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90" name="Rectangle 21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2"/>
                      <a:ext cx="283" cy="42"/>
                    </a:xfrm>
                    <a:prstGeom prst="rect">
                      <a:avLst/>
                    </a:prstGeom>
                    <a:solidFill>
                      <a:srgbClr val="82915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91" name="Rectangle 21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2"/>
                      <a:ext cx="283" cy="42"/>
                    </a:xfrm>
                    <a:prstGeom prst="rect">
                      <a:avLst/>
                    </a:prstGeom>
                    <a:solidFill>
                      <a:srgbClr val="82915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92" name="Rectangle 21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2"/>
                      <a:ext cx="283" cy="42"/>
                    </a:xfrm>
                    <a:prstGeom prst="rect">
                      <a:avLst/>
                    </a:prstGeom>
                    <a:solidFill>
                      <a:srgbClr val="82915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93" name="Rectangle 21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3"/>
                      <a:ext cx="283" cy="41"/>
                    </a:xfrm>
                    <a:prstGeom prst="rect">
                      <a:avLst/>
                    </a:prstGeom>
                    <a:solidFill>
                      <a:srgbClr val="82915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94" name="Rectangle 21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3"/>
                      <a:ext cx="283" cy="41"/>
                    </a:xfrm>
                    <a:prstGeom prst="rect">
                      <a:avLst/>
                    </a:prstGeom>
                    <a:solidFill>
                      <a:srgbClr val="82915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95" name="Rectangle 21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3"/>
                      <a:ext cx="283" cy="41"/>
                    </a:xfrm>
                    <a:prstGeom prst="rect">
                      <a:avLst/>
                    </a:prstGeom>
                    <a:solidFill>
                      <a:srgbClr val="82915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96" name="Rectangle 21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3"/>
                      <a:ext cx="283" cy="41"/>
                    </a:xfrm>
                    <a:prstGeom prst="rect">
                      <a:avLst/>
                    </a:prstGeom>
                    <a:solidFill>
                      <a:srgbClr val="82915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97" name="Rectangle 21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3"/>
                      <a:ext cx="283" cy="41"/>
                    </a:xfrm>
                    <a:prstGeom prst="rect">
                      <a:avLst/>
                    </a:prstGeom>
                    <a:solidFill>
                      <a:srgbClr val="82915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98" name="Rectangle 21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3"/>
                      <a:ext cx="283" cy="41"/>
                    </a:xfrm>
                    <a:prstGeom prst="rect">
                      <a:avLst/>
                    </a:prstGeom>
                    <a:solidFill>
                      <a:srgbClr val="82915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299" name="Rectangle 21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3"/>
                      <a:ext cx="283" cy="41"/>
                    </a:xfrm>
                    <a:prstGeom prst="rect">
                      <a:avLst/>
                    </a:prstGeom>
                    <a:solidFill>
                      <a:srgbClr val="82915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00" name="Rectangle 21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4"/>
                      <a:ext cx="283" cy="40"/>
                    </a:xfrm>
                    <a:prstGeom prst="rect">
                      <a:avLst/>
                    </a:prstGeom>
                    <a:solidFill>
                      <a:srgbClr val="82915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01" name="Rectangle 21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4"/>
                      <a:ext cx="283" cy="40"/>
                    </a:xfrm>
                    <a:prstGeom prst="rect">
                      <a:avLst/>
                    </a:prstGeom>
                    <a:solidFill>
                      <a:srgbClr val="818F4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02" name="Rectangle 21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4"/>
                      <a:ext cx="283" cy="40"/>
                    </a:xfrm>
                    <a:prstGeom prst="rect">
                      <a:avLst/>
                    </a:prstGeom>
                    <a:solidFill>
                      <a:srgbClr val="818F4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03" name="Rectangle 21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4"/>
                      <a:ext cx="283" cy="40"/>
                    </a:xfrm>
                    <a:prstGeom prst="rect">
                      <a:avLst/>
                    </a:prstGeom>
                    <a:solidFill>
                      <a:srgbClr val="818F4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04" name="Rectangle 21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4"/>
                      <a:ext cx="283" cy="40"/>
                    </a:xfrm>
                    <a:prstGeom prst="rect">
                      <a:avLst/>
                    </a:prstGeom>
                    <a:solidFill>
                      <a:srgbClr val="818F4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05" name="Rectangle 21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4"/>
                      <a:ext cx="283" cy="40"/>
                    </a:xfrm>
                    <a:prstGeom prst="rect">
                      <a:avLst/>
                    </a:prstGeom>
                    <a:solidFill>
                      <a:srgbClr val="818F4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06" name="Rectangle 21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5"/>
                      <a:ext cx="283" cy="39"/>
                    </a:xfrm>
                    <a:prstGeom prst="rect">
                      <a:avLst/>
                    </a:prstGeom>
                    <a:solidFill>
                      <a:srgbClr val="818F4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07" name="Rectangle 21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5"/>
                      <a:ext cx="283" cy="39"/>
                    </a:xfrm>
                    <a:prstGeom prst="rect">
                      <a:avLst/>
                    </a:prstGeom>
                    <a:solidFill>
                      <a:srgbClr val="818F4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08" name="Rectangle 21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5"/>
                      <a:ext cx="283" cy="39"/>
                    </a:xfrm>
                    <a:prstGeom prst="rect">
                      <a:avLst/>
                    </a:prstGeom>
                    <a:solidFill>
                      <a:srgbClr val="818F4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09" name="Rectangle 21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5"/>
                      <a:ext cx="283" cy="39"/>
                    </a:xfrm>
                    <a:prstGeom prst="rect">
                      <a:avLst/>
                    </a:prstGeom>
                    <a:solidFill>
                      <a:srgbClr val="818F4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10" name="Rectangle 21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5"/>
                      <a:ext cx="283" cy="39"/>
                    </a:xfrm>
                    <a:prstGeom prst="rect">
                      <a:avLst/>
                    </a:prstGeom>
                    <a:solidFill>
                      <a:srgbClr val="818F4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11" name="Rectangle 21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5"/>
                      <a:ext cx="283" cy="39"/>
                    </a:xfrm>
                    <a:prstGeom prst="rect">
                      <a:avLst/>
                    </a:prstGeom>
                    <a:solidFill>
                      <a:srgbClr val="818F4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12" name="Rectangle 21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6"/>
                      <a:ext cx="283" cy="38"/>
                    </a:xfrm>
                    <a:prstGeom prst="rect">
                      <a:avLst/>
                    </a:prstGeom>
                    <a:solidFill>
                      <a:srgbClr val="818F4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13" name="Rectangle 21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6"/>
                      <a:ext cx="283" cy="38"/>
                    </a:xfrm>
                    <a:prstGeom prst="rect">
                      <a:avLst/>
                    </a:prstGeom>
                    <a:solidFill>
                      <a:srgbClr val="818F4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14" name="Rectangle 21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6"/>
                      <a:ext cx="283" cy="38"/>
                    </a:xfrm>
                    <a:prstGeom prst="rect">
                      <a:avLst/>
                    </a:prstGeom>
                    <a:solidFill>
                      <a:srgbClr val="818F4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15" name="Rectangle 21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6"/>
                      <a:ext cx="283" cy="38"/>
                    </a:xfrm>
                    <a:prstGeom prst="rect">
                      <a:avLst/>
                    </a:prstGeom>
                    <a:solidFill>
                      <a:srgbClr val="818F4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16" name="Rectangle 21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6"/>
                      <a:ext cx="283" cy="38"/>
                    </a:xfrm>
                    <a:prstGeom prst="rect">
                      <a:avLst/>
                    </a:prstGeom>
                    <a:solidFill>
                      <a:srgbClr val="818F4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17" name="Rectangle 21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6"/>
                      <a:ext cx="283" cy="38"/>
                    </a:xfrm>
                    <a:prstGeom prst="rect">
                      <a:avLst/>
                    </a:prstGeom>
                    <a:solidFill>
                      <a:srgbClr val="7E8C4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18" name="Rectangle 21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7"/>
                      <a:ext cx="283" cy="37"/>
                    </a:xfrm>
                    <a:prstGeom prst="rect">
                      <a:avLst/>
                    </a:prstGeom>
                    <a:solidFill>
                      <a:srgbClr val="7E8C4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19" name="Rectangle 21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7"/>
                      <a:ext cx="283" cy="37"/>
                    </a:xfrm>
                    <a:prstGeom prst="rect">
                      <a:avLst/>
                    </a:prstGeom>
                    <a:solidFill>
                      <a:srgbClr val="7E8C4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20" name="Rectangle 21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7"/>
                      <a:ext cx="283" cy="37"/>
                    </a:xfrm>
                    <a:prstGeom prst="rect">
                      <a:avLst/>
                    </a:prstGeom>
                    <a:solidFill>
                      <a:srgbClr val="7E8C4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21" name="Rectangle 21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7"/>
                      <a:ext cx="283" cy="37"/>
                    </a:xfrm>
                    <a:prstGeom prst="rect">
                      <a:avLst/>
                    </a:prstGeom>
                    <a:solidFill>
                      <a:srgbClr val="7E8C4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22" name="Rectangle 21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7"/>
                      <a:ext cx="283" cy="37"/>
                    </a:xfrm>
                    <a:prstGeom prst="rect">
                      <a:avLst/>
                    </a:prstGeom>
                    <a:solidFill>
                      <a:srgbClr val="7E8C4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23" name="Rectangle 2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7"/>
                      <a:ext cx="283" cy="37"/>
                    </a:xfrm>
                    <a:prstGeom prst="rect">
                      <a:avLst/>
                    </a:prstGeom>
                    <a:solidFill>
                      <a:srgbClr val="7E8C4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24" name="Rectangle 2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8"/>
                      <a:ext cx="283" cy="36"/>
                    </a:xfrm>
                    <a:prstGeom prst="rect">
                      <a:avLst/>
                    </a:prstGeom>
                    <a:solidFill>
                      <a:srgbClr val="7E8C4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25" name="Rectangle 21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8"/>
                      <a:ext cx="283" cy="36"/>
                    </a:xfrm>
                    <a:prstGeom prst="rect">
                      <a:avLst/>
                    </a:prstGeom>
                    <a:solidFill>
                      <a:srgbClr val="7E8C4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26" name="Rectangle 21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8"/>
                      <a:ext cx="283" cy="36"/>
                    </a:xfrm>
                    <a:prstGeom prst="rect">
                      <a:avLst/>
                    </a:prstGeom>
                    <a:solidFill>
                      <a:srgbClr val="7E8C4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27" name="Rectangle 21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8"/>
                      <a:ext cx="283" cy="36"/>
                    </a:xfrm>
                    <a:prstGeom prst="rect">
                      <a:avLst/>
                    </a:prstGeom>
                    <a:solidFill>
                      <a:srgbClr val="7E8C4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28" name="Rectangle 21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8"/>
                      <a:ext cx="283" cy="36"/>
                    </a:xfrm>
                    <a:prstGeom prst="rect">
                      <a:avLst/>
                    </a:prstGeom>
                    <a:solidFill>
                      <a:srgbClr val="7E8C4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29" name="Rectangle 21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8"/>
                      <a:ext cx="283" cy="36"/>
                    </a:xfrm>
                    <a:prstGeom prst="rect">
                      <a:avLst/>
                    </a:prstGeom>
                    <a:solidFill>
                      <a:srgbClr val="7E8C4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30" name="Rectangle 21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8"/>
                      <a:ext cx="283" cy="36"/>
                    </a:xfrm>
                    <a:prstGeom prst="rect">
                      <a:avLst/>
                    </a:prstGeom>
                    <a:solidFill>
                      <a:srgbClr val="7E8C4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31" name="Rectangle 21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9"/>
                      <a:ext cx="283" cy="35"/>
                    </a:xfrm>
                    <a:prstGeom prst="rect">
                      <a:avLst/>
                    </a:prstGeom>
                    <a:solidFill>
                      <a:srgbClr val="7E8C4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32" name="Rectangle 21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9"/>
                      <a:ext cx="283" cy="35"/>
                    </a:xfrm>
                    <a:prstGeom prst="rect">
                      <a:avLst/>
                    </a:prstGeom>
                    <a:solidFill>
                      <a:srgbClr val="7E8C4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33" name="Rectangle 21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9"/>
                      <a:ext cx="283" cy="35"/>
                    </a:xfrm>
                    <a:prstGeom prst="rect">
                      <a:avLst/>
                    </a:prstGeom>
                    <a:solidFill>
                      <a:srgbClr val="7E8C4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34" name="Rectangle 21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9"/>
                      <a:ext cx="283" cy="35"/>
                    </a:xfrm>
                    <a:prstGeom prst="rect">
                      <a:avLst/>
                    </a:prstGeom>
                    <a:solidFill>
                      <a:srgbClr val="7C8A4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35" name="Rectangle 22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9"/>
                      <a:ext cx="283" cy="35"/>
                    </a:xfrm>
                    <a:prstGeom prst="rect">
                      <a:avLst/>
                    </a:prstGeom>
                    <a:solidFill>
                      <a:srgbClr val="7C8A4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36" name="Rectangle 22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09"/>
                      <a:ext cx="283" cy="35"/>
                    </a:xfrm>
                    <a:prstGeom prst="rect">
                      <a:avLst/>
                    </a:prstGeom>
                    <a:solidFill>
                      <a:srgbClr val="7C8A4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37" name="Rectangle 22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10"/>
                      <a:ext cx="283" cy="34"/>
                    </a:xfrm>
                    <a:prstGeom prst="rect">
                      <a:avLst/>
                    </a:prstGeom>
                    <a:solidFill>
                      <a:srgbClr val="7C8A4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38" name="Rectangle 22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10"/>
                      <a:ext cx="283" cy="34"/>
                    </a:xfrm>
                    <a:prstGeom prst="rect">
                      <a:avLst/>
                    </a:prstGeom>
                    <a:solidFill>
                      <a:srgbClr val="7C8A4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39" name="Rectangle 22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10"/>
                      <a:ext cx="283" cy="34"/>
                    </a:xfrm>
                    <a:prstGeom prst="rect">
                      <a:avLst/>
                    </a:prstGeom>
                    <a:solidFill>
                      <a:srgbClr val="7C8A4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40" name="Rectangle 22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10"/>
                      <a:ext cx="283" cy="34"/>
                    </a:xfrm>
                    <a:prstGeom prst="rect">
                      <a:avLst/>
                    </a:prstGeom>
                    <a:solidFill>
                      <a:srgbClr val="7C8A4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41" name="Rectangle 22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10"/>
                      <a:ext cx="283" cy="34"/>
                    </a:xfrm>
                    <a:prstGeom prst="rect">
                      <a:avLst/>
                    </a:prstGeom>
                    <a:solidFill>
                      <a:srgbClr val="7C8A4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42" name="Rectangle 22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10"/>
                      <a:ext cx="283" cy="34"/>
                    </a:xfrm>
                    <a:prstGeom prst="rect">
                      <a:avLst/>
                    </a:prstGeom>
                    <a:solidFill>
                      <a:srgbClr val="7C8A4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43" name="Rectangle 22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11"/>
                      <a:ext cx="283" cy="33"/>
                    </a:xfrm>
                    <a:prstGeom prst="rect">
                      <a:avLst/>
                    </a:prstGeom>
                    <a:solidFill>
                      <a:srgbClr val="7C8A4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44" name="Rectangle 22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11"/>
                      <a:ext cx="283" cy="33"/>
                    </a:xfrm>
                    <a:prstGeom prst="rect">
                      <a:avLst/>
                    </a:prstGeom>
                    <a:solidFill>
                      <a:srgbClr val="7C8A4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45" name="Rectangle 22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11"/>
                      <a:ext cx="283" cy="33"/>
                    </a:xfrm>
                    <a:prstGeom prst="rect">
                      <a:avLst/>
                    </a:prstGeom>
                    <a:solidFill>
                      <a:srgbClr val="7C8A4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46" name="Rectangle 22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11"/>
                      <a:ext cx="283" cy="33"/>
                    </a:xfrm>
                    <a:prstGeom prst="rect">
                      <a:avLst/>
                    </a:prstGeom>
                    <a:solidFill>
                      <a:srgbClr val="7C8A4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47" name="Rectangle 22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11"/>
                      <a:ext cx="283" cy="33"/>
                    </a:xfrm>
                    <a:prstGeom prst="rect">
                      <a:avLst/>
                    </a:prstGeom>
                    <a:solidFill>
                      <a:srgbClr val="7C8A4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48" name="Rectangle 22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11"/>
                      <a:ext cx="283" cy="33"/>
                    </a:xfrm>
                    <a:prstGeom prst="rect">
                      <a:avLst/>
                    </a:prstGeom>
                    <a:solidFill>
                      <a:srgbClr val="7C8A4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4349" name="Rectangle 22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" y="3012"/>
                      <a:ext cx="283" cy="32"/>
                    </a:xfrm>
                    <a:prstGeom prst="rect">
                      <a:avLst/>
                    </a:prstGeom>
                    <a:solidFill>
                      <a:srgbClr val="7C8A4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</p:grpSp>
              <p:sp>
                <p:nvSpPr>
                  <p:cNvPr id="13750" name="Rectangle 2417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5096818"/>
                    <a:ext cx="449263" cy="1588"/>
                  </a:xfrm>
                  <a:prstGeom prst="rect">
                    <a:avLst/>
                  </a:prstGeom>
                  <a:solidFill>
                    <a:srgbClr val="606B2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51" name="Rectangle 2418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5096818"/>
                    <a:ext cx="449263" cy="1588"/>
                  </a:xfrm>
                  <a:prstGeom prst="rect">
                    <a:avLst/>
                  </a:prstGeom>
                  <a:solidFill>
                    <a:srgbClr val="606B2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752" name="Rectangle 2419"/>
                  <p:cNvSpPr>
                    <a:spLocks noChangeArrowheads="1"/>
                  </p:cNvSpPr>
                  <p:nvPr/>
                </p:nvSpPr>
                <p:spPr bwMode="auto">
                  <a:xfrm>
                    <a:off x="277813" y="4893618"/>
                    <a:ext cx="449263" cy="203200"/>
                  </a:xfrm>
                  <a:prstGeom prst="rect">
                    <a:avLst/>
                  </a:prstGeom>
                  <a:noFill/>
                  <a:ln w="1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22" name="Group 2416"/>
                <p:cNvGrpSpPr>
                  <a:grpSpLocks/>
                </p:cNvGrpSpPr>
                <p:nvPr/>
              </p:nvGrpSpPr>
              <p:grpSpPr bwMode="auto">
                <a:xfrm>
                  <a:off x="277813" y="5322416"/>
                  <a:ext cx="449263" cy="50800"/>
                  <a:chOff x="175" y="3012"/>
                  <a:chExt cx="283" cy="32"/>
                </a:xfrm>
              </p:grpSpPr>
              <p:sp>
                <p:nvSpPr>
                  <p:cNvPr id="13950" name="Rectangle 2216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2"/>
                    <a:ext cx="283" cy="32"/>
                  </a:xfrm>
                  <a:prstGeom prst="rect">
                    <a:avLst/>
                  </a:prstGeom>
                  <a:solidFill>
                    <a:srgbClr val="7987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51" name="Rectangle 2217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2"/>
                    <a:ext cx="283" cy="32"/>
                  </a:xfrm>
                  <a:prstGeom prst="rect">
                    <a:avLst/>
                  </a:prstGeom>
                  <a:solidFill>
                    <a:srgbClr val="7987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52" name="Rectangle 2218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2"/>
                    <a:ext cx="283" cy="32"/>
                  </a:xfrm>
                  <a:prstGeom prst="rect">
                    <a:avLst/>
                  </a:prstGeom>
                  <a:solidFill>
                    <a:srgbClr val="7987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53" name="Rectangle 2219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2"/>
                    <a:ext cx="283" cy="32"/>
                  </a:xfrm>
                  <a:prstGeom prst="rect">
                    <a:avLst/>
                  </a:prstGeom>
                  <a:solidFill>
                    <a:srgbClr val="7987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54" name="Rectangle 2220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2"/>
                    <a:ext cx="283" cy="32"/>
                  </a:xfrm>
                  <a:prstGeom prst="rect">
                    <a:avLst/>
                  </a:prstGeom>
                  <a:solidFill>
                    <a:srgbClr val="7987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55" name="Rectangle 2221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3"/>
                    <a:ext cx="283" cy="31"/>
                  </a:xfrm>
                  <a:prstGeom prst="rect">
                    <a:avLst/>
                  </a:prstGeom>
                  <a:solidFill>
                    <a:srgbClr val="7987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56" name="Rectangle 2222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3"/>
                    <a:ext cx="283" cy="31"/>
                  </a:xfrm>
                  <a:prstGeom prst="rect">
                    <a:avLst/>
                  </a:prstGeom>
                  <a:solidFill>
                    <a:srgbClr val="7987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57" name="Rectangle 2223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3"/>
                    <a:ext cx="283" cy="31"/>
                  </a:xfrm>
                  <a:prstGeom prst="rect">
                    <a:avLst/>
                  </a:prstGeom>
                  <a:solidFill>
                    <a:srgbClr val="7987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58" name="Rectangle 2224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3"/>
                    <a:ext cx="283" cy="31"/>
                  </a:xfrm>
                  <a:prstGeom prst="rect">
                    <a:avLst/>
                  </a:prstGeom>
                  <a:solidFill>
                    <a:srgbClr val="7987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59" name="Rectangle 2225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3"/>
                    <a:ext cx="283" cy="31"/>
                  </a:xfrm>
                  <a:prstGeom prst="rect">
                    <a:avLst/>
                  </a:prstGeom>
                  <a:solidFill>
                    <a:srgbClr val="7987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60" name="Rectangle 2226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3"/>
                    <a:ext cx="283" cy="31"/>
                  </a:xfrm>
                  <a:prstGeom prst="rect">
                    <a:avLst/>
                  </a:prstGeom>
                  <a:solidFill>
                    <a:srgbClr val="798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61" name="Rectangle 2227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3"/>
                    <a:ext cx="283" cy="31"/>
                  </a:xfrm>
                  <a:prstGeom prst="rect">
                    <a:avLst/>
                  </a:prstGeom>
                  <a:solidFill>
                    <a:srgbClr val="798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62" name="Rectangle 2228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4"/>
                    <a:ext cx="283" cy="30"/>
                  </a:xfrm>
                  <a:prstGeom prst="rect">
                    <a:avLst/>
                  </a:prstGeom>
                  <a:solidFill>
                    <a:srgbClr val="798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63" name="Rectangle 2229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4"/>
                    <a:ext cx="283" cy="30"/>
                  </a:xfrm>
                  <a:prstGeom prst="rect">
                    <a:avLst/>
                  </a:prstGeom>
                  <a:solidFill>
                    <a:srgbClr val="798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64" name="Rectangle 2230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4"/>
                    <a:ext cx="283" cy="30"/>
                  </a:xfrm>
                  <a:prstGeom prst="rect">
                    <a:avLst/>
                  </a:prstGeom>
                  <a:solidFill>
                    <a:srgbClr val="798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65" name="Rectangle 2231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4"/>
                    <a:ext cx="283" cy="30"/>
                  </a:xfrm>
                  <a:prstGeom prst="rect">
                    <a:avLst/>
                  </a:prstGeom>
                  <a:solidFill>
                    <a:srgbClr val="798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66" name="Rectangle 2232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4"/>
                    <a:ext cx="283" cy="30"/>
                  </a:xfrm>
                  <a:prstGeom prst="rect">
                    <a:avLst/>
                  </a:prstGeom>
                  <a:solidFill>
                    <a:srgbClr val="798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67" name="Rectangle 2233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4"/>
                    <a:ext cx="283" cy="30"/>
                  </a:xfrm>
                  <a:prstGeom prst="rect">
                    <a:avLst/>
                  </a:prstGeom>
                  <a:solidFill>
                    <a:srgbClr val="778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68" name="Rectangle 2234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5"/>
                    <a:ext cx="283" cy="29"/>
                  </a:xfrm>
                  <a:prstGeom prst="rect">
                    <a:avLst/>
                  </a:prstGeom>
                  <a:solidFill>
                    <a:srgbClr val="778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69" name="Rectangle 2235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5"/>
                    <a:ext cx="283" cy="29"/>
                  </a:xfrm>
                  <a:prstGeom prst="rect">
                    <a:avLst/>
                  </a:prstGeom>
                  <a:solidFill>
                    <a:srgbClr val="778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70" name="Rectangle 2236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5"/>
                    <a:ext cx="283" cy="29"/>
                  </a:xfrm>
                  <a:prstGeom prst="rect">
                    <a:avLst/>
                  </a:prstGeom>
                  <a:solidFill>
                    <a:srgbClr val="778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71" name="Rectangle 2237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5"/>
                    <a:ext cx="283" cy="29"/>
                  </a:xfrm>
                  <a:prstGeom prst="rect">
                    <a:avLst/>
                  </a:prstGeom>
                  <a:solidFill>
                    <a:srgbClr val="778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72" name="Rectangle 2238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5"/>
                    <a:ext cx="283" cy="29"/>
                  </a:xfrm>
                  <a:prstGeom prst="rect">
                    <a:avLst/>
                  </a:prstGeom>
                  <a:solidFill>
                    <a:srgbClr val="778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73" name="Rectangle 2239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5"/>
                    <a:ext cx="283" cy="29"/>
                  </a:xfrm>
                  <a:prstGeom prst="rect">
                    <a:avLst/>
                  </a:prstGeom>
                  <a:solidFill>
                    <a:srgbClr val="778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74" name="Rectangle 2240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6"/>
                    <a:ext cx="283" cy="28"/>
                  </a:xfrm>
                  <a:prstGeom prst="rect">
                    <a:avLst/>
                  </a:prstGeom>
                  <a:solidFill>
                    <a:srgbClr val="778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75" name="Rectangle 2241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6"/>
                    <a:ext cx="283" cy="28"/>
                  </a:xfrm>
                  <a:prstGeom prst="rect">
                    <a:avLst/>
                  </a:prstGeom>
                  <a:solidFill>
                    <a:srgbClr val="778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76" name="Rectangle 2242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6"/>
                    <a:ext cx="283" cy="28"/>
                  </a:xfrm>
                  <a:prstGeom prst="rect">
                    <a:avLst/>
                  </a:prstGeom>
                  <a:solidFill>
                    <a:srgbClr val="778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77" name="Rectangle 2243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6"/>
                    <a:ext cx="283" cy="28"/>
                  </a:xfrm>
                  <a:prstGeom prst="rect">
                    <a:avLst/>
                  </a:prstGeom>
                  <a:solidFill>
                    <a:srgbClr val="778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78" name="Rectangle 2244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6"/>
                    <a:ext cx="283" cy="28"/>
                  </a:xfrm>
                  <a:prstGeom prst="rect">
                    <a:avLst/>
                  </a:prstGeom>
                  <a:solidFill>
                    <a:srgbClr val="778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79" name="Rectangle 2245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6"/>
                    <a:ext cx="283" cy="28"/>
                  </a:xfrm>
                  <a:prstGeom prst="rect">
                    <a:avLst/>
                  </a:prstGeom>
                  <a:solidFill>
                    <a:srgbClr val="778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80" name="Rectangle 2246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7"/>
                    <a:ext cx="283" cy="27"/>
                  </a:xfrm>
                  <a:prstGeom prst="rect">
                    <a:avLst/>
                  </a:prstGeom>
                  <a:solidFill>
                    <a:srgbClr val="778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81" name="Rectangle 2247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7"/>
                    <a:ext cx="283" cy="27"/>
                  </a:xfrm>
                  <a:prstGeom prst="rect">
                    <a:avLst/>
                  </a:prstGeom>
                  <a:solidFill>
                    <a:srgbClr val="77854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82" name="Rectangle 2248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7"/>
                    <a:ext cx="283" cy="27"/>
                  </a:xfrm>
                  <a:prstGeom prst="rect">
                    <a:avLst/>
                  </a:prstGeom>
                  <a:solidFill>
                    <a:srgbClr val="77854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83" name="Rectangle 2249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7"/>
                    <a:ext cx="283" cy="27"/>
                  </a:xfrm>
                  <a:prstGeom prst="rect">
                    <a:avLst/>
                  </a:prstGeom>
                  <a:solidFill>
                    <a:srgbClr val="77854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84" name="Rectangle 2250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7"/>
                    <a:ext cx="283" cy="27"/>
                  </a:xfrm>
                  <a:prstGeom prst="rect">
                    <a:avLst/>
                  </a:prstGeom>
                  <a:solidFill>
                    <a:srgbClr val="748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85" name="Rectangle 2251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7"/>
                    <a:ext cx="283" cy="27"/>
                  </a:xfrm>
                  <a:prstGeom prst="rect">
                    <a:avLst/>
                  </a:prstGeom>
                  <a:solidFill>
                    <a:srgbClr val="748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86" name="Rectangle 2252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8"/>
                    <a:ext cx="283" cy="26"/>
                  </a:xfrm>
                  <a:prstGeom prst="rect">
                    <a:avLst/>
                  </a:prstGeom>
                  <a:solidFill>
                    <a:srgbClr val="748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87" name="Rectangle 2253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8"/>
                    <a:ext cx="283" cy="26"/>
                  </a:xfrm>
                  <a:prstGeom prst="rect">
                    <a:avLst/>
                  </a:prstGeom>
                  <a:solidFill>
                    <a:srgbClr val="748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88" name="Rectangle 2254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8"/>
                    <a:ext cx="283" cy="26"/>
                  </a:xfrm>
                  <a:prstGeom prst="rect">
                    <a:avLst/>
                  </a:prstGeom>
                  <a:solidFill>
                    <a:srgbClr val="748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89" name="Rectangle 2255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8"/>
                    <a:ext cx="283" cy="26"/>
                  </a:xfrm>
                  <a:prstGeom prst="rect">
                    <a:avLst/>
                  </a:prstGeom>
                  <a:solidFill>
                    <a:srgbClr val="758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90" name="Rectangle 2256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8"/>
                    <a:ext cx="283" cy="26"/>
                  </a:xfrm>
                  <a:prstGeom prst="rect">
                    <a:avLst/>
                  </a:prstGeom>
                  <a:solidFill>
                    <a:srgbClr val="758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91" name="Rectangle 2257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8"/>
                    <a:ext cx="283" cy="26"/>
                  </a:xfrm>
                  <a:prstGeom prst="rect">
                    <a:avLst/>
                  </a:prstGeom>
                  <a:solidFill>
                    <a:srgbClr val="758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92" name="Rectangle 2258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8"/>
                    <a:ext cx="283" cy="26"/>
                  </a:xfrm>
                  <a:prstGeom prst="rect">
                    <a:avLst/>
                  </a:prstGeom>
                  <a:solidFill>
                    <a:srgbClr val="758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93" name="Rectangle 2259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8"/>
                    <a:ext cx="283" cy="26"/>
                  </a:xfrm>
                  <a:prstGeom prst="rect">
                    <a:avLst/>
                  </a:prstGeom>
                  <a:solidFill>
                    <a:srgbClr val="758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94" name="Rectangle 2260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9"/>
                    <a:ext cx="283" cy="25"/>
                  </a:xfrm>
                  <a:prstGeom prst="rect">
                    <a:avLst/>
                  </a:prstGeom>
                  <a:solidFill>
                    <a:srgbClr val="758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95" name="Rectangle 2261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9"/>
                    <a:ext cx="283" cy="25"/>
                  </a:xfrm>
                  <a:prstGeom prst="rect">
                    <a:avLst/>
                  </a:prstGeom>
                  <a:solidFill>
                    <a:srgbClr val="758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96" name="Rectangle 2262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9"/>
                    <a:ext cx="283" cy="25"/>
                  </a:xfrm>
                  <a:prstGeom prst="rect">
                    <a:avLst/>
                  </a:prstGeom>
                  <a:solidFill>
                    <a:srgbClr val="758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97" name="Rectangle 2263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9"/>
                    <a:ext cx="283" cy="25"/>
                  </a:xfrm>
                  <a:prstGeom prst="rect">
                    <a:avLst/>
                  </a:prstGeom>
                  <a:solidFill>
                    <a:srgbClr val="758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98" name="Rectangle 2264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9"/>
                    <a:ext cx="283" cy="25"/>
                  </a:xfrm>
                  <a:prstGeom prst="rect">
                    <a:avLst/>
                  </a:prstGeom>
                  <a:solidFill>
                    <a:srgbClr val="758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3999" name="Rectangle 2265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19"/>
                    <a:ext cx="283" cy="25"/>
                  </a:xfrm>
                  <a:prstGeom prst="rect">
                    <a:avLst/>
                  </a:prstGeom>
                  <a:solidFill>
                    <a:srgbClr val="758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00" name="Rectangle 2266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0"/>
                    <a:ext cx="283" cy="24"/>
                  </a:xfrm>
                  <a:prstGeom prst="rect">
                    <a:avLst/>
                  </a:prstGeom>
                  <a:solidFill>
                    <a:srgbClr val="758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01" name="Rectangle 2267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0"/>
                    <a:ext cx="283" cy="24"/>
                  </a:xfrm>
                  <a:prstGeom prst="rect">
                    <a:avLst/>
                  </a:prstGeom>
                  <a:solidFill>
                    <a:srgbClr val="738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02" name="Rectangle 2268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0"/>
                    <a:ext cx="283" cy="24"/>
                  </a:xfrm>
                  <a:prstGeom prst="rect">
                    <a:avLst/>
                  </a:prstGeom>
                  <a:solidFill>
                    <a:srgbClr val="738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03" name="Rectangle 2269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0"/>
                    <a:ext cx="283" cy="24"/>
                  </a:xfrm>
                  <a:prstGeom prst="rect">
                    <a:avLst/>
                  </a:prstGeom>
                  <a:solidFill>
                    <a:srgbClr val="738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04" name="Rectangle 2270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0"/>
                    <a:ext cx="283" cy="24"/>
                  </a:xfrm>
                  <a:prstGeom prst="rect">
                    <a:avLst/>
                  </a:prstGeom>
                  <a:solidFill>
                    <a:srgbClr val="738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05" name="Rectangle 2271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0"/>
                    <a:ext cx="283" cy="24"/>
                  </a:xfrm>
                  <a:prstGeom prst="rect">
                    <a:avLst/>
                  </a:prstGeom>
                  <a:solidFill>
                    <a:srgbClr val="738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06" name="Rectangle 2272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1"/>
                    <a:ext cx="283" cy="23"/>
                  </a:xfrm>
                  <a:prstGeom prst="rect">
                    <a:avLst/>
                  </a:prstGeom>
                  <a:solidFill>
                    <a:srgbClr val="738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07" name="Rectangle 2273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1"/>
                    <a:ext cx="283" cy="23"/>
                  </a:xfrm>
                  <a:prstGeom prst="rect">
                    <a:avLst/>
                  </a:prstGeom>
                  <a:solidFill>
                    <a:srgbClr val="738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08" name="Rectangle 2274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1"/>
                    <a:ext cx="283" cy="23"/>
                  </a:xfrm>
                  <a:prstGeom prst="rect">
                    <a:avLst/>
                  </a:prstGeom>
                  <a:solidFill>
                    <a:srgbClr val="738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09" name="Rectangle 2275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1"/>
                    <a:ext cx="283" cy="23"/>
                  </a:xfrm>
                  <a:prstGeom prst="rect">
                    <a:avLst/>
                  </a:prstGeom>
                  <a:solidFill>
                    <a:srgbClr val="738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10" name="Rectangle 2276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1"/>
                    <a:ext cx="283" cy="23"/>
                  </a:xfrm>
                  <a:prstGeom prst="rect">
                    <a:avLst/>
                  </a:prstGeom>
                  <a:solidFill>
                    <a:srgbClr val="738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11" name="Rectangle 2277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1"/>
                    <a:ext cx="283" cy="23"/>
                  </a:xfrm>
                  <a:prstGeom prst="rect">
                    <a:avLst/>
                  </a:prstGeom>
                  <a:solidFill>
                    <a:srgbClr val="738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12" name="Rectangle 2278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2"/>
                    <a:ext cx="283" cy="22"/>
                  </a:xfrm>
                  <a:prstGeom prst="rect">
                    <a:avLst/>
                  </a:prstGeom>
                  <a:solidFill>
                    <a:srgbClr val="738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13" name="Rectangle 2279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2"/>
                    <a:ext cx="283" cy="22"/>
                  </a:xfrm>
                  <a:prstGeom prst="rect">
                    <a:avLst/>
                  </a:prstGeom>
                  <a:solidFill>
                    <a:srgbClr val="738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14" name="Rectangle 2280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2"/>
                    <a:ext cx="283" cy="22"/>
                  </a:xfrm>
                  <a:prstGeom prst="rect">
                    <a:avLst/>
                  </a:prstGeom>
                  <a:solidFill>
                    <a:srgbClr val="738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15" name="Rectangle 2281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2"/>
                    <a:ext cx="283" cy="22"/>
                  </a:xfrm>
                  <a:prstGeom prst="rect">
                    <a:avLst/>
                  </a:prstGeom>
                  <a:solidFill>
                    <a:srgbClr val="738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16" name="Rectangle 2282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2"/>
                    <a:ext cx="283" cy="22"/>
                  </a:xfrm>
                  <a:prstGeom prst="rect">
                    <a:avLst/>
                  </a:prstGeom>
                  <a:solidFill>
                    <a:srgbClr val="738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17" name="Rectangle 2283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3"/>
                    <a:ext cx="283" cy="21"/>
                  </a:xfrm>
                  <a:prstGeom prst="rect">
                    <a:avLst/>
                  </a:prstGeom>
                  <a:solidFill>
                    <a:srgbClr val="738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18" name="Rectangle 2284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3"/>
                    <a:ext cx="283" cy="21"/>
                  </a:xfrm>
                  <a:prstGeom prst="rect">
                    <a:avLst/>
                  </a:prstGeom>
                  <a:solidFill>
                    <a:srgbClr val="707D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19" name="Rectangle 2285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3"/>
                    <a:ext cx="283" cy="21"/>
                  </a:xfrm>
                  <a:prstGeom prst="rect">
                    <a:avLst/>
                  </a:prstGeom>
                  <a:solidFill>
                    <a:srgbClr val="707D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20" name="Rectangle 2286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3"/>
                    <a:ext cx="283" cy="21"/>
                  </a:xfrm>
                  <a:prstGeom prst="rect">
                    <a:avLst/>
                  </a:prstGeom>
                  <a:solidFill>
                    <a:srgbClr val="707D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21" name="Rectangle 2287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3"/>
                    <a:ext cx="283" cy="21"/>
                  </a:xfrm>
                  <a:prstGeom prst="rect">
                    <a:avLst/>
                  </a:prstGeom>
                  <a:solidFill>
                    <a:srgbClr val="707D3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22" name="Rectangle 2288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3"/>
                    <a:ext cx="283" cy="21"/>
                  </a:xfrm>
                  <a:prstGeom prst="rect">
                    <a:avLst/>
                  </a:prstGeom>
                  <a:solidFill>
                    <a:srgbClr val="707D3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23" name="Rectangle 2289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3"/>
                    <a:ext cx="283" cy="21"/>
                  </a:xfrm>
                  <a:prstGeom prst="rect">
                    <a:avLst/>
                  </a:prstGeom>
                  <a:solidFill>
                    <a:srgbClr val="707D3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24" name="Rectangle 2290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3"/>
                    <a:ext cx="283" cy="21"/>
                  </a:xfrm>
                  <a:prstGeom prst="rect">
                    <a:avLst/>
                  </a:prstGeom>
                  <a:solidFill>
                    <a:srgbClr val="707D3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25" name="Rectangle 2291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4"/>
                    <a:ext cx="283" cy="20"/>
                  </a:xfrm>
                  <a:prstGeom prst="rect">
                    <a:avLst/>
                  </a:prstGeom>
                  <a:solidFill>
                    <a:srgbClr val="707D3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26" name="Rectangle 2292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4"/>
                    <a:ext cx="283" cy="20"/>
                  </a:xfrm>
                  <a:prstGeom prst="rect">
                    <a:avLst/>
                  </a:prstGeom>
                  <a:solidFill>
                    <a:srgbClr val="707D3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27" name="Rectangle 2293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4"/>
                    <a:ext cx="283" cy="20"/>
                  </a:xfrm>
                  <a:prstGeom prst="rect">
                    <a:avLst/>
                  </a:prstGeom>
                  <a:solidFill>
                    <a:srgbClr val="707D3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28" name="Rectangle 2294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4"/>
                    <a:ext cx="283" cy="20"/>
                  </a:xfrm>
                  <a:prstGeom prst="rect">
                    <a:avLst/>
                  </a:prstGeom>
                  <a:solidFill>
                    <a:srgbClr val="707D3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29" name="Rectangle 2295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4"/>
                    <a:ext cx="283" cy="20"/>
                  </a:xfrm>
                  <a:prstGeom prst="rect">
                    <a:avLst/>
                  </a:prstGeom>
                  <a:solidFill>
                    <a:srgbClr val="707D3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30" name="Rectangle 2296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4"/>
                    <a:ext cx="283" cy="20"/>
                  </a:xfrm>
                  <a:prstGeom prst="rect">
                    <a:avLst/>
                  </a:prstGeom>
                  <a:solidFill>
                    <a:srgbClr val="707D3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31" name="Rectangle 2297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5"/>
                    <a:ext cx="283" cy="19"/>
                  </a:xfrm>
                  <a:prstGeom prst="rect">
                    <a:avLst/>
                  </a:prstGeom>
                  <a:solidFill>
                    <a:srgbClr val="707D3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32" name="Rectangle 2298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5"/>
                    <a:ext cx="283" cy="19"/>
                  </a:xfrm>
                  <a:prstGeom prst="rect">
                    <a:avLst/>
                  </a:prstGeom>
                  <a:solidFill>
                    <a:srgbClr val="707D3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33" name="Rectangle 2299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5"/>
                    <a:ext cx="283" cy="19"/>
                  </a:xfrm>
                  <a:prstGeom prst="rect">
                    <a:avLst/>
                  </a:prstGeom>
                  <a:solidFill>
                    <a:srgbClr val="707D3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34" name="Rectangle 2300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5"/>
                    <a:ext cx="283" cy="19"/>
                  </a:xfrm>
                  <a:prstGeom prst="rect">
                    <a:avLst/>
                  </a:prstGeom>
                  <a:solidFill>
                    <a:srgbClr val="707D3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35" name="Rectangle 2301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5"/>
                    <a:ext cx="283" cy="19"/>
                  </a:xfrm>
                  <a:prstGeom prst="rect">
                    <a:avLst/>
                  </a:prstGeom>
                  <a:solidFill>
                    <a:srgbClr val="6E7A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36" name="Rectangle 2302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5"/>
                    <a:ext cx="283" cy="19"/>
                  </a:xfrm>
                  <a:prstGeom prst="rect">
                    <a:avLst/>
                  </a:prstGeom>
                  <a:solidFill>
                    <a:srgbClr val="6E7A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37" name="Rectangle 2303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6"/>
                    <a:ext cx="283" cy="18"/>
                  </a:xfrm>
                  <a:prstGeom prst="rect">
                    <a:avLst/>
                  </a:prstGeom>
                  <a:solidFill>
                    <a:srgbClr val="6E7A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38" name="Rectangle 2304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6"/>
                    <a:ext cx="283" cy="18"/>
                  </a:xfrm>
                  <a:prstGeom prst="rect">
                    <a:avLst/>
                  </a:prstGeom>
                  <a:solidFill>
                    <a:srgbClr val="6E7A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39" name="Rectangle 2305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6"/>
                    <a:ext cx="283" cy="18"/>
                  </a:xfrm>
                  <a:prstGeom prst="rect">
                    <a:avLst/>
                  </a:prstGeom>
                  <a:solidFill>
                    <a:srgbClr val="6E7A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40" name="Rectangle 2306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6"/>
                    <a:ext cx="283" cy="18"/>
                  </a:xfrm>
                  <a:prstGeom prst="rect">
                    <a:avLst/>
                  </a:prstGeom>
                  <a:solidFill>
                    <a:srgbClr val="6E7A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41" name="Rectangle 2307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6"/>
                    <a:ext cx="283" cy="18"/>
                  </a:xfrm>
                  <a:prstGeom prst="rect">
                    <a:avLst/>
                  </a:prstGeom>
                  <a:solidFill>
                    <a:srgbClr val="6E7A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42" name="Rectangle 2308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6"/>
                    <a:ext cx="283" cy="18"/>
                  </a:xfrm>
                  <a:prstGeom prst="rect">
                    <a:avLst/>
                  </a:prstGeom>
                  <a:solidFill>
                    <a:srgbClr val="6E7A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43" name="Rectangle 2309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7"/>
                    <a:ext cx="283" cy="17"/>
                  </a:xfrm>
                  <a:prstGeom prst="rect">
                    <a:avLst/>
                  </a:prstGeom>
                  <a:solidFill>
                    <a:srgbClr val="6E7A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44" name="Rectangle 2310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7"/>
                    <a:ext cx="283" cy="17"/>
                  </a:xfrm>
                  <a:prstGeom prst="rect">
                    <a:avLst/>
                  </a:prstGeom>
                  <a:solidFill>
                    <a:srgbClr val="6E7A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45" name="Rectangle 2311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7"/>
                    <a:ext cx="283" cy="17"/>
                  </a:xfrm>
                  <a:prstGeom prst="rect">
                    <a:avLst/>
                  </a:prstGeom>
                  <a:solidFill>
                    <a:srgbClr val="6E7A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46" name="Rectangle 2312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7"/>
                    <a:ext cx="283" cy="17"/>
                  </a:xfrm>
                  <a:prstGeom prst="rect">
                    <a:avLst/>
                  </a:prstGeom>
                  <a:solidFill>
                    <a:srgbClr val="6E7A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47" name="Rectangle 2313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7"/>
                    <a:ext cx="283" cy="17"/>
                  </a:xfrm>
                  <a:prstGeom prst="rect">
                    <a:avLst/>
                  </a:prstGeom>
                  <a:solidFill>
                    <a:srgbClr val="6E7A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48" name="Rectangle 2314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7"/>
                    <a:ext cx="283" cy="17"/>
                  </a:xfrm>
                  <a:prstGeom prst="rect">
                    <a:avLst/>
                  </a:prstGeom>
                  <a:solidFill>
                    <a:srgbClr val="6E7A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49" name="Rectangle 2315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8"/>
                    <a:ext cx="283" cy="16"/>
                  </a:xfrm>
                  <a:prstGeom prst="rect">
                    <a:avLst/>
                  </a:prstGeom>
                  <a:solidFill>
                    <a:srgbClr val="6E7A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50" name="Rectangle 2316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8"/>
                    <a:ext cx="283" cy="16"/>
                  </a:xfrm>
                  <a:prstGeom prst="rect">
                    <a:avLst/>
                  </a:prstGeom>
                  <a:solidFill>
                    <a:srgbClr val="6E7A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51" name="Rectangle 2317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8"/>
                    <a:ext cx="283" cy="16"/>
                  </a:xfrm>
                  <a:prstGeom prst="rect">
                    <a:avLst/>
                  </a:prstGeom>
                  <a:solidFill>
                    <a:srgbClr val="6E7A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52" name="Rectangle 2318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8"/>
                    <a:ext cx="283" cy="16"/>
                  </a:xfrm>
                  <a:prstGeom prst="rect">
                    <a:avLst/>
                  </a:prstGeom>
                  <a:solidFill>
                    <a:srgbClr val="6E7A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53" name="Rectangle 2319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8"/>
                    <a:ext cx="283" cy="16"/>
                  </a:xfrm>
                  <a:prstGeom prst="rect">
                    <a:avLst/>
                  </a:prstGeom>
                  <a:solidFill>
                    <a:srgbClr val="6B783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54" name="Rectangle 2320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8"/>
                    <a:ext cx="283" cy="16"/>
                  </a:xfrm>
                  <a:prstGeom prst="rect">
                    <a:avLst/>
                  </a:prstGeom>
                  <a:solidFill>
                    <a:srgbClr val="6B783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55" name="Rectangle 2321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8"/>
                    <a:ext cx="283" cy="16"/>
                  </a:xfrm>
                  <a:prstGeom prst="rect">
                    <a:avLst/>
                  </a:prstGeom>
                  <a:solidFill>
                    <a:srgbClr val="6B783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56" name="Rectangle 2322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9"/>
                    <a:ext cx="283" cy="15"/>
                  </a:xfrm>
                  <a:prstGeom prst="rect">
                    <a:avLst/>
                  </a:prstGeom>
                  <a:solidFill>
                    <a:srgbClr val="6B783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57" name="Rectangle 2323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9"/>
                    <a:ext cx="283" cy="15"/>
                  </a:xfrm>
                  <a:prstGeom prst="rect">
                    <a:avLst/>
                  </a:prstGeom>
                  <a:solidFill>
                    <a:srgbClr val="6B783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58" name="Rectangle 2324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9"/>
                    <a:ext cx="283" cy="15"/>
                  </a:xfrm>
                  <a:prstGeom prst="rect">
                    <a:avLst/>
                  </a:prstGeom>
                  <a:solidFill>
                    <a:srgbClr val="6B78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59" name="Rectangle 2325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9"/>
                    <a:ext cx="283" cy="15"/>
                  </a:xfrm>
                  <a:prstGeom prst="rect">
                    <a:avLst/>
                  </a:prstGeom>
                  <a:solidFill>
                    <a:srgbClr val="6B78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60" name="Rectangle 2326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9"/>
                    <a:ext cx="283" cy="15"/>
                  </a:xfrm>
                  <a:prstGeom prst="rect">
                    <a:avLst/>
                  </a:prstGeom>
                  <a:solidFill>
                    <a:srgbClr val="6B78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61" name="Rectangle 2327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29"/>
                    <a:ext cx="283" cy="15"/>
                  </a:xfrm>
                  <a:prstGeom prst="rect">
                    <a:avLst/>
                  </a:prstGeom>
                  <a:solidFill>
                    <a:srgbClr val="6B78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62" name="Rectangle 2328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0"/>
                    <a:ext cx="283" cy="14"/>
                  </a:xfrm>
                  <a:prstGeom prst="rect">
                    <a:avLst/>
                  </a:prstGeom>
                  <a:solidFill>
                    <a:srgbClr val="6B78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63" name="Rectangle 2329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0"/>
                    <a:ext cx="283" cy="14"/>
                  </a:xfrm>
                  <a:prstGeom prst="rect">
                    <a:avLst/>
                  </a:prstGeom>
                  <a:solidFill>
                    <a:srgbClr val="6B78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64" name="Rectangle 2330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0"/>
                    <a:ext cx="283" cy="14"/>
                  </a:xfrm>
                  <a:prstGeom prst="rect">
                    <a:avLst/>
                  </a:prstGeom>
                  <a:solidFill>
                    <a:srgbClr val="6B78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65" name="Rectangle 2331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0"/>
                    <a:ext cx="283" cy="14"/>
                  </a:xfrm>
                  <a:prstGeom prst="rect">
                    <a:avLst/>
                  </a:prstGeom>
                  <a:solidFill>
                    <a:srgbClr val="6B78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66" name="Rectangle 2332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0"/>
                    <a:ext cx="283" cy="14"/>
                  </a:xfrm>
                  <a:prstGeom prst="rect">
                    <a:avLst/>
                  </a:prstGeom>
                  <a:solidFill>
                    <a:srgbClr val="6B78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67" name="Rectangle 2333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0"/>
                    <a:ext cx="283" cy="14"/>
                  </a:xfrm>
                  <a:prstGeom prst="rect">
                    <a:avLst/>
                  </a:prstGeom>
                  <a:solidFill>
                    <a:srgbClr val="6B78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68" name="Rectangle 2334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1"/>
                    <a:ext cx="283" cy="13"/>
                  </a:xfrm>
                  <a:prstGeom prst="rect">
                    <a:avLst/>
                  </a:prstGeom>
                  <a:solidFill>
                    <a:srgbClr val="6B78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69" name="Rectangle 2335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1"/>
                    <a:ext cx="283" cy="13"/>
                  </a:xfrm>
                  <a:prstGeom prst="rect">
                    <a:avLst/>
                  </a:prstGeom>
                  <a:solidFill>
                    <a:srgbClr val="6B78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70" name="Rectangle 2336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1"/>
                    <a:ext cx="283" cy="13"/>
                  </a:xfrm>
                  <a:prstGeom prst="rect">
                    <a:avLst/>
                  </a:prstGeom>
                  <a:solidFill>
                    <a:srgbClr val="69753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71" name="Rectangle 2337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1"/>
                    <a:ext cx="283" cy="13"/>
                  </a:xfrm>
                  <a:prstGeom prst="rect">
                    <a:avLst/>
                  </a:prstGeom>
                  <a:solidFill>
                    <a:srgbClr val="69753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72" name="Rectangle 2338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1"/>
                    <a:ext cx="283" cy="13"/>
                  </a:xfrm>
                  <a:prstGeom prst="rect">
                    <a:avLst/>
                  </a:prstGeom>
                  <a:solidFill>
                    <a:srgbClr val="69753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73" name="Rectangle 2339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1"/>
                    <a:ext cx="283" cy="13"/>
                  </a:xfrm>
                  <a:prstGeom prst="rect">
                    <a:avLst/>
                  </a:prstGeom>
                  <a:solidFill>
                    <a:srgbClr val="69753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74" name="Rectangle 2340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2"/>
                    <a:ext cx="283" cy="12"/>
                  </a:xfrm>
                  <a:prstGeom prst="rect">
                    <a:avLst/>
                  </a:prstGeom>
                  <a:solidFill>
                    <a:srgbClr val="69753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75" name="Rectangle 2341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2"/>
                    <a:ext cx="283" cy="12"/>
                  </a:xfrm>
                  <a:prstGeom prst="rect">
                    <a:avLst/>
                  </a:prstGeom>
                  <a:solidFill>
                    <a:srgbClr val="69753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76" name="Rectangle 2342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2"/>
                    <a:ext cx="283" cy="12"/>
                  </a:xfrm>
                  <a:prstGeom prst="rect">
                    <a:avLst/>
                  </a:prstGeom>
                  <a:solidFill>
                    <a:srgbClr val="6975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77" name="Rectangle 2343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2"/>
                    <a:ext cx="283" cy="12"/>
                  </a:xfrm>
                  <a:prstGeom prst="rect">
                    <a:avLst/>
                  </a:prstGeom>
                  <a:solidFill>
                    <a:srgbClr val="6975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78" name="Rectangle 2344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2"/>
                    <a:ext cx="283" cy="12"/>
                  </a:xfrm>
                  <a:prstGeom prst="rect">
                    <a:avLst/>
                  </a:prstGeom>
                  <a:solidFill>
                    <a:srgbClr val="6975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79" name="Rectangle 2345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2"/>
                    <a:ext cx="283" cy="12"/>
                  </a:xfrm>
                  <a:prstGeom prst="rect">
                    <a:avLst/>
                  </a:prstGeom>
                  <a:solidFill>
                    <a:srgbClr val="6975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80" name="Rectangle 2346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3"/>
                    <a:ext cx="283" cy="11"/>
                  </a:xfrm>
                  <a:prstGeom prst="rect">
                    <a:avLst/>
                  </a:prstGeom>
                  <a:solidFill>
                    <a:srgbClr val="6975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81" name="Rectangle 2347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3"/>
                    <a:ext cx="283" cy="11"/>
                  </a:xfrm>
                  <a:prstGeom prst="rect">
                    <a:avLst/>
                  </a:prstGeom>
                  <a:solidFill>
                    <a:srgbClr val="6975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82" name="Rectangle 2348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3"/>
                    <a:ext cx="283" cy="11"/>
                  </a:xfrm>
                  <a:prstGeom prst="rect">
                    <a:avLst/>
                  </a:prstGeom>
                  <a:solidFill>
                    <a:srgbClr val="6975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83" name="Rectangle 2349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3"/>
                    <a:ext cx="283" cy="11"/>
                  </a:xfrm>
                  <a:prstGeom prst="rect">
                    <a:avLst/>
                  </a:prstGeom>
                  <a:solidFill>
                    <a:srgbClr val="6975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84" name="Rectangle 2350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3"/>
                    <a:ext cx="283" cy="11"/>
                  </a:xfrm>
                  <a:prstGeom prst="rect">
                    <a:avLst/>
                  </a:prstGeom>
                  <a:solidFill>
                    <a:srgbClr val="6975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85" name="Rectangle 2351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3"/>
                    <a:ext cx="283" cy="11"/>
                  </a:xfrm>
                  <a:prstGeom prst="rect">
                    <a:avLst/>
                  </a:prstGeom>
                  <a:solidFill>
                    <a:srgbClr val="6975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86" name="Rectangle 2352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3"/>
                    <a:ext cx="283" cy="11"/>
                  </a:xfrm>
                  <a:prstGeom prst="rect">
                    <a:avLst/>
                  </a:prstGeom>
                  <a:solidFill>
                    <a:srgbClr val="6975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87" name="Rectangle 2353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4"/>
                    <a:ext cx="283" cy="10"/>
                  </a:xfrm>
                  <a:prstGeom prst="rect">
                    <a:avLst/>
                  </a:prstGeom>
                  <a:solidFill>
                    <a:srgbClr val="6975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88" name="Rectangle 2354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4"/>
                    <a:ext cx="283" cy="10"/>
                  </a:xfrm>
                  <a:prstGeom prst="rect">
                    <a:avLst/>
                  </a:prstGeom>
                  <a:solidFill>
                    <a:srgbClr val="66733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89" name="Rectangle 2355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4"/>
                    <a:ext cx="283" cy="10"/>
                  </a:xfrm>
                  <a:prstGeom prst="rect">
                    <a:avLst/>
                  </a:prstGeom>
                  <a:solidFill>
                    <a:srgbClr val="66733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90" name="Rectangle 2356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4"/>
                    <a:ext cx="283" cy="10"/>
                  </a:xfrm>
                  <a:prstGeom prst="rect">
                    <a:avLst/>
                  </a:prstGeom>
                  <a:solidFill>
                    <a:srgbClr val="66733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91" name="Rectangle 2357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4"/>
                    <a:ext cx="283" cy="10"/>
                  </a:xfrm>
                  <a:prstGeom prst="rect">
                    <a:avLst/>
                  </a:prstGeom>
                  <a:solidFill>
                    <a:srgbClr val="66733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92" name="Rectangle 2358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4"/>
                    <a:ext cx="283" cy="10"/>
                  </a:xfrm>
                  <a:prstGeom prst="rect">
                    <a:avLst/>
                  </a:prstGeom>
                  <a:solidFill>
                    <a:srgbClr val="67733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93" name="Rectangle 2359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5"/>
                    <a:ext cx="283" cy="9"/>
                  </a:xfrm>
                  <a:prstGeom prst="rect">
                    <a:avLst/>
                  </a:prstGeom>
                  <a:solidFill>
                    <a:srgbClr val="67733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94" name="Rectangle 2360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5"/>
                    <a:ext cx="283" cy="9"/>
                  </a:xfrm>
                  <a:prstGeom prst="rect">
                    <a:avLst/>
                  </a:prstGeom>
                  <a:solidFill>
                    <a:srgbClr val="6773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95" name="Rectangle 2361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5"/>
                    <a:ext cx="283" cy="9"/>
                  </a:xfrm>
                  <a:prstGeom prst="rect">
                    <a:avLst/>
                  </a:prstGeom>
                  <a:solidFill>
                    <a:srgbClr val="6773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96" name="Rectangle 2362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5"/>
                    <a:ext cx="283" cy="9"/>
                  </a:xfrm>
                  <a:prstGeom prst="rect">
                    <a:avLst/>
                  </a:prstGeom>
                  <a:solidFill>
                    <a:srgbClr val="6773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97" name="Rectangle 2363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5"/>
                    <a:ext cx="283" cy="9"/>
                  </a:xfrm>
                  <a:prstGeom prst="rect">
                    <a:avLst/>
                  </a:prstGeom>
                  <a:solidFill>
                    <a:srgbClr val="6773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98" name="Rectangle 2364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5"/>
                    <a:ext cx="283" cy="9"/>
                  </a:xfrm>
                  <a:prstGeom prst="rect">
                    <a:avLst/>
                  </a:prstGeom>
                  <a:solidFill>
                    <a:srgbClr val="6773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099" name="Rectangle 2365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6"/>
                    <a:ext cx="283" cy="8"/>
                  </a:xfrm>
                  <a:prstGeom prst="rect">
                    <a:avLst/>
                  </a:prstGeom>
                  <a:solidFill>
                    <a:srgbClr val="6773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00" name="Rectangle 2366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6"/>
                    <a:ext cx="283" cy="8"/>
                  </a:xfrm>
                  <a:prstGeom prst="rect">
                    <a:avLst/>
                  </a:prstGeom>
                  <a:solidFill>
                    <a:srgbClr val="6773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01" name="Rectangle 2367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6"/>
                    <a:ext cx="283" cy="8"/>
                  </a:xfrm>
                  <a:prstGeom prst="rect">
                    <a:avLst/>
                  </a:prstGeom>
                  <a:solidFill>
                    <a:srgbClr val="6773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02" name="Rectangle 2368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6"/>
                    <a:ext cx="283" cy="8"/>
                  </a:xfrm>
                  <a:prstGeom prst="rect">
                    <a:avLst/>
                  </a:prstGeom>
                  <a:solidFill>
                    <a:srgbClr val="6773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03" name="Rectangle 2369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6"/>
                    <a:ext cx="283" cy="8"/>
                  </a:xfrm>
                  <a:prstGeom prst="rect">
                    <a:avLst/>
                  </a:prstGeom>
                  <a:solidFill>
                    <a:srgbClr val="6773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04" name="Rectangle 2370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6"/>
                    <a:ext cx="283" cy="8"/>
                  </a:xfrm>
                  <a:prstGeom prst="rect">
                    <a:avLst/>
                  </a:prstGeom>
                  <a:solidFill>
                    <a:srgbClr val="6773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05" name="Rectangle 2371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7"/>
                    <a:ext cx="283" cy="7"/>
                  </a:xfrm>
                  <a:prstGeom prst="rect">
                    <a:avLst/>
                  </a:prstGeom>
                  <a:solidFill>
                    <a:srgbClr val="6773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06" name="Rectangle 2372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7"/>
                    <a:ext cx="283" cy="7"/>
                  </a:xfrm>
                  <a:prstGeom prst="rect">
                    <a:avLst/>
                  </a:prstGeom>
                  <a:solidFill>
                    <a:srgbClr val="65703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07" name="Rectangle 2373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7"/>
                    <a:ext cx="283" cy="7"/>
                  </a:xfrm>
                  <a:prstGeom prst="rect">
                    <a:avLst/>
                  </a:prstGeom>
                  <a:solidFill>
                    <a:srgbClr val="65703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08" name="Rectangle 2374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7"/>
                    <a:ext cx="283" cy="7"/>
                  </a:xfrm>
                  <a:prstGeom prst="rect">
                    <a:avLst/>
                  </a:prstGeom>
                  <a:solidFill>
                    <a:srgbClr val="65703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09" name="Rectangle 2375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7"/>
                    <a:ext cx="283" cy="7"/>
                  </a:xfrm>
                  <a:prstGeom prst="rect">
                    <a:avLst/>
                  </a:prstGeom>
                  <a:solidFill>
                    <a:srgbClr val="65703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10" name="Rectangle 2376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7"/>
                    <a:ext cx="283" cy="7"/>
                  </a:xfrm>
                  <a:prstGeom prst="rect">
                    <a:avLst/>
                  </a:prstGeom>
                  <a:solidFill>
                    <a:srgbClr val="65703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11" name="Rectangle 2377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8"/>
                    <a:ext cx="283" cy="6"/>
                  </a:xfrm>
                  <a:prstGeom prst="rect">
                    <a:avLst/>
                  </a:prstGeom>
                  <a:solidFill>
                    <a:srgbClr val="65703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12" name="Rectangle 2378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8"/>
                    <a:ext cx="283" cy="6"/>
                  </a:xfrm>
                  <a:prstGeom prst="rect">
                    <a:avLst/>
                  </a:prstGeom>
                  <a:solidFill>
                    <a:srgbClr val="65703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13" name="Rectangle 2379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8"/>
                    <a:ext cx="283" cy="6"/>
                  </a:xfrm>
                  <a:prstGeom prst="rect">
                    <a:avLst/>
                  </a:prstGeom>
                  <a:solidFill>
                    <a:srgbClr val="65703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14" name="Rectangle 2380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8"/>
                    <a:ext cx="283" cy="6"/>
                  </a:xfrm>
                  <a:prstGeom prst="rect">
                    <a:avLst/>
                  </a:prstGeom>
                  <a:solidFill>
                    <a:srgbClr val="65703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15" name="Rectangle 2381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8"/>
                    <a:ext cx="283" cy="6"/>
                  </a:xfrm>
                  <a:prstGeom prst="rect">
                    <a:avLst/>
                  </a:prstGeom>
                  <a:solidFill>
                    <a:srgbClr val="65703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16" name="Rectangle 2382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8"/>
                    <a:ext cx="283" cy="6"/>
                  </a:xfrm>
                  <a:prstGeom prst="rect">
                    <a:avLst/>
                  </a:prstGeom>
                  <a:solidFill>
                    <a:srgbClr val="65703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17" name="Rectangle 2383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8"/>
                    <a:ext cx="283" cy="6"/>
                  </a:xfrm>
                  <a:prstGeom prst="rect">
                    <a:avLst/>
                  </a:prstGeom>
                  <a:solidFill>
                    <a:srgbClr val="65703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18" name="Rectangle 2384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8"/>
                    <a:ext cx="283" cy="6"/>
                  </a:xfrm>
                  <a:prstGeom prst="rect">
                    <a:avLst/>
                  </a:prstGeom>
                  <a:solidFill>
                    <a:srgbClr val="65703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19" name="Rectangle 2385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9"/>
                    <a:ext cx="283" cy="5"/>
                  </a:xfrm>
                  <a:prstGeom prst="rect">
                    <a:avLst/>
                  </a:prstGeom>
                  <a:solidFill>
                    <a:srgbClr val="65703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20" name="Rectangle 2386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9"/>
                    <a:ext cx="283" cy="5"/>
                  </a:xfrm>
                  <a:prstGeom prst="rect">
                    <a:avLst/>
                  </a:prstGeom>
                  <a:solidFill>
                    <a:srgbClr val="65703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21" name="Rectangle 2387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9"/>
                    <a:ext cx="283" cy="5"/>
                  </a:xfrm>
                  <a:prstGeom prst="rect">
                    <a:avLst/>
                  </a:prstGeom>
                  <a:solidFill>
                    <a:srgbClr val="65703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22" name="Rectangle 2388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9"/>
                    <a:ext cx="283" cy="5"/>
                  </a:xfrm>
                  <a:prstGeom prst="rect">
                    <a:avLst/>
                  </a:prstGeom>
                  <a:solidFill>
                    <a:srgbClr val="65703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23" name="Rectangle 2389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9"/>
                    <a:ext cx="283" cy="5"/>
                  </a:xfrm>
                  <a:prstGeom prst="rect">
                    <a:avLst/>
                  </a:prstGeom>
                  <a:solidFill>
                    <a:srgbClr val="65703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24" name="Rectangle 2390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39"/>
                    <a:ext cx="283" cy="5"/>
                  </a:xfrm>
                  <a:prstGeom prst="rect">
                    <a:avLst/>
                  </a:prstGeom>
                  <a:solidFill>
                    <a:srgbClr val="626E3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25" name="Rectangle 2391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0"/>
                    <a:ext cx="283" cy="4"/>
                  </a:xfrm>
                  <a:prstGeom prst="rect">
                    <a:avLst/>
                  </a:prstGeom>
                  <a:solidFill>
                    <a:srgbClr val="626E3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26" name="Rectangle 2392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0"/>
                    <a:ext cx="283" cy="4"/>
                  </a:xfrm>
                  <a:prstGeom prst="rect">
                    <a:avLst/>
                  </a:prstGeom>
                  <a:solidFill>
                    <a:srgbClr val="626E3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27" name="Rectangle 2393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0"/>
                    <a:ext cx="283" cy="4"/>
                  </a:xfrm>
                  <a:prstGeom prst="rect">
                    <a:avLst/>
                  </a:prstGeom>
                  <a:solidFill>
                    <a:srgbClr val="626E2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28" name="Rectangle 2394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0"/>
                    <a:ext cx="283" cy="4"/>
                  </a:xfrm>
                  <a:prstGeom prst="rect">
                    <a:avLst/>
                  </a:prstGeom>
                  <a:solidFill>
                    <a:srgbClr val="626E2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29" name="Rectangle 2395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0"/>
                    <a:ext cx="283" cy="4"/>
                  </a:xfrm>
                  <a:prstGeom prst="rect">
                    <a:avLst/>
                  </a:prstGeom>
                  <a:solidFill>
                    <a:srgbClr val="626E2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30" name="Rectangle 2396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0"/>
                    <a:ext cx="283" cy="4"/>
                  </a:xfrm>
                  <a:prstGeom prst="rect">
                    <a:avLst/>
                  </a:prstGeom>
                  <a:solidFill>
                    <a:srgbClr val="626E2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31" name="Rectangle 2397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1"/>
                    <a:ext cx="283" cy="3"/>
                  </a:xfrm>
                  <a:prstGeom prst="rect">
                    <a:avLst/>
                  </a:prstGeom>
                  <a:solidFill>
                    <a:srgbClr val="626E2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32" name="Rectangle 2398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1"/>
                    <a:ext cx="283" cy="3"/>
                  </a:xfrm>
                  <a:prstGeom prst="rect">
                    <a:avLst/>
                  </a:prstGeom>
                  <a:solidFill>
                    <a:srgbClr val="626E2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33" name="Rectangle 2399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1"/>
                    <a:ext cx="283" cy="3"/>
                  </a:xfrm>
                  <a:prstGeom prst="rect">
                    <a:avLst/>
                  </a:prstGeom>
                  <a:solidFill>
                    <a:srgbClr val="626E2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34" name="Rectangle 2400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1"/>
                    <a:ext cx="283" cy="3"/>
                  </a:xfrm>
                  <a:prstGeom prst="rect">
                    <a:avLst/>
                  </a:prstGeom>
                  <a:solidFill>
                    <a:srgbClr val="626E2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35" name="Rectangle 2401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1"/>
                    <a:ext cx="283" cy="3"/>
                  </a:xfrm>
                  <a:prstGeom prst="rect">
                    <a:avLst/>
                  </a:prstGeom>
                  <a:solidFill>
                    <a:srgbClr val="626E2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36" name="Rectangle 2402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2"/>
                    <a:ext cx="283" cy="2"/>
                  </a:xfrm>
                  <a:prstGeom prst="rect">
                    <a:avLst/>
                  </a:prstGeom>
                  <a:solidFill>
                    <a:srgbClr val="626E2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37" name="Rectangle 2403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2"/>
                    <a:ext cx="283" cy="2"/>
                  </a:xfrm>
                  <a:prstGeom prst="rect">
                    <a:avLst/>
                  </a:prstGeom>
                  <a:solidFill>
                    <a:srgbClr val="626E2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38" name="Rectangle 2404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2"/>
                    <a:ext cx="283" cy="2"/>
                  </a:xfrm>
                  <a:prstGeom prst="rect">
                    <a:avLst/>
                  </a:prstGeom>
                  <a:solidFill>
                    <a:srgbClr val="626E2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39" name="Rectangle 2405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2"/>
                    <a:ext cx="283" cy="2"/>
                  </a:xfrm>
                  <a:prstGeom prst="rect">
                    <a:avLst/>
                  </a:prstGeom>
                  <a:solidFill>
                    <a:srgbClr val="626E2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40" name="Rectangle 2406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2"/>
                    <a:ext cx="283" cy="2"/>
                  </a:xfrm>
                  <a:prstGeom prst="rect">
                    <a:avLst/>
                  </a:prstGeom>
                  <a:solidFill>
                    <a:srgbClr val="626E2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41" name="Rectangle 2407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2"/>
                    <a:ext cx="283" cy="2"/>
                  </a:xfrm>
                  <a:prstGeom prst="rect">
                    <a:avLst/>
                  </a:prstGeom>
                  <a:solidFill>
                    <a:srgbClr val="626E2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42" name="Rectangle 2408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3"/>
                    <a:ext cx="283" cy="1"/>
                  </a:xfrm>
                  <a:prstGeom prst="rect">
                    <a:avLst/>
                  </a:prstGeom>
                  <a:solidFill>
                    <a:srgbClr val="606B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43" name="Rectangle 2409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3"/>
                    <a:ext cx="283" cy="1"/>
                  </a:xfrm>
                  <a:prstGeom prst="rect">
                    <a:avLst/>
                  </a:prstGeom>
                  <a:solidFill>
                    <a:srgbClr val="606B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44" name="Rectangle 2410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3"/>
                    <a:ext cx="283" cy="1"/>
                  </a:xfrm>
                  <a:prstGeom prst="rect">
                    <a:avLst/>
                  </a:prstGeom>
                  <a:solidFill>
                    <a:srgbClr val="606B2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45" name="Rectangle 2411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3"/>
                    <a:ext cx="283" cy="1"/>
                  </a:xfrm>
                  <a:prstGeom prst="rect">
                    <a:avLst/>
                  </a:prstGeom>
                  <a:solidFill>
                    <a:srgbClr val="606B2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46" name="Rectangle 2412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3"/>
                    <a:ext cx="283" cy="1"/>
                  </a:xfrm>
                  <a:prstGeom prst="rect">
                    <a:avLst/>
                  </a:prstGeom>
                  <a:solidFill>
                    <a:srgbClr val="606B2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47" name="Rectangle 2413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3"/>
                    <a:ext cx="283" cy="1"/>
                  </a:xfrm>
                  <a:prstGeom prst="rect">
                    <a:avLst/>
                  </a:prstGeom>
                  <a:solidFill>
                    <a:srgbClr val="606B2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48" name="Rectangle 2414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3"/>
                    <a:ext cx="283" cy="1"/>
                  </a:xfrm>
                  <a:prstGeom prst="rect">
                    <a:avLst/>
                  </a:prstGeom>
                  <a:solidFill>
                    <a:srgbClr val="606B2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4149" name="Rectangle 2415"/>
                  <p:cNvSpPr>
                    <a:spLocks noChangeArrowheads="1"/>
                  </p:cNvSpPr>
                  <p:nvPr/>
                </p:nvSpPr>
                <p:spPr bwMode="auto">
                  <a:xfrm>
                    <a:off x="175" y="3043"/>
                    <a:ext cx="283" cy="1"/>
                  </a:xfrm>
                  <a:prstGeom prst="rect">
                    <a:avLst/>
                  </a:prstGeom>
                  <a:solidFill>
                    <a:srgbClr val="606B2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</p:grpSp>
          </p:grpSp>
          <p:grpSp>
            <p:nvGrpSpPr>
              <p:cNvPr id="5634" name="5633 Grupo"/>
              <p:cNvGrpSpPr/>
              <p:nvPr/>
            </p:nvGrpSpPr>
            <p:grpSpPr>
              <a:xfrm>
                <a:off x="274638" y="4705648"/>
                <a:ext cx="449263" cy="204788"/>
                <a:chOff x="274638" y="4978747"/>
                <a:chExt cx="449263" cy="204788"/>
              </a:xfrm>
            </p:grpSpPr>
            <p:grpSp>
              <p:nvGrpSpPr>
                <p:cNvPr id="28" name="Group 3622"/>
                <p:cNvGrpSpPr>
                  <a:grpSpLocks/>
                </p:cNvGrpSpPr>
                <p:nvPr/>
              </p:nvGrpSpPr>
              <p:grpSpPr bwMode="auto">
                <a:xfrm>
                  <a:off x="274638" y="5029547"/>
                  <a:ext cx="449263" cy="152400"/>
                  <a:chOff x="173" y="3129"/>
                  <a:chExt cx="283" cy="96"/>
                </a:xfrm>
              </p:grpSpPr>
              <p:sp>
                <p:nvSpPr>
                  <p:cNvPr id="12750" name="Rectangle 342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29"/>
                    <a:ext cx="283" cy="96"/>
                  </a:xfrm>
                  <a:prstGeom prst="rect">
                    <a:avLst/>
                  </a:prstGeom>
                  <a:solidFill>
                    <a:srgbClr val="FAD1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51" name="Rectangle 342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29"/>
                    <a:ext cx="283" cy="96"/>
                  </a:xfrm>
                  <a:prstGeom prst="rect">
                    <a:avLst/>
                  </a:prstGeom>
                  <a:solidFill>
                    <a:srgbClr val="FAD1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52" name="Rectangle 342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29"/>
                    <a:ext cx="283" cy="96"/>
                  </a:xfrm>
                  <a:prstGeom prst="rect">
                    <a:avLst/>
                  </a:prstGeom>
                  <a:solidFill>
                    <a:srgbClr val="FAD1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53" name="Rectangle 342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29"/>
                    <a:ext cx="283" cy="96"/>
                  </a:xfrm>
                  <a:prstGeom prst="rect">
                    <a:avLst/>
                  </a:prstGeom>
                  <a:solidFill>
                    <a:srgbClr val="FAD1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54" name="Rectangle 342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29"/>
                    <a:ext cx="283" cy="96"/>
                  </a:xfrm>
                  <a:prstGeom prst="rect">
                    <a:avLst/>
                  </a:prstGeom>
                  <a:solidFill>
                    <a:srgbClr val="FAD1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55" name="Rectangle 342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0"/>
                    <a:ext cx="283" cy="95"/>
                  </a:xfrm>
                  <a:prstGeom prst="rect">
                    <a:avLst/>
                  </a:prstGeom>
                  <a:solidFill>
                    <a:srgbClr val="FAD1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56" name="Rectangle 342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0"/>
                    <a:ext cx="283" cy="95"/>
                  </a:xfrm>
                  <a:prstGeom prst="rect">
                    <a:avLst/>
                  </a:prstGeom>
                  <a:solidFill>
                    <a:srgbClr val="FAD1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57" name="Rectangle 342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0"/>
                    <a:ext cx="283" cy="95"/>
                  </a:xfrm>
                  <a:prstGeom prst="rect">
                    <a:avLst/>
                  </a:prstGeom>
                  <a:solidFill>
                    <a:srgbClr val="FAD1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58" name="Rectangle 343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0"/>
                    <a:ext cx="283" cy="95"/>
                  </a:xfrm>
                  <a:prstGeom prst="rect">
                    <a:avLst/>
                  </a:prstGeom>
                  <a:solidFill>
                    <a:srgbClr val="FAD1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59" name="Rectangle 343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0"/>
                    <a:ext cx="283" cy="95"/>
                  </a:xfrm>
                  <a:prstGeom prst="rect">
                    <a:avLst/>
                  </a:prstGeom>
                  <a:solidFill>
                    <a:srgbClr val="FAD1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60" name="Rectangle 343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1"/>
                    <a:ext cx="283" cy="94"/>
                  </a:xfrm>
                  <a:prstGeom prst="rect">
                    <a:avLst/>
                  </a:prstGeom>
                  <a:solidFill>
                    <a:srgbClr val="FAD1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61" name="Rectangle 343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1"/>
                    <a:ext cx="283" cy="94"/>
                  </a:xfrm>
                  <a:prstGeom prst="rect">
                    <a:avLst/>
                  </a:prstGeom>
                  <a:solidFill>
                    <a:srgbClr val="FAD0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62" name="Rectangle 343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1"/>
                    <a:ext cx="283" cy="94"/>
                  </a:xfrm>
                  <a:prstGeom prst="rect">
                    <a:avLst/>
                  </a:prstGeom>
                  <a:solidFill>
                    <a:srgbClr val="FAD0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63" name="Rectangle 343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1"/>
                    <a:ext cx="283" cy="94"/>
                  </a:xfrm>
                  <a:prstGeom prst="rect">
                    <a:avLst/>
                  </a:prstGeom>
                  <a:solidFill>
                    <a:srgbClr val="FAD0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64" name="Rectangle 343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1"/>
                    <a:ext cx="283" cy="94"/>
                  </a:xfrm>
                  <a:prstGeom prst="rect">
                    <a:avLst/>
                  </a:prstGeom>
                  <a:solidFill>
                    <a:srgbClr val="FAD0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65" name="Rectangle 343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1"/>
                    <a:ext cx="283" cy="94"/>
                  </a:xfrm>
                  <a:prstGeom prst="rect">
                    <a:avLst/>
                  </a:prstGeom>
                  <a:solidFill>
                    <a:srgbClr val="FAD0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66" name="Rectangle 343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1"/>
                    <a:ext cx="283" cy="94"/>
                  </a:xfrm>
                  <a:prstGeom prst="rect">
                    <a:avLst/>
                  </a:prstGeom>
                  <a:solidFill>
                    <a:srgbClr val="FAD0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67" name="Rectangle 343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1"/>
                    <a:ext cx="283" cy="94"/>
                  </a:xfrm>
                  <a:prstGeom prst="rect">
                    <a:avLst/>
                  </a:prstGeom>
                  <a:solidFill>
                    <a:srgbClr val="FACD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68" name="Rectangle 344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2"/>
                    <a:ext cx="283" cy="93"/>
                  </a:xfrm>
                  <a:prstGeom prst="rect">
                    <a:avLst/>
                  </a:prstGeom>
                  <a:solidFill>
                    <a:srgbClr val="FACD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69" name="Rectangle 344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2"/>
                    <a:ext cx="283" cy="93"/>
                  </a:xfrm>
                  <a:prstGeom prst="rect">
                    <a:avLst/>
                  </a:prstGeom>
                  <a:solidFill>
                    <a:srgbClr val="FACD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70" name="Rectangle 344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2"/>
                    <a:ext cx="283" cy="93"/>
                  </a:xfrm>
                  <a:prstGeom prst="rect">
                    <a:avLst/>
                  </a:prstGeom>
                  <a:solidFill>
                    <a:srgbClr val="FACD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71" name="Rectangle 344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2"/>
                    <a:ext cx="283" cy="93"/>
                  </a:xfrm>
                  <a:prstGeom prst="rect">
                    <a:avLst/>
                  </a:prstGeom>
                  <a:solidFill>
                    <a:srgbClr val="FACD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72" name="Rectangle 344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2"/>
                    <a:ext cx="283" cy="93"/>
                  </a:xfrm>
                  <a:prstGeom prst="rect">
                    <a:avLst/>
                  </a:prstGeom>
                  <a:solidFill>
                    <a:srgbClr val="FACD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73" name="Rectangle 344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2"/>
                    <a:ext cx="283" cy="93"/>
                  </a:xfrm>
                  <a:prstGeom prst="rect">
                    <a:avLst/>
                  </a:prstGeom>
                  <a:solidFill>
                    <a:srgbClr val="FACD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74" name="Rectangle 344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3"/>
                    <a:ext cx="283" cy="92"/>
                  </a:xfrm>
                  <a:prstGeom prst="rect">
                    <a:avLst/>
                  </a:prstGeom>
                  <a:solidFill>
                    <a:srgbClr val="FACD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75" name="Rectangle 344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3"/>
                    <a:ext cx="283" cy="92"/>
                  </a:xfrm>
                  <a:prstGeom prst="rect">
                    <a:avLst/>
                  </a:prstGeom>
                  <a:solidFill>
                    <a:srgbClr val="FACD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76" name="Rectangle 344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3"/>
                    <a:ext cx="283" cy="92"/>
                  </a:xfrm>
                  <a:prstGeom prst="rect">
                    <a:avLst/>
                  </a:prstGeom>
                  <a:solidFill>
                    <a:srgbClr val="FACD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77" name="Rectangle 344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3"/>
                    <a:ext cx="283" cy="92"/>
                  </a:xfrm>
                  <a:prstGeom prst="rect">
                    <a:avLst/>
                  </a:prstGeom>
                  <a:solidFill>
                    <a:srgbClr val="FACD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78" name="Rectangle 345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3"/>
                    <a:ext cx="283" cy="92"/>
                  </a:xfrm>
                  <a:prstGeom prst="rect">
                    <a:avLst/>
                  </a:prstGeom>
                  <a:solidFill>
                    <a:srgbClr val="FACD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79" name="Rectangle 345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3"/>
                    <a:ext cx="283" cy="92"/>
                  </a:xfrm>
                  <a:prstGeom prst="rect">
                    <a:avLst/>
                  </a:prstGeom>
                  <a:solidFill>
                    <a:srgbClr val="FACD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80" name="Rectangle 345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4"/>
                    <a:ext cx="283" cy="91"/>
                  </a:xfrm>
                  <a:prstGeom prst="rect">
                    <a:avLst/>
                  </a:prstGeom>
                  <a:solidFill>
                    <a:srgbClr val="FACD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81" name="Rectangle 345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4"/>
                    <a:ext cx="283" cy="91"/>
                  </a:xfrm>
                  <a:prstGeom prst="rect">
                    <a:avLst/>
                  </a:prstGeom>
                  <a:solidFill>
                    <a:srgbClr val="FACD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82" name="Rectangle 345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4"/>
                    <a:ext cx="283" cy="91"/>
                  </a:xfrm>
                  <a:prstGeom prst="rect">
                    <a:avLst/>
                  </a:prstGeom>
                  <a:solidFill>
                    <a:srgbClr val="FACD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83" name="Rectangle 345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4"/>
                    <a:ext cx="283" cy="91"/>
                  </a:xfrm>
                  <a:prstGeom prst="rect">
                    <a:avLst/>
                  </a:prstGeom>
                  <a:solidFill>
                    <a:srgbClr val="FACD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84" name="Rectangle 345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4"/>
                    <a:ext cx="283" cy="91"/>
                  </a:xfrm>
                  <a:prstGeom prst="rect">
                    <a:avLst/>
                  </a:prstGeom>
                  <a:solidFill>
                    <a:srgbClr val="FACD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85" name="Rectangle 345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4"/>
                    <a:ext cx="283" cy="91"/>
                  </a:xfrm>
                  <a:prstGeom prst="rect">
                    <a:avLst/>
                  </a:prstGeom>
                  <a:solidFill>
                    <a:srgbClr val="FACD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86" name="Rectangle 345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5"/>
                    <a:ext cx="283" cy="90"/>
                  </a:xfrm>
                  <a:prstGeom prst="rect">
                    <a:avLst/>
                  </a:prstGeom>
                  <a:solidFill>
                    <a:srgbClr val="FACD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87" name="Rectangle 345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5"/>
                    <a:ext cx="283" cy="90"/>
                  </a:xfrm>
                  <a:prstGeom prst="rect">
                    <a:avLst/>
                  </a:prstGeom>
                  <a:solidFill>
                    <a:srgbClr val="FAC9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88" name="Rectangle 346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5"/>
                    <a:ext cx="283" cy="90"/>
                  </a:xfrm>
                  <a:prstGeom prst="rect">
                    <a:avLst/>
                  </a:prstGeom>
                  <a:solidFill>
                    <a:srgbClr val="FAC9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89" name="Rectangle 346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5"/>
                    <a:ext cx="283" cy="90"/>
                  </a:xfrm>
                  <a:prstGeom prst="rect">
                    <a:avLst/>
                  </a:prstGeom>
                  <a:solidFill>
                    <a:srgbClr val="FAC9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90" name="Rectangle 346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5"/>
                    <a:ext cx="283" cy="90"/>
                  </a:xfrm>
                  <a:prstGeom prst="rect">
                    <a:avLst/>
                  </a:prstGeom>
                  <a:solidFill>
                    <a:srgbClr val="FAC9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91" name="Rectangle 346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5"/>
                    <a:ext cx="283" cy="90"/>
                  </a:xfrm>
                  <a:prstGeom prst="rect">
                    <a:avLst/>
                  </a:prstGeom>
                  <a:solidFill>
                    <a:srgbClr val="FAC9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92" name="Rectangle 346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6"/>
                    <a:ext cx="283" cy="89"/>
                  </a:xfrm>
                  <a:prstGeom prst="rect">
                    <a:avLst/>
                  </a:prstGeom>
                  <a:solidFill>
                    <a:srgbClr val="FAC9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93" name="Rectangle 346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6"/>
                    <a:ext cx="283" cy="89"/>
                  </a:xfrm>
                  <a:prstGeom prst="rect">
                    <a:avLst/>
                  </a:prstGeom>
                  <a:solidFill>
                    <a:srgbClr val="FAC9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94" name="Rectangle 346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6"/>
                    <a:ext cx="283" cy="89"/>
                  </a:xfrm>
                  <a:prstGeom prst="rect">
                    <a:avLst/>
                  </a:prstGeom>
                  <a:solidFill>
                    <a:srgbClr val="FAC9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95" name="Rectangle 346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6"/>
                    <a:ext cx="283" cy="89"/>
                  </a:xfrm>
                  <a:prstGeom prst="rect">
                    <a:avLst/>
                  </a:prstGeom>
                  <a:solidFill>
                    <a:srgbClr val="FAC9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96" name="Rectangle 346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6"/>
                    <a:ext cx="283" cy="89"/>
                  </a:xfrm>
                  <a:prstGeom prst="rect">
                    <a:avLst/>
                  </a:prstGeom>
                  <a:solidFill>
                    <a:srgbClr val="FAC9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97" name="Rectangle 346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6"/>
                    <a:ext cx="283" cy="89"/>
                  </a:xfrm>
                  <a:prstGeom prst="rect">
                    <a:avLst/>
                  </a:prstGeom>
                  <a:solidFill>
                    <a:srgbClr val="FAC9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98" name="Rectangle 347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6"/>
                    <a:ext cx="283" cy="89"/>
                  </a:xfrm>
                  <a:prstGeom prst="rect">
                    <a:avLst/>
                  </a:prstGeom>
                  <a:solidFill>
                    <a:srgbClr val="FAC9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99" name="Rectangle 347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7"/>
                    <a:ext cx="283" cy="88"/>
                  </a:xfrm>
                  <a:prstGeom prst="rect">
                    <a:avLst/>
                  </a:prstGeom>
                  <a:solidFill>
                    <a:srgbClr val="FAC9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00" name="Rectangle 347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7"/>
                    <a:ext cx="283" cy="88"/>
                  </a:xfrm>
                  <a:prstGeom prst="rect">
                    <a:avLst/>
                  </a:prstGeom>
                  <a:solidFill>
                    <a:srgbClr val="FAC84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01" name="Rectangle 347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7"/>
                    <a:ext cx="283" cy="88"/>
                  </a:xfrm>
                  <a:prstGeom prst="rect">
                    <a:avLst/>
                  </a:prstGeom>
                  <a:solidFill>
                    <a:srgbClr val="FAC84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02" name="Rectangle 347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7"/>
                    <a:ext cx="283" cy="88"/>
                  </a:xfrm>
                  <a:prstGeom prst="rect">
                    <a:avLst/>
                  </a:prstGeom>
                  <a:solidFill>
                    <a:srgbClr val="FAC84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03" name="Rectangle 347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7"/>
                    <a:ext cx="283" cy="88"/>
                  </a:xfrm>
                  <a:prstGeom prst="rect">
                    <a:avLst/>
                  </a:prstGeom>
                  <a:solidFill>
                    <a:srgbClr val="FAC84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04" name="Rectangle 347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7"/>
                    <a:ext cx="283" cy="88"/>
                  </a:xfrm>
                  <a:prstGeom prst="rect">
                    <a:avLst/>
                  </a:prstGeom>
                  <a:solidFill>
                    <a:srgbClr val="FAC84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05" name="Rectangle 347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8"/>
                    <a:ext cx="283" cy="87"/>
                  </a:xfrm>
                  <a:prstGeom prst="rect">
                    <a:avLst/>
                  </a:prstGeom>
                  <a:solidFill>
                    <a:srgbClr val="FAC84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06" name="Rectangle 347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8"/>
                    <a:ext cx="283" cy="87"/>
                  </a:xfrm>
                  <a:prstGeom prst="rect">
                    <a:avLst/>
                  </a:prstGeom>
                  <a:solidFill>
                    <a:srgbClr val="FAC84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07" name="Rectangle 347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8"/>
                    <a:ext cx="283" cy="87"/>
                  </a:xfrm>
                  <a:prstGeom prst="rect">
                    <a:avLst/>
                  </a:prstGeom>
                  <a:solidFill>
                    <a:srgbClr val="FAC84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08" name="Rectangle 348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8"/>
                    <a:ext cx="283" cy="87"/>
                  </a:xfrm>
                  <a:prstGeom prst="rect">
                    <a:avLst/>
                  </a:prstGeom>
                  <a:solidFill>
                    <a:srgbClr val="FAC84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09" name="Rectangle 348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8"/>
                    <a:ext cx="283" cy="87"/>
                  </a:xfrm>
                  <a:prstGeom prst="rect">
                    <a:avLst/>
                  </a:prstGeom>
                  <a:solidFill>
                    <a:srgbClr val="FAC54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10" name="Rectangle 348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8"/>
                    <a:ext cx="283" cy="87"/>
                  </a:xfrm>
                  <a:prstGeom prst="rect">
                    <a:avLst/>
                  </a:prstGeom>
                  <a:solidFill>
                    <a:srgbClr val="FAC54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11" name="Rectangle 348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9"/>
                    <a:ext cx="283" cy="86"/>
                  </a:xfrm>
                  <a:prstGeom prst="rect">
                    <a:avLst/>
                  </a:prstGeom>
                  <a:solidFill>
                    <a:srgbClr val="FAC54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12" name="Rectangle 348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9"/>
                    <a:ext cx="283" cy="86"/>
                  </a:xfrm>
                  <a:prstGeom prst="rect">
                    <a:avLst/>
                  </a:prstGeom>
                  <a:solidFill>
                    <a:srgbClr val="FAC54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13" name="Rectangle 348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9"/>
                    <a:ext cx="283" cy="86"/>
                  </a:xfrm>
                  <a:prstGeom prst="rect">
                    <a:avLst/>
                  </a:prstGeom>
                  <a:solidFill>
                    <a:srgbClr val="FAC5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14" name="Rectangle 348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9"/>
                    <a:ext cx="283" cy="86"/>
                  </a:xfrm>
                  <a:prstGeom prst="rect">
                    <a:avLst/>
                  </a:prstGeom>
                  <a:solidFill>
                    <a:srgbClr val="F7C3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15" name="Rectangle 348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9"/>
                    <a:ext cx="283" cy="86"/>
                  </a:xfrm>
                  <a:prstGeom prst="rect">
                    <a:avLst/>
                  </a:prstGeom>
                  <a:solidFill>
                    <a:srgbClr val="F7C3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16" name="Rectangle 348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39"/>
                    <a:ext cx="283" cy="86"/>
                  </a:xfrm>
                  <a:prstGeom prst="rect">
                    <a:avLst/>
                  </a:prstGeom>
                  <a:solidFill>
                    <a:srgbClr val="F7C3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17" name="Rectangle 348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0"/>
                    <a:ext cx="283" cy="85"/>
                  </a:xfrm>
                  <a:prstGeom prst="rect">
                    <a:avLst/>
                  </a:prstGeom>
                  <a:solidFill>
                    <a:srgbClr val="F7C3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18" name="Rectangle 349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0"/>
                    <a:ext cx="283" cy="85"/>
                  </a:xfrm>
                  <a:prstGeom prst="rect">
                    <a:avLst/>
                  </a:prstGeom>
                  <a:solidFill>
                    <a:srgbClr val="F7C3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19" name="Rectangle 349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0"/>
                    <a:ext cx="283" cy="85"/>
                  </a:xfrm>
                  <a:prstGeom prst="rect">
                    <a:avLst/>
                  </a:prstGeom>
                  <a:solidFill>
                    <a:srgbClr val="F7C3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20" name="Rectangle 349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0"/>
                    <a:ext cx="283" cy="85"/>
                  </a:xfrm>
                  <a:prstGeom prst="rect">
                    <a:avLst/>
                  </a:prstGeom>
                  <a:solidFill>
                    <a:srgbClr val="F7C3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21" name="Rectangle 349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0"/>
                    <a:ext cx="283" cy="85"/>
                  </a:xfrm>
                  <a:prstGeom prst="rect">
                    <a:avLst/>
                  </a:prstGeom>
                  <a:solidFill>
                    <a:srgbClr val="F7C3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22" name="Rectangle 349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0"/>
                    <a:ext cx="283" cy="85"/>
                  </a:xfrm>
                  <a:prstGeom prst="rect">
                    <a:avLst/>
                  </a:prstGeom>
                  <a:solidFill>
                    <a:srgbClr val="F7C3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23" name="Rectangle 349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1"/>
                    <a:ext cx="283" cy="84"/>
                  </a:xfrm>
                  <a:prstGeom prst="rect">
                    <a:avLst/>
                  </a:prstGeom>
                  <a:solidFill>
                    <a:srgbClr val="F7C3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24" name="Rectangle 349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1"/>
                    <a:ext cx="283" cy="84"/>
                  </a:xfrm>
                  <a:prstGeom prst="rect">
                    <a:avLst/>
                  </a:prstGeom>
                  <a:solidFill>
                    <a:srgbClr val="F7C3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25" name="Rectangle 349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1"/>
                    <a:ext cx="283" cy="84"/>
                  </a:xfrm>
                  <a:prstGeom prst="rect">
                    <a:avLst/>
                  </a:prstGeom>
                  <a:solidFill>
                    <a:srgbClr val="F7C3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26" name="Rectangle 349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1"/>
                    <a:ext cx="283" cy="84"/>
                  </a:xfrm>
                  <a:prstGeom prst="rect">
                    <a:avLst/>
                  </a:prstGeom>
                  <a:solidFill>
                    <a:srgbClr val="F7C3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27" name="Rectangle 349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1"/>
                    <a:ext cx="283" cy="84"/>
                  </a:xfrm>
                  <a:prstGeom prst="rect">
                    <a:avLst/>
                  </a:prstGeom>
                  <a:solidFill>
                    <a:srgbClr val="F7C2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28" name="Rectangle 350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1"/>
                    <a:ext cx="283" cy="84"/>
                  </a:xfrm>
                  <a:prstGeom prst="rect">
                    <a:avLst/>
                  </a:prstGeom>
                  <a:solidFill>
                    <a:srgbClr val="F7C2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29" name="Rectangle 350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1"/>
                    <a:ext cx="283" cy="84"/>
                  </a:xfrm>
                  <a:prstGeom prst="rect">
                    <a:avLst/>
                  </a:prstGeom>
                  <a:solidFill>
                    <a:srgbClr val="F7C2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30" name="Rectangle 350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2"/>
                    <a:ext cx="283" cy="83"/>
                  </a:xfrm>
                  <a:prstGeom prst="rect">
                    <a:avLst/>
                  </a:prstGeom>
                  <a:solidFill>
                    <a:srgbClr val="F7C2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31" name="Rectangle 350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2"/>
                    <a:ext cx="283" cy="83"/>
                  </a:xfrm>
                  <a:prstGeom prst="rect">
                    <a:avLst/>
                  </a:prstGeom>
                  <a:solidFill>
                    <a:srgbClr val="F7BF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32" name="Rectangle 350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2"/>
                    <a:ext cx="283" cy="83"/>
                  </a:xfrm>
                  <a:prstGeom prst="rect">
                    <a:avLst/>
                  </a:prstGeom>
                  <a:solidFill>
                    <a:srgbClr val="F7BF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33" name="Rectangle 350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2"/>
                    <a:ext cx="283" cy="83"/>
                  </a:xfrm>
                  <a:prstGeom prst="rect">
                    <a:avLst/>
                  </a:prstGeom>
                  <a:solidFill>
                    <a:srgbClr val="F7BF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34" name="Rectangle 350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2"/>
                    <a:ext cx="283" cy="83"/>
                  </a:xfrm>
                  <a:prstGeom prst="rect">
                    <a:avLst/>
                  </a:prstGeom>
                  <a:solidFill>
                    <a:srgbClr val="F7BF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35" name="Rectangle 350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2"/>
                    <a:ext cx="283" cy="83"/>
                  </a:xfrm>
                  <a:prstGeom prst="rect">
                    <a:avLst/>
                  </a:prstGeom>
                  <a:solidFill>
                    <a:srgbClr val="F7BF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36" name="Rectangle 350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3"/>
                    <a:ext cx="283" cy="82"/>
                  </a:xfrm>
                  <a:prstGeom prst="rect">
                    <a:avLst/>
                  </a:prstGeom>
                  <a:solidFill>
                    <a:srgbClr val="F7BF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37" name="Rectangle 350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3"/>
                    <a:ext cx="283" cy="82"/>
                  </a:xfrm>
                  <a:prstGeom prst="rect">
                    <a:avLst/>
                  </a:prstGeom>
                  <a:solidFill>
                    <a:srgbClr val="F7BF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38" name="Rectangle 351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3"/>
                    <a:ext cx="283" cy="82"/>
                  </a:xfrm>
                  <a:prstGeom prst="rect">
                    <a:avLst/>
                  </a:prstGeom>
                  <a:solidFill>
                    <a:srgbClr val="F7BF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39" name="Rectangle 351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3"/>
                    <a:ext cx="283" cy="82"/>
                  </a:xfrm>
                  <a:prstGeom prst="rect">
                    <a:avLst/>
                  </a:prstGeom>
                  <a:solidFill>
                    <a:srgbClr val="F7BF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40" name="Rectangle 351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3"/>
                    <a:ext cx="283" cy="82"/>
                  </a:xfrm>
                  <a:prstGeom prst="rect">
                    <a:avLst/>
                  </a:prstGeom>
                  <a:solidFill>
                    <a:srgbClr val="F7BE4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41" name="Rectangle 351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3"/>
                    <a:ext cx="283" cy="82"/>
                  </a:xfrm>
                  <a:prstGeom prst="rect">
                    <a:avLst/>
                  </a:prstGeom>
                  <a:solidFill>
                    <a:srgbClr val="F7BE4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42" name="Rectangle 351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4"/>
                    <a:ext cx="283" cy="81"/>
                  </a:xfrm>
                  <a:prstGeom prst="rect">
                    <a:avLst/>
                  </a:prstGeom>
                  <a:solidFill>
                    <a:srgbClr val="F7BE4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43" name="Rectangle 351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4"/>
                    <a:ext cx="283" cy="81"/>
                  </a:xfrm>
                  <a:prstGeom prst="rect">
                    <a:avLst/>
                  </a:prstGeom>
                  <a:solidFill>
                    <a:srgbClr val="F7BE4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44" name="Rectangle 351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4"/>
                    <a:ext cx="283" cy="81"/>
                  </a:xfrm>
                  <a:prstGeom prst="rect">
                    <a:avLst/>
                  </a:prstGeom>
                  <a:solidFill>
                    <a:srgbClr val="F7BE4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45" name="Rectangle 351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4"/>
                    <a:ext cx="283" cy="81"/>
                  </a:xfrm>
                  <a:prstGeom prst="rect">
                    <a:avLst/>
                  </a:prstGeom>
                  <a:solidFill>
                    <a:srgbClr val="F7BE4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46" name="Rectangle 351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4"/>
                    <a:ext cx="283" cy="81"/>
                  </a:xfrm>
                  <a:prstGeom prst="rect">
                    <a:avLst/>
                  </a:prstGeom>
                  <a:solidFill>
                    <a:srgbClr val="F7BE4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47" name="Rectangle 351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4"/>
                    <a:ext cx="283" cy="81"/>
                  </a:xfrm>
                  <a:prstGeom prst="rect">
                    <a:avLst/>
                  </a:prstGeom>
                  <a:solidFill>
                    <a:srgbClr val="F7BE4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48" name="Rectangle 352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5"/>
                    <a:ext cx="283" cy="80"/>
                  </a:xfrm>
                  <a:prstGeom prst="rect">
                    <a:avLst/>
                  </a:prstGeom>
                  <a:solidFill>
                    <a:srgbClr val="F7BE4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49" name="Rectangle 352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5"/>
                    <a:ext cx="283" cy="80"/>
                  </a:xfrm>
                  <a:prstGeom prst="rect">
                    <a:avLst/>
                  </a:prstGeom>
                  <a:solidFill>
                    <a:srgbClr val="F7BE4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50" name="Rectangle 352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5"/>
                    <a:ext cx="283" cy="80"/>
                  </a:xfrm>
                  <a:prstGeom prst="rect">
                    <a:avLst/>
                  </a:prstGeom>
                  <a:solidFill>
                    <a:srgbClr val="F7BE4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51" name="Rectangle 352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5"/>
                    <a:ext cx="283" cy="80"/>
                  </a:xfrm>
                  <a:prstGeom prst="rect">
                    <a:avLst/>
                  </a:prstGeom>
                  <a:solidFill>
                    <a:srgbClr val="F7BE4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52" name="Rectangle 352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5"/>
                    <a:ext cx="283" cy="80"/>
                  </a:xfrm>
                  <a:prstGeom prst="rect">
                    <a:avLst/>
                  </a:prstGeom>
                  <a:solidFill>
                    <a:srgbClr val="F7BE4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53" name="Rectangle 352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5"/>
                    <a:ext cx="283" cy="80"/>
                  </a:xfrm>
                  <a:prstGeom prst="rect">
                    <a:avLst/>
                  </a:prstGeom>
                  <a:solidFill>
                    <a:srgbClr val="F7BE4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54" name="Rectangle 352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6"/>
                    <a:ext cx="283" cy="79"/>
                  </a:xfrm>
                  <a:prstGeom prst="rect">
                    <a:avLst/>
                  </a:prstGeom>
                  <a:solidFill>
                    <a:srgbClr val="F7BD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55" name="Rectangle 352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6"/>
                    <a:ext cx="283" cy="79"/>
                  </a:xfrm>
                  <a:prstGeom prst="rect">
                    <a:avLst/>
                  </a:prstGeom>
                  <a:solidFill>
                    <a:srgbClr val="F7BA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56" name="Rectangle 352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6"/>
                    <a:ext cx="283" cy="79"/>
                  </a:xfrm>
                  <a:prstGeom prst="rect">
                    <a:avLst/>
                  </a:prstGeom>
                  <a:solidFill>
                    <a:srgbClr val="F7BA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57" name="Rectangle 352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6"/>
                    <a:ext cx="283" cy="79"/>
                  </a:xfrm>
                  <a:prstGeom prst="rect">
                    <a:avLst/>
                  </a:prstGeom>
                  <a:solidFill>
                    <a:srgbClr val="F7BA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58" name="Rectangle 353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6"/>
                    <a:ext cx="283" cy="79"/>
                  </a:xfrm>
                  <a:prstGeom prst="rect">
                    <a:avLst/>
                  </a:prstGeom>
                  <a:solidFill>
                    <a:srgbClr val="F7BA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59" name="Rectangle 353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6"/>
                    <a:ext cx="283" cy="79"/>
                  </a:xfrm>
                  <a:prstGeom prst="rect">
                    <a:avLst/>
                  </a:prstGeom>
                  <a:solidFill>
                    <a:srgbClr val="F7BA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60" name="Rectangle 353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6"/>
                    <a:ext cx="283" cy="79"/>
                  </a:xfrm>
                  <a:prstGeom prst="rect">
                    <a:avLst/>
                  </a:prstGeom>
                  <a:solidFill>
                    <a:srgbClr val="F7BA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61" name="Rectangle 353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6"/>
                    <a:ext cx="283" cy="79"/>
                  </a:xfrm>
                  <a:prstGeom prst="rect">
                    <a:avLst/>
                  </a:prstGeom>
                  <a:solidFill>
                    <a:srgbClr val="F7BA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62" name="Rectangle 353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7"/>
                    <a:ext cx="283" cy="78"/>
                  </a:xfrm>
                  <a:prstGeom prst="rect">
                    <a:avLst/>
                  </a:prstGeom>
                  <a:solidFill>
                    <a:srgbClr val="F7BA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63" name="Rectangle 353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7"/>
                    <a:ext cx="283" cy="78"/>
                  </a:xfrm>
                  <a:prstGeom prst="rect">
                    <a:avLst/>
                  </a:prstGeom>
                  <a:solidFill>
                    <a:srgbClr val="F7BA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64" name="Rectangle 353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7"/>
                    <a:ext cx="283" cy="78"/>
                  </a:xfrm>
                  <a:prstGeom prst="rect">
                    <a:avLst/>
                  </a:prstGeom>
                  <a:solidFill>
                    <a:srgbClr val="F7BA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65" name="Rectangle 353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7"/>
                    <a:ext cx="283" cy="78"/>
                  </a:xfrm>
                  <a:prstGeom prst="rect">
                    <a:avLst/>
                  </a:prstGeom>
                  <a:solidFill>
                    <a:srgbClr val="F7BA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66" name="Rectangle 353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7"/>
                    <a:ext cx="283" cy="78"/>
                  </a:xfrm>
                  <a:prstGeom prst="rect">
                    <a:avLst/>
                  </a:prstGeom>
                  <a:solidFill>
                    <a:srgbClr val="F7BA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67" name="Rectangle 353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7"/>
                    <a:ext cx="283" cy="78"/>
                  </a:xfrm>
                  <a:prstGeom prst="rect">
                    <a:avLst/>
                  </a:prstGeom>
                  <a:solidFill>
                    <a:srgbClr val="F7BA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68" name="Rectangle 354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8"/>
                    <a:ext cx="283" cy="77"/>
                  </a:xfrm>
                  <a:prstGeom prst="rect">
                    <a:avLst/>
                  </a:prstGeom>
                  <a:solidFill>
                    <a:srgbClr val="F7BA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69" name="Rectangle 354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8"/>
                    <a:ext cx="283" cy="77"/>
                  </a:xfrm>
                  <a:prstGeom prst="rect">
                    <a:avLst/>
                  </a:prstGeom>
                  <a:solidFill>
                    <a:srgbClr val="F7BA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70" name="Rectangle 354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8"/>
                    <a:ext cx="283" cy="77"/>
                  </a:xfrm>
                  <a:prstGeom prst="rect">
                    <a:avLst/>
                  </a:prstGeom>
                  <a:solidFill>
                    <a:srgbClr val="F7BA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71" name="Rectangle 354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8"/>
                    <a:ext cx="283" cy="77"/>
                  </a:xfrm>
                  <a:prstGeom prst="rect">
                    <a:avLst/>
                  </a:prstGeom>
                  <a:solidFill>
                    <a:srgbClr val="F7BA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72" name="Rectangle 354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8"/>
                    <a:ext cx="283" cy="77"/>
                  </a:xfrm>
                  <a:prstGeom prst="rect">
                    <a:avLst/>
                  </a:prstGeom>
                  <a:solidFill>
                    <a:srgbClr val="F7BA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73" name="Rectangle 354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8"/>
                    <a:ext cx="283" cy="77"/>
                  </a:xfrm>
                  <a:prstGeom prst="rect">
                    <a:avLst/>
                  </a:prstGeom>
                  <a:solidFill>
                    <a:srgbClr val="F7BA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74" name="Rectangle 354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9"/>
                    <a:ext cx="283" cy="76"/>
                  </a:xfrm>
                  <a:prstGeom prst="rect">
                    <a:avLst/>
                  </a:prstGeom>
                  <a:solidFill>
                    <a:srgbClr val="F7BA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75" name="Rectangle 354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9"/>
                    <a:ext cx="283" cy="76"/>
                  </a:xfrm>
                  <a:prstGeom prst="rect">
                    <a:avLst/>
                  </a:prstGeom>
                  <a:solidFill>
                    <a:srgbClr val="F5B83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76" name="Rectangle 354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9"/>
                    <a:ext cx="283" cy="76"/>
                  </a:xfrm>
                  <a:prstGeom prst="rect">
                    <a:avLst/>
                  </a:prstGeom>
                  <a:solidFill>
                    <a:srgbClr val="F5B83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77" name="Rectangle 354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9"/>
                    <a:ext cx="283" cy="76"/>
                  </a:xfrm>
                  <a:prstGeom prst="rect">
                    <a:avLst/>
                  </a:prstGeom>
                  <a:solidFill>
                    <a:srgbClr val="F5B83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78" name="Rectangle 355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49"/>
                    <a:ext cx="283" cy="76"/>
                  </a:xfrm>
                  <a:prstGeom prst="rect">
                    <a:avLst/>
                  </a:prstGeom>
                  <a:solidFill>
                    <a:srgbClr val="F5B83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79" name="Rectangle 355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0"/>
                    <a:ext cx="283" cy="75"/>
                  </a:xfrm>
                  <a:prstGeom prst="rect">
                    <a:avLst/>
                  </a:prstGeom>
                  <a:solidFill>
                    <a:srgbClr val="F5B83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80" name="Rectangle 355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0"/>
                    <a:ext cx="283" cy="75"/>
                  </a:xfrm>
                  <a:prstGeom prst="rect">
                    <a:avLst/>
                  </a:prstGeom>
                  <a:solidFill>
                    <a:srgbClr val="F5B7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81" name="Rectangle 355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0"/>
                    <a:ext cx="283" cy="75"/>
                  </a:xfrm>
                  <a:prstGeom prst="rect">
                    <a:avLst/>
                  </a:prstGeom>
                  <a:solidFill>
                    <a:srgbClr val="F5B4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82" name="Rectangle 355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0"/>
                    <a:ext cx="283" cy="75"/>
                  </a:xfrm>
                  <a:prstGeom prst="rect">
                    <a:avLst/>
                  </a:prstGeom>
                  <a:solidFill>
                    <a:srgbClr val="F5B4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83" name="Rectangle 355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0"/>
                    <a:ext cx="283" cy="75"/>
                  </a:xfrm>
                  <a:prstGeom prst="rect">
                    <a:avLst/>
                  </a:prstGeom>
                  <a:solidFill>
                    <a:srgbClr val="F5B4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84" name="Rectangle 355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0"/>
                    <a:ext cx="283" cy="75"/>
                  </a:xfrm>
                  <a:prstGeom prst="rect">
                    <a:avLst/>
                  </a:prstGeom>
                  <a:solidFill>
                    <a:srgbClr val="F5B4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85" name="Rectangle 355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1"/>
                    <a:ext cx="283" cy="74"/>
                  </a:xfrm>
                  <a:prstGeom prst="rect">
                    <a:avLst/>
                  </a:prstGeom>
                  <a:solidFill>
                    <a:srgbClr val="F5B4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86" name="Rectangle 355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1"/>
                    <a:ext cx="283" cy="74"/>
                  </a:xfrm>
                  <a:prstGeom prst="rect">
                    <a:avLst/>
                  </a:prstGeom>
                  <a:solidFill>
                    <a:srgbClr val="F5B4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87" name="Rectangle 355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1"/>
                    <a:ext cx="283" cy="74"/>
                  </a:xfrm>
                  <a:prstGeom prst="rect">
                    <a:avLst/>
                  </a:prstGeom>
                  <a:solidFill>
                    <a:srgbClr val="F5B4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88" name="Rectangle 356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1"/>
                    <a:ext cx="283" cy="74"/>
                  </a:xfrm>
                  <a:prstGeom prst="rect">
                    <a:avLst/>
                  </a:prstGeom>
                  <a:solidFill>
                    <a:srgbClr val="F5B4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89" name="Rectangle 356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1"/>
                    <a:ext cx="283" cy="74"/>
                  </a:xfrm>
                  <a:prstGeom prst="rect">
                    <a:avLst/>
                  </a:prstGeom>
                  <a:solidFill>
                    <a:srgbClr val="F5B4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90" name="Rectangle 356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1"/>
                    <a:ext cx="283" cy="74"/>
                  </a:xfrm>
                  <a:prstGeom prst="rect">
                    <a:avLst/>
                  </a:prstGeom>
                  <a:solidFill>
                    <a:srgbClr val="F5B4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91" name="Rectangle 356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1"/>
                    <a:ext cx="283" cy="74"/>
                  </a:xfrm>
                  <a:prstGeom prst="rect">
                    <a:avLst/>
                  </a:prstGeom>
                  <a:solidFill>
                    <a:srgbClr val="F5B4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92" name="Rectangle 356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1"/>
                    <a:ext cx="283" cy="74"/>
                  </a:xfrm>
                  <a:prstGeom prst="rect">
                    <a:avLst/>
                  </a:prstGeom>
                  <a:solidFill>
                    <a:srgbClr val="F5B4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93" name="Rectangle 356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2"/>
                    <a:ext cx="283" cy="73"/>
                  </a:xfrm>
                  <a:prstGeom prst="rect">
                    <a:avLst/>
                  </a:prstGeom>
                  <a:solidFill>
                    <a:srgbClr val="F5B4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94" name="Rectangle 356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2"/>
                    <a:ext cx="283" cy="73"/>
                  </a:xfrm>
                  <a:prstGeom prst="rect">
                    <a:avLst/>
                  </a:prstGeom>
                  <a:solidFill>
                    <a:srgbClr val="F5B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95" name="Rectangle 356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2"/>
                    <a:ext cx="283" cy="73"/>
                  </a:xfrm>
                  <a:prstGeom prst="rect">
                    <a:avLst/>
                  </a:prstGeom>
                  <a:solidFill>
                    <a:srgbClr val="F5B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96" name="Rectangle 356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2"/>
                    <a:ext cx="283" cy="73"/>
                  </a:xfrm>
                  <a:prstGeom prst="rect">
                    <a:avLst/>
                  </a:prstGeom>
                  <a:solidFill>
                    <a:srgbClr val="F5B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97" name="Rectangle 356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2"/>
                    <a:ext cx="283" cy="73"/>
                  </a:xfrm>
                  <a:prstGeom prst="rect">
                    <a:avLst/>
                  </a:prstGeom>
                  <a:solidFill>
                    <a:srgbClr val="F5B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98" name="Rectangle 357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2"/>
                    <a:ext cx="283" cy="73"/>
                  </a:xfrm>
                  <a:prstGeom prst="rect">
                    <a:avLst/>
                  </a:prstGeom>
                  <a:solidFill>
                    <a:srgbClr val="F5B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899" name="Rectangle 357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3"/>
                    <a:ext cx="283" cy="72"/>
                  </a:xfrm>
                  <a:prstGeom prst="rect">
                    <a:avLst/>
                  </a:prstGeom>
                  <a:solidFill>
                    <a:srgbClr val="F5B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00" name="Rectangle 357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3"/>
                    <a:ext cx="283" cy="72"/>
                  </a:xfrm>
                  <a:prstGeom prst="rect">
                    <a:avLst/>
                  </a:prstGeom>
                  <a:solidFill>
                    <a:srgbClr val="F5B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01" name="Rectangle 357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3"/>
                    <a:ext cx="283" cy="72"/>
                  </a:xfrm>
                  <a:prstGeom prst="rect">
                    <a:avLst/>
                  </a:prstGeom>
                  <a:solidFill>
                    <a:srgbClr val="F5B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02" name="Rectangle 357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3"/>
                    <a:ext cx="283" cy="72"/>
                  </a:xfrm>
                  <a:prstGeom prst="rect">
                    <a:avLst/>
                  </a:prstGeom>
                  <a:solidFill>
                    <a:srgbClr val="F5B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03" name="Rectangle 357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3"/>
                    <a:ext cx="283" cy="72"/>
                  </a:xfrm>
                  <a:prstGeom prst="rect">
                    <a:avLst/>
                  </a:prstGeom>
                  <a:solidFill>
                    <a:srgbClr val="F5B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04" name="Rectangle 357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3"/>
                    <a:ext cx="283" cy="72"/>
                  </a:xfrm>
                  <a:prstGeom prst="rect">
                    <a:avLst/>
                  </a:prstGeom>
                  <a:solidFill>
                    <a:srgbClr val="F5B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05" name="Rectangle 357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4"/>
                    <a:ext cx="283" cy="71"/>
                  </a:xfrm>
                  <a:prstGeom prst="rect">
                    <a:avLst/>
                  </a:prstGeom>
                  <a:solidFill>
                    <a:srgbClr val="F5B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06" name="Rectangle 357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4"/>
                    <a:ext cx="283" cy="71"/>
                  </a:xfrm>
                  <a:prstGeom prst="rect">
                    <a:avLst/>
                  </a:prstGeom>
                  <a:solidFill>
                    <a:srgbClr val="F5B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07" name="Rectangle 357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4"/>
                    <a:ext cx="283" cy="71"/>
                  </a:xfrm>
                  <a:prstGeom prst="rect">
                    <a:avLst/>
                  </a:prstGeom>
                  <a:solidFill>
                    <a:srgbClr val="F5B2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08" name="Rectangle 358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4"/>
                    <a:ext cx="283" cy="71"/>
                  </a:xfrm>
                  <a:prstGeom prst="rect">
                    <a:avLst/>
                  </a:prstGeom>
                  <a:solidFill>
                    <a:srgbClr val="F5AF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09" name="Rectangle 358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4"/>
                    <a:ext cx="283" cy="71"/>
                  </a:xfrm>
                  <a:prstGeom prst="rect">
                    <a:avLst/>
                  </a:prstGeom>
                  <a:solidFill>
                    <a:srgbClr val="F5AF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10" name="Rectangle 358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4"/>
                    <a:ext cx="283" cy="71"/>
                  </a:xfrm>
                  <a:prstGeom prst="rect">
                    <a:avLst/>
                  </a:prstGeom>
                  <a:solidFill>
                    <a:srgbClr val="F5AF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11" name="Rectangle 358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5"/>
                    <a:ext cx="283" cy="70"/>
                  </a:xfrm>
                  <a:prstGeom prst="rect">
                    <a:avLst/>
                  </a:prstGeom>
                  <a:solidFill>
                    <a:srgbClr val="F5AF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12" name="Rectangle 358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5"/>
                    <a:ext cx="283" cy="70"/>
                  </a:xfrm>
                  <a:prstGeom prst="rect">
                    <a:avLst/>
                  </a:prstGeom>
                  <a:solidFill>
                    <a:srgbClr val="F5AF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13" name="Rectangle 358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5"/>
                    <a:ext cx="283" cy="70"/>
                  </a:xfrm>
                  <a:prstGeom prst="rect">
                    <a:avLst/>
                  </a:prstGeom>
                  <a:solidFill>
                    <a:srgbClr val="F5AF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14" name="Rectangle 358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5"/>
                    <a:ext cx="283" cy="70"/>
                  </a:xfrm>
                  <a:prstGeom prst="rect">
                    <a:avLst/>
                  </a:prstGeom>
                  <a:solidFill>
                    <a:srgbClr val="F5AF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15" name="Rectangle 358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5"/>
                    <a:ext cx="283" cy="70"/>
                  </a:xfrm>
                  <a:prstGeom prst="rect">
                    <a:avLst/>
                  </a:prstGeom>
                  <a:solidFill>
                    <a:srgbClr val="F5AF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16" name="Rectangle 358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5"/>
                    <a:ext cx="283" cy="70"/>
                  </a:xfrm>
                  <a:prstGeom prst="rect">
                    <a:avLst/>
                  </a:prstGeom>
                  <a:solidFill>
                    <a:srgbClr val="F5AF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17" name="Rectangle 358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6"/>
                    <a:ext cx="283" cy="69"/>
                  </a:xfrm>
                  <a:prstGeom prst="rect">
                    <a:avLst/>
                  </a:prstGeom>
                  <a:solidFill>
                    <a:srgbClr val="F5AF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18" name="Rectangle 359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6"/>
                    <a:ext cx="283" cy="69"/>
                  </a:xfrm>
                  <a:prstGeom prst="rect">
                    <a:avLst/>
                  </a:prstGeom>
                  <a:solidFill>
                    <a:srgbClr val="F5AF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19" name="Rectangle 359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6"/>
                    <a:ext cx="283" cy="69"/>
                  </a:xfrm>
                  <a:prstGeom prst="rect">
                    <a:avLst/>
                  </a:prstGeom>
                  <a:solidFill>
                    <a:srgbClr val="F5AF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20" name="Rectangle 359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6"/>
                    <a:ext cx="283" cy="69"/>
                  </a:xfrm>
                  <a:prstGeom prst="rect">
                    <a:avLst/>
                  </a:prstGeom>
                  <a:solidFill>
                    <a:srgbClr val="F5AE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21" name="Rectangle 359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6"/>
                    <a:ext cx="283" cy="69"/>
                  </a:xfrm>
                  <a:prstGeom prst="rect">
                    <a:avLst/>
                  </a:prstGeom>
                  <a:solidFill>
                    <a:srgbClr val="F5AE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22" name="Rectangle 359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6"/>
                    <a:ext cx="283" cy="69"/>
                  </a:xfrm>
                  <a:prstGeom prst="rect">
                    <a:avLst/>
                  </a:prstGeom>
                  <a:solidFill>
                    <a:srgbClr val="F5AE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23" name="Rectangle 359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6"/>
                    <a:ext cx="283" cy="69"/>
                  </a:xfrm>
                  <a:prstGeom prst="rect">
                    <a:avLst/>
                  </a:prstGeom>
                  <a:solidFill>
                    <a:srgbClr val="F5AE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24" name="Rectangle 359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7"/>
                    <a:ext cx="283" cy="68"/>
                  </a:xfrm>
                  <a:prstGeom prst="rect">
                    <a:avLst/>
                  </a:prstGeom>
                  <a:solidFill>
                    <a:srgbClr val="F5AE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25" name="Rectangle 359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7"/>
                    <a:ext cx="283" cy="68"/>
                  </a:xfrm>
                  <a:prstGeom prst="rect">
                    <a:avLst/>
                  </a:prstGeom>
                  <a:solidFill>
                    <a:srgbClr val="F5AE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26" name="Rectangle 359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7"/>
                    <a:ext cx="283" cy="68"/>
                  </a:xfrm>
                  <a:prstGeom prst="rect">
                    <a:avLst/>
                  </a:prstGeom>
                  <a:solidFill>
                    <a:srgbClr val="F5AE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27" name="Rectangle 359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7"/>
                    <a:ext cx="283" cy="68"/>
                  </a:xfrm>
                  <a:prstGeom prst="rect">
                    <a:avLst/>
                  </a:prstGeom>
                  <a:solidFill>
                    <a:srgbClr val="F5AE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28" name="Rectangle 360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7"/>
                    <a:ext cx="283" cy="68"/>
                  </a:xfrm>
                  <a:prstGeom prst="rect">
                    <a:avLst/>
                  </a:prstGeom>
                  <a:solidFill>
                    <a:srgbClr val="F5AE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29" name="Rectangle 360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7"/>
                    <a:ext cx="283" cy="68"/>
                  </a:xfrm>
                  <a:prstGeom prst="rect">
                    <a:avLst/>
                  </a:prstGeom>
                  <a:solidFill>
                    <a:srgbClr val="F2AC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30" name="Rectangle 360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8"/>
                    <a:ext cx="283" cy="67"/>
                  </a:xfrm>
                  <a:prstGeom prst="rect">
                    <a:avLst/>
                  </a:prstGeom>
                  <a:solidFill>
                    <a:srgbClr val="F2AC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31" name="Rectangle 360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8"/>
                    <a:ext cx="283" cy="67"/>
                  </a:xfrm>
                  <a:prstGeom prst="rect">
                    <a:avLst/>
                  </a:prstGeom>
                  <a:solidFill>
                    <a:srgbClr val="F2AC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32" name="Rectangle 360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8"/>
                    <a:ext cx="283" cy="67"/>
                  </a:xfrm>
                  <a:prstGeom prst="rect">
                    <a:avLst/>
                  </a:prstGeom>
                  <a:solidFill>
                    <a:srgbClr val="F2AC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33" name="Rectangle 360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8"/>
                    <a:ext cx="283" cy="67"/>
                  </a:xfrm>
                  <a:prstGeom prst="rect">
                    <a:avLst/>
                  </a:prstGeom>
                  <a:solidFill>
                    <a:srgbClr val="F2AC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34" name="Rectangle 360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8"/>
                    <a:ext cx="283" cy="67"/>
                  </a:xfrm>
                  <a:prstGeom prst="rect">
                    <a:avLst/>
                  </a:prstGeom>
                  <a:solidFill>
                    <a:srgbClr val="F2AB3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35" name="Rectangle 360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8"/>
                    <a:ext cx="283" cy="67"/>
                  </a:xfrm>
                  <a:prstGeom prst="rect">
                    <a:avLst/>
                  </a:prstGeom>
                  <a:solidFill>
                    <a:srgbClr val="F2AB3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36" name="Rectangle 360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9"/>
                    <a:ext cx="283" cy="66"/>
                  </a:xfrm>
                  <a:prstGeom prst="rect">
                    <a:avLst/>
                  </a:prstGeom>
                  <a:solidFill>
                    <a:srgbClr val="F2AB3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37" name="Rectangle 360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9"/>
                    <a:ext cx="283" cy="66"/>
                  </a:xfrm>
                  <a:prstGeom prst="rect">
                    <a:avLst/>
                  </a:prstGeom>
                  <a:solidFill>
                    <a:srgbClr val="F2AB3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38" name="Rectangle 361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9"/>
                    <a:ext cx="283" cy="66"/>
                  </a:xfrm>
                  <a:prstGeom prst="rect">
                    <a:avLst/>
                  </a:prstGeom>
                  <a:solidFill>
                    <a:srgbClr val="F2A83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39" name="Rectangle 361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9"/>
                    <a:ext cx="283" cy="66"/>
                  </a:xfrm>
                  <a:prstGeom prst="rect">
                    <a:avLst/>
                  </a:prstGeom>
                  <a:solidFill>
                    <a:srgbClr val="F2A83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40" name="Rectangle 361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9"/>
                    <a:ext cx="283" cy="66"/>
                  </a:xfrm>
                  <a:prstGeom prst="rect">
                    <a:avLst/>
                  </a:prstGeom>
                  <a:solidFill>
                    <a:srgbClr val="F2A83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41" name="Rectangle 361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59"/>
                    <a:ext cx="283" cy="66"/>
                  </a:xfrm>
                  <a:prstGeom prst="rect">
                    <a:avLst/>
                  </a:prstGeom>
                  <a:solidFill>
                    <a:srgbClr val="F2A83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42" name="Rectangle 361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0"/>
                    <a:ext cx="283" cy="65"/>
                  </a:xfrm>
                  <a:prstGeom prst="rect">
                    <a:avLst/>
                  </a:prstGeom>
                  <a:solidFill>
                    <a:srgbClr val="F2A83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43" name="Rectangle 361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0"/>
                    <a:ext cx="283" cy="65"/>
                  </a:xfrm>
                  <a:prstGeom prst="rect">
                    <a:avLst/>
                  </a:prstGeom>
                  <a:solidFill>
                    <a:srgbClr val="F2A83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44" name="Rectangle 361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0"/>
                    <a:ext cx="283" cy="65"/>
                  </a:xfrm>
                  <a:prstGeom prst="rect">
                    <a:avLst/>
                  </a:prstGeom>
                  <a:solidFill>
                    <a:srgbClr val="F2A83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45" name="Rectangle 361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0"/>
                    <a:ext cx="283" cy="65"/>
                  </a:xfrm>
                  <a:prstGeom prst="rect">
                    <a:avLst/>
                  </a:prstGeom>
                  <a:solidFill>
                    <a:srgbClr val="F2A83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46" name="Rectangle 361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0"/>
                    <a:ext cx="283" cy="65"/>
                  </a:xfrm>
                  <a:prstGeom prst="rect">
                    <a:avLst/>
                  </a:prstGeom>
                  <a:solidFill>
                    <a:srgbClr val="F2A83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47" name="Rectangle 361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0"/>
                    <a:ext cx="283" cy="65"/>
                  </a:xfrm>
                  <a:prstGeom prst="rect">
                    <a:avLst/>
                  </a:prstGeom>
                  <a:solidFill>
                    <a:srgbClr val="F2A7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48" name="Rectangle 362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1"/>
                    <a:ext cx="283" cy="64"/>
                  </a:xfrm>
                  <a:prstGeom prst="rect">
                    <a:avLst/>
                  </a:prstGeom>
                  <a:solidFill>
                    <a:srgbClr val="F2A7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949" name="Rectangle 362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1"/>
                    <a:ext cx="283" cy="64"/>
                  </a:xfrm>
                  <a:prstGeom prst="rect">
                    <a:avLst/>
                  </a:prstGeom>
                  <a:solidFill>
                    <a:srgbClr val="F2A7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29" name="Group 3823"/>
                <p:cNvGrpSpPr>
                  <a:grpSpLocks/>
                </p:cNvGrpSpPr>
                <p:nvPr/>
              </p:nvGrpSpPr>
              <p:grpSpPr bwMode="auto">
                <a:xfrm>
                  <a:off x="274638" y="5080347"/>
                  <a:ext cx="449263" cy="101600"/>
                  <a:chOff x="173" y="3161"/>
                  <a:chExt cx="283" cy="64"/>
                </a:xfrm>
              </p:grpSpPr>
              <p:sp>
                <p:nvSpPr>
                  <p:cNvPr id="12550" name="Rectangle 362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1"/>
                    <a:ext cx="283" cy="64"/>
                  </a:xfrm>
                  <a:prstGeom prst="rect">
                    <a:avLst/>
                  </a:prstGeom>
                  <a:solidFill>
                    <a:srgbClr val="F2A7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51" name="Rectangle 362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1"/>
                    <a:ext cx="283" cy="64"/>
                  </a:xfrm>
                  <a:prstGeom prst="rect">
                    <a:avLst/>
                  </a:prstGeom>
                  <a:solidFill>
                    <a:srgbClr val="F2A7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52" name="Rectangle 362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1"/>
                    <a:ext cx="283" cy="64"/>
                  </a:xfrm>
                  <a:prstGeom prst="rect">
                    <a:avLst/>
                  </a:prstGeom>
                  <a:solidFill>
                    <a:srgbClr val="F2A7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53" name="Rectangle 362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1"/>
                    <a:ext cx="283" cy="64"/>
                  </a:xfrm>
                  <a:prstGeom prst="rect">
                    <a:avLst/>
                  </a:prstGeom>
                  <a:solidFill>
                    <a:srgbClr val="F2A7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54" name="Rectangle 362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1"/>
                    <a:ext cx="283" cy="64"/>
                  </a:xfrm>
                  <a:prstGeom prst="rect">
                    <a:avLst/>
                  </a:prstGeom>
                  <a:solidFill>
                    <a:srgbClr val="F2A7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55" name="Rectangle 362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2"/>
                    <a:ext cx="283" cy="63"/>
                  </a:xfrm>
                  <a:prstGeom prst="rect">
                    <a:avLst/>
                  </a:prstGeom>
                  <a:solidFill>
                    <a:srgbClr val="F2A7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56" name="Rectangle 362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2"/>
                    <a:ext cx="283" cy="63"/>
                  </a:xfrm>
                  <a:prstGeom prst="rect">
                    <a:avLst/>
                  </a:prstGeom>
                  <a:solidFill>
                    <a:srgbClr val="F2A7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57" name="Rectangle 363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2"/>
                    <a:ext cx="283" cy="63"/>
                  </a:xfrm>
                  <a:prstGeom prst="rect">
                    <a:avLst/>
                  </a:prstGeom>
                  <a:solidFill>
                    <a:srgbClr val="F2A7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58" name="Rectangle 363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2"/>
                    <a:ext cx="283" cy="63"/>
                  </a:xfrm>
                  <a:prstGeom prst="rect">
                    <a:avLst/>
                  </a:prstGeom>
                  <a:solidFill>
                    <a:srgbClr val="F0A5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59" name="Rectangle 363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2"/>
                    <a:ext cx="283" cy="63"/>
                  </a:xfrm>
                  <a:prstGeom prst="rect">
                    <a:avLst/>
                  </a:prstGeom>
                  <a:solidFill>
                    <a:srgbClr val="F0A5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60" name="Rectangle 363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2"/>
                    <a:ext cx="283" cy="63"/>
                  </a:xfrm>
                  <a:prstGeom prst="rect">
                    <a:avLst/>
                  </a:prstGeom>
                  <a:solidFill>
                    <a:srgbClr val="F0A5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61" name="Rectangle 363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3"/>
                    <a:ext cx="283" cy="62"/>
                  </a:xfrm>
                  <a:prstGeom prst="rect">
                    <a:avLst/>
                  </a:prstGeom>
                  <a:solidFill>
                    <a:srgbClr val="F0A5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62" name="Rectangle 363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3"/>
                    <a:ext cx="283" cy="62"/>
                  </a:xfrm>
                  <a:prstGeom prst="rect">
                    <a:avLst/>
                  </a:prstGeom>
                  <a:solidFill>
                    <a:srgbClr val="F0A5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63" name="Rectangle 363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3"/>
                    <a:ext cx="283" cy="62"/>
                  </a:xfrm>
                  <a:prstGeom prst="rect">
                    <a:avLst/>
                  </a:prstGeom>
                  <a:solidFill>
                    <a:srgbClr val="F0A5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64" name="Rectangle 363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3"/>
                    <a:ext cx="283" cy="62"/>
                  </a:xfrm>
                  <a:prstGeom prst="rect">
                    <a:avLst/>
                  </a:prstGeom>
                  <a:solidFill>
                    <a:srgbClr val="F0A2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65" name="Rectangle 363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3"/>
                    <a:ext cx="283" cy="62"/>
                  </a:xfrm>
                  <a:prstGeom prst="rect">
                    <a:avLst/>
                  </a:prstGeom>
                  <a:solidFill>
                    <a:srgbClr val="EDA02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66" name="Rectangle 363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3"/>
                    <a:ext cx="283" cy="62"/>
                  </a:xfrm>
                  <a:prstGeom prst="rect">
                    <a:avLst/>
                  </a:prstGeom>
                  <a:solidFill>
                    <a:srgbClr val="EDA02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67" name="Rectangle 364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4"/>
                    <a:ext cx="283" cy="61"/>
                  </a:xfrm>
                  <a:prstGeom prst="rect">
                    <a:avLst/>
                  </a:prstGeom>
                  <a:solidFill>
                    <a:srgbClr val="EDA02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68" name="Rectangle 364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4"/>
                    <a:ext cx="283" cy="61"/>
                  </a:xfrm>
                  <a:prstGeom prst="rect">
                    <a:avLst/>
                  </a:prstGeom>
                  <a:solidFill>
                    <a:srgbClr val="EDA02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69" name="Rectangle 364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4"/>
                    <a:ext cx="283" cy="61"/>
                  </a:xfrm>
                  <a:prstGeom prst="rect">
                    <a:avLst/>
                  </a:prstGeom>
                  <a:solidFill>
                    <a:srgbClr val="ED9F2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70" name="Rectangle 364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4"/>
                    <a:ext cx="283" cy="61"/>
                  </a:xfrm>
                  <a:prstGeom prst="rect">
                    <a:avLst/>
                  </a:prstGeom>
                  <a:solidFill>
                    <a:srgbClr val="ED9F2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71" name="Rectangle 364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4"/>
                    <a:ext cx="283" cy="61"/>
                  </a:xfrm>
                  <a:prstGeom prst="rect">
                    <a:avLst/>
                  </a:prstGeom>
                  <a:solidFill>
                    <a:srgbClr val="ED9F2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72" name="Rectangle 364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4"/>
                    <a:ext cx="283" cy="61"/>
                  </a:xfrm>
                  <a:prstGeom prst="rect">
                    <a:avLst/>
                  </a:prstGeom>
                  <a:solidFill>
                    <a:srgbClr val="EB9E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73" name="Rectangle 364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5"/>
                    <a:ext cx="283" cy="60"/>
                  </a:xfrm>
                  <a:prstGeom prst="rect">
                    <a:avLst/>
                  </a:prstGeom>
                  <a:solidFill>
                    <a:srgbClr val="EB9E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74" name="Rectangle 364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5"/>
                    <a:ext cx="283" cy="60"/>
                  </a:xfrm>
                  <a:prstGeom prst="rect">
                    <a:avLst/>
                  </a:prstGeom>
                  <a:solidFill>
                    <a:srgbClr val="EB9E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75" name="Rectangle 364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5"/>
                    <a:ext cx="283" cy="60"/>
                  </a:xfrm>
                  <a:prstGeom prst="rect">
                    <a:avLst/>
                  </a:prstGeom>
                  <a:solidFill>
                    <a:srgbClr val="EB9E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76" name="Rectangle 364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5"/>
                    <a:ext cx="283" cy="60"/>
                  </a:xfrm>
                  <a:prstGeom prst="rect">
                    <a:avLst/>
                  </a:prstGeom>
                  <a:solidFill>
                    <a:srgbClr val="EB9E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77" name="Rectangle 365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5"/>
                    <a:ext cx="283" cy="60"/>
                  </a:xfrm>
                  <a:prstGeom prst="rect">
                    <a:avLst/>
                  </a:prstGeom>
                  <a:solidFill>
                    <a:srgbClr val="EB9E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78" name="Rectangle 365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5"/>
                    <a:ext cx="283" cy="60"/>
                  </a:xfrm>
                  <a:prstGeom prst="rect">
                    <a:avLst/>
                  </a:prstGeom>
                  <a:solidFill>
                    <a:srgbClr val="EB9E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79" name="Rectangle 365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6"/>
                    <a:ext cx="283" cy="59"/>
                  </a:xfrm>
                  <a:prstGeom prst="rect">
                    <a:avLst/>
                  </a:prstGeom>
                  <a:solidFill>
                    <a:srgbClr val="E89C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80" name="Rectangle 365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6"/>
                    <a:ext cx="283" cy="59"/>
                  </a:xfrm>
                  <a:prstGeom prst="rect">
                    <a:avLst/>
                  </a:prstGeom>
                  <a:solidFill>
                    <a:srgbClr val="E89C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81" name="Rectangle 365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6"/>
                    <a:ext cx="283" cy="59"/>
                  </a:xfrm>
                  <a:prstGeom prst="rect">
                    <a:avLst/>
                  </a:prstGeom>
                  <a:solidFill>
                    <a:srgbClr val="E899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82" name="Rectangle 365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6"/>
                    <a:ext cx="283" cy="59"/>
                  </a:xfrm>
                  <a:prstGeom prst="rect">
                    <a:avLst/>
                  </a:prstGeom>
                  <a:solidFill>
                    <a:srgbClr val="E899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83" name="Rectangle 365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6"/>
                    <a:ext cx="283" cy="59"/>
                  </a:xfrm>
                  <a:prstGeom prst="rect">
                    <a:avLst/>
                  </a:prstGeom>
                  <a:solidFill>
                    <a:srgbClr val="E899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84" name="Rectangle 365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6"/>
                    <a:ext cx="283" cy="59"/>
                  </a:xfrm>
                  <a:prstGeom prst="rect">
                    <a:avLst/>
                  </a:prstGeom>
                  <a:solidFill>
                    <a:srgbClr val="E899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85" name="Rectangle 365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6"/>
                    <a:ext cx="283" cy="59"/>
                  </a:xfrm>
                  <a:prstGeom prst="rect">
                    <a:avLst/>
                  </a:prstGeom>
                  <a:solidFill>
                    <a:srgbClr val="E899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86" name="Rectangle 365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6"/>
                    <a:ext cx="283" cy="59"/>
                  </a:xfrm>
                  <a:prstGeom prst="rect">
                    <a:avLst/>
                  </a:prstGeom>
                  <a:solidFill>
                    <a:srgbClr val="E6972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87" name="Rectangle 366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7"/>
                    <a:ext cx="283" cy="58"/>
                  </a:xfrm>
                  <a:prstGeom prst="rect">
                    <a:avLst/>
                  </a:prstGeom>
                  <a:solidFill>
                    <a:srgbClr val="E6972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88" name="Rectangle 366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7"/>
                    <a:ext cx="283" cy="58"/>
                  </a:xfrm>
                  <a:prstGeom prst="rect">
                    <a:avLst/>
                  </a:prstGeom>
                  <a:solidFill>
                    <a:srgbClr val="E6972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89" name="Rectangle 366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7"/>
                    <a:ext cx="283" cy="58"/>
                  </a:xfrm>
                  <a:prstGeom prst="rect">
                    <a:avLst/>
                  </a:prstGeom>
                  <a:solidFill>
                    <a:srgbClr val="E6972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90" name="Rectangle 366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7"/>
                    <a:ext cx="283" cy="58"/>
                  </a:xfrm>
                  <a:prstGeom prst="rect">
                    <a:avLst/>
                  </a:prstGeom>
                  <a:solidFill>
                    <a:srgbClr val="E6972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91" name="Rectangle 366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7"/>
                    <a:ext cx="283" cy="58"/>
                  </a:xfrm>
                  <a:prstGeom prst="rect">
                    <a:avLst/>
                  </a:prstGeom>
                  <a:solidFill>
                    <a:srgbClr val="E6972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92" name="Rectangle 366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7"/>
                    <a:ext cx="283" cy="58"/>
                  </a:xfrm>
                  <a:prstGeom prst="rect">
                    <a:avLst/>
                  </a:prstGeom>
                  <a:solidFill>
                    <a:srgbClr val="E6972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93" name="Rectangle 366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8"/>
                    <a:ext cx="283" cy="57"/>
                  </a:xfrm>
                  <a:prstGeom prst="rect">
                    <a:avLst/>
                  </a:prstGeom>
                  <a:solidFill>
                    <a:srgbClr val="E3952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94" name="Rectangle 366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8"/>
                    <a:ext cx="283" cy="57"/>
                  </a:xfrm>
                  <a:prstGeom prst="rect">
                    <a:avLst/>
                  </a:prstGeom>
                  <a:solidFill>
                    <a:srgbClr val="E3952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95" name="Rectangle 366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8"/>
                    <a:ext cx="283" cy="57"/>
                  </a:xfrm>
                  <a:prstGeom prst="rect">
                    <a:avLst/>
                  </a:prstGeom>
                  <a:solidFill>
                    <a:srgbClr val="E3952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96" name="Rectangle 366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8"/>
                    <a:ext cx="283" cy="57"/>
                  </a:xfrm>
                  <a:prstGeom prst="rect">
                    <a:avLst/>
                  </a:prstGeom>
                  <a:solidFill>
                    <a:srgbClr val="E3952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97" name="Rectangle 367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8"/>
                    <a:ext cx="283" cy="57"/>
                  </a:xfrm>
                  <a:prstGeom prst="rect">
                    <a:avLst/>
                  </a:prstGeom>
                  <a:solidFill>
                    <a:srgbClr val="E394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98" name="Rectangle 367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9"/>
                    <a:ext cx="283" cy="56"/>
                  </a:xfrm>
                  <a:prstGeom prst="rect">
                    <a:avLst/>
                  </a:prstGeom>
                  <a:solidFill>
                    <a:srgbClr val="E394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99" name="Rectangle 367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9"/>
                    <a:ext cx="283" cy="56"/>
                  </a:xfrm>
                  <a:prstGeom prst="rect">
                    <a:avLst/>
                  </a:prstGeom>
                  <a:solidFill>
                    <a:srgbClr val="E391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00" name="Rectangle 367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9"/>
                    <a:ext cx="283" cy="56"/>
                  </a:xfrm>
                  <a:prstGeom prst="rect">
                    <a:avLst/>
                  </a:prstGeom>
                  <a:solidFill>
                    <a:srgbClr val="E090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01" name="Rectangle 367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9"/>
                    <a:ext cx="283" cy="56"/>
                  </a:xfrm>
                  <a:prstGeom prst="rect">
                    <a:avLst/>
                  </a:prstGeom>
                  <a:solidFill>
                    <a:srgbClr val="E090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02" name="Rectangle 367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9"/>
                    <a:ext cx="283" cy="56"/>
                  </a:xfrm>
                  <a:prstGeom prst="rect">
                    <a:avLst/>
                  </a:prstGeom>
                  <a:solidFill>
                    <a:srgbClr val="E090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03" name="Rectangle 367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69"/>
                    <a:ext cx="283" cy="56"/>
                  </a:xfrm>
                  <a:prstGeom prst="rect">
                    <a:avLst/>
                  </a:prstGeom>
                  <a:solidFill>
                    <a:srgbClr val="E090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04" name="Rectangle 367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0"/>
                    <a:ext cx="283" cy="55"/>
                  </a:xfrm>
                  <a:prstGeom prst="rect">
                    <a:avLst/>
                  </a:prstGeom>
                  <a:solidFill>
                    <a:srgbClr val="E090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05" name="Rectangle 367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0"/>
                    <a:ext cx="283" cy="55"/>
                  </a:xfrm>
                  <a:prstGeom prst="rect">
                    <a:avLst/>
                  </a:prstGeom>
                  <a:solidFill>
                    <a:srgbClr val="E090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06" name="Rectangle 367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0"/>
                    <a:ext cx="283" cy="55"/>
                  </a:xfrm>
                  <a:prstGeom prst="rect">
                    <a:avLst/>
                  </a:prstGeom>
                  <a:solidFill>
                    <a:srgbClr val="E090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07" name="Rectangle 368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0"/>
                    <a:ext cx="283" cy="55"/>
                  </a:xfrm>
                  <a:prstGeom prst="rect">
                    <a:avLst/>
                  </a:prstGeom>
                  <a:solidFill>
                    <a:srgbClr val="DE8E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08" name="Rectangle 368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0"/>
                    <a:ext cx="283" cy="55"/>
                  </a:xfrm>
                  <a:prstGeom prst="rect">
                    <a:avLst/>
                  </a:prstGeom>
                  <a:solidFill>
                    <a:srgbClr val="DE8E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09" name="Rectangle 368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0"/>
                    <a:ext cx="283" cy="55"/>
                  </a:xfrm>
                  <a:prstGeom prst="rect">
                    <a:avLst/>
                  </a:prstGeom>
                  <a:solidFill>
                    <a:srgbClr val="DE8E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10" name="Rectangle 368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1"/>
                    <a:ext cx="283" cy="54"/>
                  </a:xfrm>
                  <a:prstGeom prst="rect">
                    <a:avLst/>
                  </a:prstGeom>
                  <a:solidFill>
                    <a:srgbClr val="DE8E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11" name="Rectangle 368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1"/>
                    <a:ext cx="283" cy="54"/>
                  </a:xfrm>
                  <a:prstGeom prst="rect">
                    <a:avLst/>
                  </a:prstGeom>
                  <a:solidFill>
                    <a:srgbClr val="DE8E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12" name="Rectangle 368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1"/>
                    <a:ext cx="283" cy="54"/>
                  </a:xfrm>
                  <a:prstGeom prst="rect">
                    <a:avLst/>
                  </a:prstGeom>
                  <a:solidFill>
                    <a:srgbClr val="DE8E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13" name="Rectangle 368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1"/>
                    <a:ext cx="283" cy="54"/>
                  </a:xfrm>
                  <a:prstGeom prst="rect">
                    <a:avLst/>
                  </a:prstGeom>
                  <a:solidFill>
                    <a:srgbClr val="DE8E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14" name="Rectangle 368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1"/>
                    <a:ext cx="283" cy="54"/>
                  </a:xfrm>
                  <a:prstGeom prst="rect">
                    <a:avLst/>
                  </a:prstGeom>
                  <a:solidFill>
                    <a:srgbClr val="DB8C2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15" name="Rectangle 368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1"/>
                    <a:ext cx="283" cy="54"/>
                  </a:xfrm>
                  <a:prstGeom prst="rect">
                    <a:avLst/>
                  </a:prstGeom>
                  <a:solidFill>
                    <a:srgbClr val="DB8C2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16" name="Rectangle 368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1"/>
                    <a:ext cx="283" cy="54"/>
                  </a:xfrm>
                  <a:prstGeom prst="rect">
                    <a:avLst/>
                  </a:prstGeom>
                  <a:solidFill>
                    <a:srgbClr val="DB892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17" name="Rectangle 369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1"/>
                    <a:ext cx="283" cy="54"/>
                  </a:xfrm>
                  <a:prstGeom prst="rect">
                    <a:avLst/>
                  </a:prstGeom>
                  <a:solidFill>
                    <a:srgbClr val="DB892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18" name="Rectangle 369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2"/>
                    <a:ext cx="283" cy="53"/>
                  </a:xfrm>
                  <a:prstGeom prst="rect">
                    <a:avLst/>
                  </a:prstGeom>
                  <a:solidFill>
                    <a:srgbClr val="DB892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19" name="Rectangle 369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2"/>
                    <a:ext cx="283" cy="53"/>
                  </a:xfrm>
                  <a:prstGeom prst="rect">
                    <a:avLst/>
                  </a:prstGeom>
                  <a:solidFill>
                    <a:srgbClr val="DB892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20" name="Rectangle 369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2"/>
                    <a:ext cx="283" cy="53"/>
                  </a:xfrm>
                  <a:prstGeom prst="rect">
                    <a:avLst/>
                  </a:prstGeom>
                  <a:solidFill>
                    <a:srgbClr val="DB892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21" name="Rectangle 369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2"/>
                    <a:ext cx="283" cy="53"/>
                  </a:xfrm>
                  <a:prstGeom prst="rect">
                    <a:avLst/>
                  </a:prstGeom>
                  <a:solidFill>
                    <a:srgbClr val="D9882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22" name="Rectangle 369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2"/>
                    <a:ext cx="283" cy="53"/>
                  </a:xfrm>
                  <a:prstGeom prst="rect">
                    <a:avLst/>
                  </a:prstGeom>
                  <a:solidFill>
                    <a:srgbClr val="D9882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23" name="Rectangle 369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2"/>
                    <a:ext cx="283" cy="53"/>
                  </a:xfrm>
                  <a:prstGeom prst="rect">
                    <a:avLst/>
                  </a:prstGeom>
                  <a:solidFill>
                    <a:srgbClr val="D9882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24" name="Rectangle 369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3"/>
                    <a:ext cx="283" cy="52"/>
                  </a:xfrm>
                  <a:prstGeom prst="rect">
                    <a:avLst/>
                  </a:prstGeom>
                  <a:solidFill>
                    <a:srgbClr val="D9872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25" name="Rectangle 369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3"/>
                    <a:ext cx="283" cy="52"/>
                  </a:xfrm>
                  <a:prstGeom prst="rect">
                    <a:avLst/>
                  </a:prstGeom>
                  <a:solidFill>
                    <a:srgbClr val="D9872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26" name="Rectangle 369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3"/>
                    <a:ext cx="283" cy="52"/>
                  </a:xfrm>
                  <a:prstGeom prst="rect">
                    <a:avLst/>
                  </a:prstGeom>
                  <a:solidFill>
                    <a:srgbClr val="D9872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27" name="Rectangle 370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3"/>
                    <a:ext cx="283" cy="52"/>
                  </a:xfrm>
                  <a:prstGeom prst="rect">
                    <a:avLst/>
                  </a:prstGeom>
                  <a:solidFill>
                    <a:srgbClr val="D9872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28" name="Rectangle 370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3"/>
                    <a:ext cx="283" cy="52"/>
                  </a:xfrm>
                  <a:prstGeom prst="rect">
                    <a:avLst/>
                  </a:prstGeom>
                  <a:solidFill>
                    <a:srgbClr val="D6852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29" name="Rectangle 370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3"/>
                    <a:ext cx="283" cy="52"/>
                  </a:xfrm>
                  <a:prstGeom prst="rect">
                    <a:avLst/>
                  </a:prstGeom>
                  <a:solidFill>
                    <a:srgbClr val="D6852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30" name="Rectangle 370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4"/>
                    <a:ext cx="283" cy="51"/>
                  </a:xfrm>
                  <a:prstGeom prst="rect">
                    <a:avLst/>
                  </a:prstGeom>
                  <a:solidFill>
                    <a:srgbClr val="D6852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31" name="Rectangle 370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4"/>
                    <a:ext cx="283" cy="51"/>
                  </a:xfrm>
                  <a:prstGeom prst="rect">
                    <a:avLst/>
                  </a:prstGeom>
                  <a:solidFill>
                    <a:srgbClr val="D6852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32" name="Rectangle 370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4"/>
                    <a:ext cx="283" cy="51"/>
                  </a:xfrm>
                  <a:prstGeom prst="rect">
                    <a:avLst/>
                  </a:prstGeom>
                  <a:solidFill>
                    <a:srgbClr val="D6852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33" name="Rectangle 370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4"/>
                    <a:ext cx="283" cy="51"/>
                  </a:xfrm>
                  <a:prstGeom prst="rect">
                    <a:avLst/>
                  </a:prstGeom>
                  <a:solidFill>
                    <a:srgbClr val="D6822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34" name="Rectangle 370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4"/>
                    <a:ext cx="283" cy="51"/>
                  </a:xfrm>
                  <a:prstGeom prst="rect">
                    <a:avLst/>
                  </a:prstGeom>
                  <a:solidFill>
                    <a:srgbClr val="D6822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35" name="Rectangle 370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4"/>
                    <a:ext cx="283" cy="51"/>
                  </a:xfrm>
                  <a:prstGeom prst="rect">
                    <a:avLst/>
                  </a:prstGeom>
                  <a:solidFill>
                    <a:srgbClr val="D4812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36" name="Rectangle 370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5"/>
                    <a:ext cx="283" cy="50"/>
                  </a:xfrm>
                  <a:prstGeom prst="rect">
                    <a:avLst/>
                  </a:prstGeom>
                  <a:solidFill>
                    <a:srgbClr val="D4812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37" name="Rectangle 371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5"/>
                    <a:ext cx="283" cy="50"/>
                  </a:xfrm>
                  <a:prstGeom prst="rect">
                    <a:avLst/>
                  </a:prstGeom>
                  <a:solidFill>
                    <a:srgbClr val="D4812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38" name="Rectangle 371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5"/>
                    <a:ext cx="283" cy="50"/>
                  </a:xfrm>
                  <a:prstGeom prst="rect">
                    <a:avLst/>
                  </a:prstGeom>
                  <a:solidFill>
                    <a:srgbClr val="D4812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39" name="Rectangle 371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5"/>
                    <a:ext cx="283" cy="50"/>
                  </a:xfrm>
                  <a:prstGeom prst="rect">
                    <a:avLst/>
                  </a:prstGeom>
                  <a:solidFill>
                    <a:srgbClr val="D4812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40" name="Rectangle 371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5"/>
                    <a:ext cx="283" cy="50"/>
                  </a:xfrm>
                  <a:prstGeom prst="rect">
                    <a:avLst/>
                  </a:prstGeom>
                  <a:solidFill>
                    <a:srgbClr val="D4812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41" name="Rectangle 371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5"/>
                    <a:ext cx="283" cy="50"/>
                  </a:xfrm>
                  <a:prstGeom prst="rect">
                    <a:avLst/>
                  </a:prstGeom>
                  <a:solidFill>
                    <a:srgbClr val="D4812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42" name="Rectangle 371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6"/>
                    <a:ext cx="283" cy="49"/>
                  </a:xfrm>
                  <a:prstGeom prst="rect">
                    <a:avLst/>
                  </a:prstGeom>
                  <a:solidFill>
                    <a:srgbClr val="D4812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43" name="Rectangle 371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6"/>
                    <a:ext cx="283" cy="49"/>
                  </a:xfrm>
                  <a:prstGeom prst="rect">
                    <a:avLst/>
                  </a:prstGeom>
                  <a:solidFill>
                    <a:srgbClr val="D17F2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44" name="Rectangle 371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6"/>
                    <a:ext cx="283" cy="49"/>
                  </a:xfrm>
                  <a:prstGeom prst="rect">
                    <a:avLst/>
                  </a:prstGeom>
                  <a:solidFill>
                    <a:srgbClr val="D17F2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45" name="Rectangle 371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6"/>
                    <a:ext cx="283" cy="49"/>
                  </a:xfrm>
                  <a:prstGeom prst="rect">
                    <a:avLst/>
                  </a:prstGeom>
                  <a:solidFill>
                    <a:srgbClr val="D17F2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46" name="Rectangle 371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6"/>
                    <a:ext cx="283" cy="49"/>
                  </a:xfrm>
                  <a:prstGeom prst="rect">
                    <a:avLst/>
                  </a:prstGeom>
                  <a:solidFill>
                    <a:srgbClr val="D17F2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47" name="Rectangle 372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6"/>
                    <a:ext cx="283" cy="49"/>
                  </a:xfrm>
                  <a:prstGeom prst="rect">
                    <a:avLst/>
                  </a:prstGeom>
                  <a:solidFill>
                    <a:srgbClr val="D17F2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48" name="Rectangle 372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6"/>
                    <a:ext cx="283" cy="49"/>
                  </a:xfrm>
                  <a:prstGeom prst="rect">
                    <a:avLst/>
                  </a:prstGeom>
                  <a:solidFill>
                    <a:srgbClr val="D17F2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49" name="Rectangle 372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7"/>
                    <a:ext cx="283" cy="48"/>
                  </a:xfrm>
                  <a:prstGeom prst="rect">
                    <a:avLst/>
                  </a:prstGeom>
                  <a:solidFill>
                    <a:srgbClr val="D17F2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50" name="Rectangle 372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7"/>
                    <a:ext cx="283" cy="48"/>
                  </a:xfrm>
                  <a:prstGeom prst="rect">
                    <a:avLst/>
                  </a:prstGeom>
                  <a:solidFill>
                    <a:srgbClr val="CF7B2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51" name="Rectangle 372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7"/>
                    <a:ext cx="283" cy="48"/>
                  </a:xfrm>
                  <a:prstGeom prst="rect">
                    <a:avLst/>
                  </a:prstGeom>
                  <a:solidFill>
                    <a:srgbClr val="CF7A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52" name="Rectangle 372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7"/>
                    <a:ext cx="283" cy="48"/>
                  </a:xfrm>
                  <a:prstGeom prst="rect">
                    <a:avLst/>
                  </a:prstGeom>
                  <a:solidFill>
                    <a:srgbClr val="CF7A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53" name="Rectangle 372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7"/>
                    <a:ext cx="283" cy="48"/>
                  </a:xfrm>
                  <a:prstGeom prst="rect">
                    <a:avLst/>
                  </a:prstGeom>
                  <a:solidFill>
                    <a:srgbClr val="CF7A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54" name="Rectangle 372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7"/>
                    <a:ext cx="283" cy="48"/>
                  </a:xfrm>
                  <a:prstGeom prst="rect">
                    <a:avLst/>
                  </a:prstGeom>
                  <a:solidFill>
                    <a:srgbClr val="CF7A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55" name="Rectangle 372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8"/>
                    <a:ext cx="283" cy="47"/>
                  </a:xfrm>
                  <a:prstGeom prst="rect">
                    <a:avLst/>
                  </a:prstGeom>
                  <a:solidFill>
                    <a:srgbClr val="CF7A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56" name="Rectangle 372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8"/>
                    <a:ext cx="283" cy="47"/>
                  </a:xfrm>
                  <a:prstGeom prst="rect">
                    <a:avLst/>
                  </a:prstGeom>
                  <a:solidFill>
                    <a:srgbClr val="CF7A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57" name="Rectangle 373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8"/>
                    <a:ext cx="283" cy="47"/>
                  </a:xfrm>
                  <a:prstGeom prst="rect">
                    <a:avLst/>
                  </a:prstGeom>
                  <a:solidFill>
                    <a:srgbClr val="CC78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58" name="Rectangle 373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8"/>
                    <a:ext cx="283" cy="47"/>
                  </a:xfrm>
                  <a:prstGeom prst="rect">
                    <a:avLst/>
                  </a:prstGeom>
                  <a:solidFill>
                    <a:srgbClr val="CC78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59" name="Rectangle 373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8"/>
                    <a:ext cx="283" cy="47"/>
                  </a:xfrm>
                  <a:prstGeom prst="rect">
                    <a:avLst/>
                  </a:prstGeom>
                  <a:solidFill>
                    <a:srgbClr val="CC78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60" name="Rectangle 373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8"/>
                    <a:ext cx="283" cy="47"/>
                  </a:xfrm>
                  <a:prstGeom prst="rect">
                    <a:avLst/>
                  </a:prstGeom>
                  <a:solidFill>
                    <a:srgbClr val="CC78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61" name="Rectangle 373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9"/>
                    <a:ext cx="283" cy="46"/>
                  </a:xfrm>
                  <a:prstGeom prst="rect">
                    <a:avLst/>
                  </a:prstGeom>
                  <a:solidFill>
                    <a:srgbClr val="CC78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62" name="Rectangle 373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9"/>
                    <a:ext cx="283" cy="46"/>
                  </a:xfrm>
                  <a:prstGeom prst="rect">
                    <a:avLst/>
                  </a:prstGeom>
                  <a:solidFill>
                    <a:srgbClr val="CC78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63" name="Rectangle 373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9"/>
                    <a:ext cx="283" cy="46"/>
                  </a:xfrm>
                  <a:prstGeom prst="rect">
                    <a:avLst/>
                  </a:prstGeom>
                  <a:solidFill>
                    <a:srgbClr val="CC78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64" name="Rectangle 373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9"/>
                    <a:ext cx="283" cy="46"/>
                  </a:xfrm>
                  <a:prstGeom prst="rect">
                    <a:avLst/>
                  </a:prstGeom>
                  <a:solidFill>
                    <a:srgbClr val="C9771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65" name="Rectangle 373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9"/>
                    <a:ext cx="283" cy="46"/>
                  </a:xfrm>
                  <a:prstGeom prst="rect">
                    <a:avLst/>
                  </a:prstGeom>
                  <a:solidFill>
                    <a:srgbClr val="C9771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66" name="Rectangle 373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79"/>
                    <a:ext cx="283" cy="46"/>
                  </a:xfrm>
                  <a:prstGeom prst="rect">
                    <a:avLst/>
                  </a:prstGeom>
                  <a:solidFill>
                    <a:srgbClr val="C9771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67" name="Rectangle 374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0"/>
                    <a:ext cx="283" cy="45"/>
                  </a:xfrm>
                  <a:prstGeom prst="rect">
                    <a:avLst/>
                  </a:prstGeom>
                  <a:solidFill>
                    <a:srgbClr val="C9741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68" name="Rectangle 374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0"/>
                    <a:ext cx="283" cy="45"/>
                  </a:xfrm>
                  <a:prstGeom prst="rect">
                    <a:avLst/>
                  </a:prstGeom>
                  <a:solidFill>
                    <a:srgbClr val="C9741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69" name="Rectangle 374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0"/>
                    <a:ext cx="283" cy="45"/>
                  </a:xfrm>
                  <a:prstGeom prst="rect">
                    <a:avLst/>
                  </a:prstGeom>
                  <a:solidFill>
                    <a:srgbClr val="C9741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70" name="Rectangle 374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0"/>
                    <a:ext cx="283" cy="45"/>
                  </a:xfrm>
                  <a:prstGeom prst="rect">
                    <a:avLst/>
                  </a:prstGeom>
                  <a:solidFill>
                    <a:srgbClr val="C9741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71" name="Rectangle 374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0"/>
                    <a:ext cx="283" cy="45"/>
                  </a:xfrm>
                  <a:prstGeom prst="rect">
                    <a:avLst/>
                  </a:prstGeom>
                  <a:solidFill>
                    <a:srgbClr val="C7721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72" name="Rectangle 374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0"/>
                    <a:ext cx="283" cy="45"/>
                  </a:xfrm>
                  <a:prstGeom prst="rect">
                    <a:avLst/>
                  </a:prstGeom>
                  <a:solidFill>
                    <a:srgbClr val="C7721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73" name="Rectangle 374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1"/>
                    <a:ext cx="283" cy="44"/>
                  </a:xfrm>
                  <a:prstGeom prst="rect">
                    <a:avLst/>
                  </a:prstGeom>
                  <a:solidFill>
                    <a:srgbClr val="C7721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74" name="Rectangle 374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1"/>
                    <a:ext cx="283" cy="44"/>
                  </a:xfrm>
                  <a:prstGeom prst="rect">
                    <a:avLst/>
                  </a:prstGeom>
                  <a:solidFill>
                    <a:srgbClr val="C7721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75" name="Rectangle 374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1"/>
                    <a:ext cx="283" cy="44"/>
                  </a:xfrm>
                  <a:prstGeom prst="rect">
                    <a:avLst/>
                  </a:prstGeom>
                  <a:solidFill>
                    <a:srgbClr val="C7721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76" name="Rectangle 374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1"/>
                    <a:ext cx="283" cy="44"/>
                  </a:xfrm>
                  <a:prstGeom prst="rect">
                    <a:avLst/>
                  </a:prstGeom>
                  <a:solidFill>
                    <a:srgbClr val="C7711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77" name="Rectangle 375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1"/>
                    <a:ext cx="283" cy="44"/>
                  </a:xfrm>
                  <a:prstGeom prst="rect">
                    <a:avLst/>
                  </a:prstGeom>
                  <a:solidFill>
                    <a:srgbClr val="C7711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78" name="Rectangle 375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1"/>
                    <a:ext cx="283" cy="44"/>
                  </a:xfrm>
                  <a:prstGeom prst="rect">
                    <a:avLst/>
                  </a:prstGeom>
                  <a:solidFill>
                    <a:srgbClr val="C7711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79" name="Rectangle 375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1"/>
                    <a:ext cx="283" cy="44"/>
                  </a:xfrm>
                  <a:prstGeom prst="rect">
                    <a:avLst/>
                  </a:prstGeom>
                  <a:solidFill>
                    <a:srgbClr val="C470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80" name="Rectangle 375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2"/>
                    <a:ext cx="283" cy="43"/>
                  </a:xfrm>
                  <a:prstGeom prst="rect">
                    <a:avLst/>
                  </a:prstGeom>
                  <a:solidFill>
                    <a:srgbClr val="C470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81" name="Rectangle 375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2"/>
                    <a:ext cx="283" cy="43"/>
                  </a:xfrm>
                  <a:prstGeom prst="rect">
                    <a:avLst/>
                  </a:prstGeom>
                  <a:solidFill>
                    <a:srgbClr val="C470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82" name="Rectangle 375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2"/>
                    <a:ext cx="283" cy="43"/>
                  </a:xfrm>
                  <a:prstGeom prst="rect">
                    <a:avLst/>
                  </a:prstGeom>
                  <a:solidFill>
                    <a:srgbClr val="C470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83" name="Rectangle 375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2"/>
                    <a:ext cx="283" cy="43"/>
                  </a:xfrm>
                  <a:prstGeom prst="rect">
                    <a:avLst/>
                  </a:prstGeom>
                  <a:solidFill>
                    <a:srgbClr val="C46D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84" name="Rectangle 375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2"/>
                    <a:ext cx="283" cy="43"/>
                  </a:xfrm>
                  <a:prstGeom prst="rect">
                    <a:avLst/>
                  </a:prstGeom>
                  <a:solidFill>
                    <a:srgbClr val="C46D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85" name="Rectangle 375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2"/>
                    <a:ext cx="283" cy="43"/>
                  </a:xfrm>
                  <a:prstGeom prst="rect">
                    <a:avLst/>
                  </a:prstGeom>
                  <a:solidFill>
                    <a:srgbClr val="C46D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86" name="Rectangle 375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3"/>
                    <a:ext cx="283" cy="42"/>
                  </a:xfrm>
                  <a:prstGeom prst="rect">
                    <a:avLst/>
                  </a:prstGeom>
                  <a:solidFill>
                    <a:srgbClr val="C26C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87" name="Rectangle 376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3"/>
                    <a:ext cx="283" cy="42"/>
                  </a:xfrm>
                  <a:prstGeom prst="rect">
                    <a:avLst/>
                  </a:prstGeom>
                  <a:solidFill>
                    <a:srgbClr val="C26C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88" name="Rectangle 376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3"/>
                    <a:ext cx="283" cy="42"/>
                  </a:xfrm>
                  <a:prstGeom prst="rect">
                    <a:avLst/>
                  </a:prstGeom>
                  <a:solidFill>
                    <a:srgbClr val="C26C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89" name="Rectangle 376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3"/>
                    <a:ext cx="283" cy="42"/>
                  </a:xfrm>
                  <a:prstGeom prst="rect">
                    <a:avLst/>
                  </a:prstGeom>
                  <a:solidFill>
                    <a:srgbClr val="C26C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90" name="Rectangle 376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3"/>
                    <a:ext cx="283" cy="42"/>
                  </a:xfrm>
                  <a:prstGeom prst="rect">
                    <a:avLst/>
                  </a:prstGeom>
                  <a:solidFill>
                    <a:srgbClr val="C26C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91" name="Rectangle 376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3"/>
                    <a:ext cx="283" cy="42"/>
                  </a:xfrm>
                  <a:prstGeom prst="rect">
                    <a:avLst/>
                  </a:prstGeom>
                  <a:solidFill>
                    <a:srgbClr val="C26C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92" name="Rectangle 376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4"/>
                    <a:ext cx="283" cy="41"/>
                  </a:xfrm>
                  <a:prstGeom prst="rect">
                    <a:avLst/>
                  </a:prstGeom>
                  <a:solidFill>
                    <a:srgbClr val="C26C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93" name="Rectangle 376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4"/>
                    <a:ext cx="283" cy="41"/>
                  </a:xfrm>
                  <a:prstGeom prst="rect">
                    <a:avLst/>
                  </a:prstGeom>
                  <a:solidFill>
                    <a:srgbClr val="BF6A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94" name="Rectangle 376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4"/>
                    <a:ext cx="283" cy="41"/>
                  </a:xfrm>
                  <a:prstGeom prst="rect">
                    <a:avLst/>
                  </a:prstGeom>
                  <a:solidFill>
                    <a:srgbClr val="BF6A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95" name="Rectangle 376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4"/>
                    <a:ext cx="283" cy="41"/>
                  </a:xfrm>
                  <a:prstGeom prst="rect">
                    <a:avLst/>
                  </a:prstGeom>
                  <a:solidFill>
                    <a:srgbClr val="BF6A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96" name="Rectangle 376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4"/>
                    <a:ext cx="283" cy="41"/>
                  </a:xfrm>
                  <a:prstGeom prst="rect">
                    <a:avLst/>
                  </a:prstGeom>
                  <a:solidFill>
                    <a:srgbClr val="BF6A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97" name="Rectangle 377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4"/>
                    <a:ext cx="283" cy="41"/>
                  </a:xfrm>
                  <a:prstGeom prst="rect">
                    <a:avLst/>
                  </a:prstGeom>
                  <a:solidFill>
                    <a:srgbClr val="BF6A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98" name="Rectangle 377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5"/>
                    <a:ext cx="283" cy="40"/>
                  </a:xfrm>
                  <a:prstGeom prst="rect">
                    <a:avLst/>
                  </a:prstGeom>
                  <a:solidFill>
                    <a:srgbClr val="BF6A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699" name="Rectangle 377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5"/>
                    <a:ext cx="283" cy="40"/>
                  </a:xfrm>
                  <a:prstGeom prst="rect">
                    <a:avLst/>
                  </a:prstGeom>
                  <a:solidFill>
                    <a:srgbClr val="BF68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00" name="Rectangle 377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5"/>
                    <a:ext cx="283" cy="40"/>
                  </a:xfrm>
                  <a:prstGeom prst="rect">
                    <a:avLst/>
                  </a:prstGeom>
                  <a:solidFill>
                    <a:srgbClr val="BF68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01" name="Rectangle 377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5"/>
                    <a:ext cx="283" cy="40"/>
                  </a:xfrm>
                  <a:prstGeom prst="rect">
                    <a:avLst/>
                  </a:prstGeom>
                  <a:solidFill>
                    <a:srgbClr val="BD651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02" name="Rectangle 377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5"/>
                    <a:ext cx="283" cy="40"/>
                  </a:xfrm>
                  <a:prstGeom prst="rect">
                    <a:avLst/>
                  </a:prstGeom>
                  <a:solidFill>
                    <a:srgbClr val="BD651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03" name="Rectangle 377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5"/>
                    <a:ext cx="283" cy="40"/>
                  </a:xfrm>
                  <a:prstGeom prst="rect">
                    <a:avLst/>
                  </a:prstGeom>
                  <a:solidFill>
                    <a:srgbClr val="BD651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04" name="Rectangle 377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6"/>
                    <a:ext cx="283" cy="39"/>
                  </a:xfrm>
                  <a:prstGeom prst="rect">
                    <a:avLst/>
                  </a:prstGeom>
                  <a:solidFill>
                    <a:srgbClr val="BD651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05" name="Rectangle 377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6"/>
                    <a:ext cx="283" cy="39"/>
                  </a:xfrm>
                  <a:prstGeom prst="rect">
                    <a:avLst/>
                  </a:prstGeom>
                  <a:solidFill>
                    <a:srgbClr val="BD651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06" name="Rectangle 377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6"/>
                    <a:ext cx="283" cy="39"/>
                  </a:xfrm>
                  <a:prstGeom prst="rect">
                    <a:avLst/>
                  </a:prstGeom>
                  <a:solidFill>
                    <a:srgbClr val="BD651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07" name="Rectangle 378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6"/>
                    <a:ext cx="283" cy="39"/>
                  </a:xfrm>
                  <a:prstGeom prst="rect">
                    <a:avLst/>
                  </a:prstGeom>
                  <a:solidFill>
                    <a:srgbClr val="BD651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08" name="Rectangle 378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6"/>
                    <a:ext cx="283" cy="39"/>
                  </a:xfrm>
                  <a:prstGeom prst="rect">
                    <a:avLst/>
                  </a:prstGeom>
                  <a:solidFill>
                    <a:srgbClr val="BA64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09" name="Rectangle 378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6"/>
                    <a:ext cx="283" cy="39"/>
                  </a:xfrm>
                  <a:prstGeom prst="rect">
                    <a:avLst/>
                  </a:prstGeom>
                  <a:solidFill>
                    <a:srgbClr val="BA64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10" name="Rectangle 378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6"/>
                    <a:ext cx="283" cy="39"/>
                  </a:xfrm>
                  <a:prstGeom prst="rect">
                    <a:avLst/>
                  </a:prstGeom>
                  <a:solidFill>
                    <a:srgbClr val="BA64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11" name="Rectangle 378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6"/>
                    <a:ext cx="283" cy="39"/>
                  </a:xfrm>
                  <a:prstGeom prst="rect">
                    <a:avLst/>
                  </a:prstGeom>
                  <a:solidFill>
                    <a:srgbClr val="BA64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12" name="Rectangle 378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7"/>
                    <a:ext cx="283" cy="38"/>
                  </a:xfrm>
                  <a:prstGeom prst="rect">
                    <a:avLst/>
                  </a:prstGeom>
                  <a:solidFill>
                    <a:srgbClr val="BA64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13" name="Rectangle 378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7"/>
                    <a:ext cx="283" cy="38"/>
                  </a:xfrm>
                  <a:prstGeom prst="rect">
                    <a:avLst/>
                  </a:prstGeom>
                  <a:solidFill>
                    <a:srgbClr val="BA64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14" name="Rectangle 378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7"/>
                    <a:ext cx="283" cy="38"/>
                  </a:xfrm>
                  <a:prstGeom prst="rect">
                    <a:avLst/>
                  </a:prstGeom>
                  <a:solidFill>
                    <a:srgbClr val="BA61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15" name="Rectangle 378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7"/>
                    <a:ext cx="283" cy="38"/>
                  </a:xfrm>
                  <a:prstGeom prst="rect">
                    <a:avLst/>
                  </a:prstGeom>
                  <a:solidFill>
                    <a:srgbClr val="B860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16" name="Rectangle 378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7"/>
                    <a:ext cx="283" cy="38"/>
                  </a:xfrm>
                  <a:prstGeom prst="rect">
                    <a:avLst/>
                  </a:prstGeom>
                  <a:solidFill>
                    <a:srgbClr val="B860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17" name="Rectangle 379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8"/>
                    <a:ext cx="283" cy="37"/>
                  </a:xfrm>
                  <a:prstGeom prst="rect">
                    <a:avLst/>
                  </a:prstGeom>
                  <a:solidFill>
                    <a:srgbClr val="B860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18" name="Rectangle 379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8"/>
                    <a:ext cx="283" cy="37"/>
                  </a:xfrm>
                  <a:prstGeom prst="rect">
                    <a:avLst/>
                  </a:prstGeom>
                  <a:solidFill>
                    <a:srgbClr val="B860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19" name="Rectangle 379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8"/>
                    <a:ext cx="283" cy="37"/>
                  </a:xfrm>
                  <a:prstGeom prst="rect">
                    <a:avLst/>
                  </a:prstGeom>
                  <a:solidFill>
                    <a:srgbClr val="B860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20" name="Rectangle 379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8"/>
                    <a:ext cx="283" cy="37"/>
                  </a:xfrm>
                  <a:prstGeom prst="rect">
                    <a:avLst/>
                  </a:prstGeom>
                  <a:solidFill>
                    <a:srgbClr val="B860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21" name="Rectangle 379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8"/>
                    <a:ext cx="283" cy="37"/>
                  </a:xfrm>
                  <a:prstGeom prst="rect">
                    <a:avLst/>
                  </a:prstGeom>
                  <a:solidFill>
                    <a:srgbClr val="B860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22" name="Rectangle 379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8"/>
                    <a:ext cx="283" cy="37"/>
                  </a:xfrm>
                  <a:prstGeom prst="rect">
                    <a:avLst/>
                  </a:prstGeom>
                  <a:solidFill>
                    <a:srgbClr val="B860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23" name="Rectangle 379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9"/>
                    <a:ext cx="283" cy="36"/>
                  </a:xfrm>
                  <a:prstGeom prst="rect">
                    <a:avLst/>
                  </a:prstGeom>
                  <a:solidFill>
                    <a:srgbClr val="B55E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24" name="Rectangle 379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9"/>
                    <a:ext cx="283" cy="36"/>
                  </a:xfrm>
                  <a:prstGeom prst="rect">
                    <a:avLst/>
                  </a:prstGeom>
                  <a:solidFill>
                    <a:srgbClr val="B55E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25" name="Rectangle 379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9"/>
                    <a:ext cx="283" cy="36"/>
                  </a:xfrm>
                  <a:prstGeom prst="rect">
                    <a:avLst/>
                  </a:prstGeom>
                  <a:solidFill>
                    <a:srgbClr val="B55D1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26" name="Rectangle 379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9"/>
                    <a:ext cx="283" cy="36"/>
                  </a:xfrm>
                  <a:prstGeom prst="rect">
                    <a:avLst/>
                  </a:prstGeom>
                  <a:solidFill>
                    <a:srgbClr val="B55D1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27" name="Rectangle 380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9"/>
                    <a:ext cx="283" cy="36"/>
                  </a:xfrm>
                  <a:prstGeom prst="rect">
                    <a:avLst/>
                  </a:prstGeom>
                  <a:solidFill>
                    <a:srgbClr val="B55D1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28" name="Rectangle 380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89"/>
                    <a:ext cx="283" cy="36"/>
                  </a:xfrm>
                  <a:prstGeom prst="rect">
                    <a:avLst/>
                  </a:prstGeom>
                  <a:solidFill>
                    <a:srgbClr val="B55D1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29" name="Rectangle 380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0"/>
                    <a:ext cx="283" cy="35"/>
                  </a:xfrm>
                  <a:prstGeom prst="rect">
                    <a:avLst/>
                  </a:prstGeom>
                  <a:solidFill>
                    <a:srgbClr val="B55B1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30" name="Rectangle 380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0"/>
                    <a:ext cx="283" cy="35"/>
                  </a:xfrm>
                  <a:prstGeom prst="rect">
                    <a:avLst/>
                  </a:prstGeom>
                  <a:solidFill>
                    <a:srgbClr val="B3591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31" name="Rectangle 380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0"/>
                    <a:ext cx="283" cy="35"/>
                  </a:xfrm>
                  <a:prstGeom prst="rect">
                    <a:avLst/>
                  </a:prstGeom>
                  <a:solidFill>
                    <a:srgbClr val="B3591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32" name="Rectangle 380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0"/>
                    <a:ext cx="283" cy="35"/>
                  </a:xfrm>
                  <a:prstGeom prst="rect">
                    <a:avLst/>
                  </a:prstGeom>
                  <a:solidFill>
                    <a:srgbClr val="B3591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33" name="Rectangle 380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0"/>
                    <a:ext cx="283" cy="35"/>
                  </a:xfrm>
                  <a:prstGeom prst="rect">
                    <a:avLst/>
                  </a:prstGeom>
                  <a:solidFill>
                    <a:srgbClr val="B3591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34" name="Rectangle 380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0"/>
                    <a:ext cx="283" cy="35"/>
                  </a:xfrm>
                  <a:prstGeom prst="rect">
                    <a:avLst/>
                  </a:prstGeom>
                  <a:solidFill>
                    <a:srgbClr val="B3591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35" name="Rectangle 380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1"/>
                    <a:ext cx="283" cy="34"/>
                  </a:xfrm>
                  <a:prstGeom prst="rect">
                    <a:avLst/>
                  </a:prstGeom>
                  <a:solidFill>
                    <a:srgbClr val="B3591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36" name="Rectangle 380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1"/>
                    <a:ext cx="283" cy="34"/>
                  </a:xfrm>
                  <a:prstGeom prst="rect">
                    <a:avLst/>
                  </a:prstGeom>
                  <a:solidFill>
                    <a:srgbClr val="B3591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37" name="Rectangle 381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1"/>
                    <a:ext cx="283" cy="34"/>
                  </a:xfrm>
                  <a:prstGeom prst="rect">
                    <a:avLst/>
                  </a:prstGeom>
                  <a:solidFill>
                    <a:srgbClr val="B3591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38" name="Rectangle 381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1"/>
                    <a:ext cx="283" cy="34"/>
                  </a:xfrm>
                  <a:prstGeom prst="rect">
                    <a:avLst/>
                  </a:prstGeom>
                  <a:solidFill>
                    <a:srgbClr val="B0581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39" name="Rectangle 381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1"/>
                    <a:ext cx="283" cy="34"/>
                  </a:xfrm>
                  <a:prstGeom prst="rect">
                    <a:avLst/>
                  </a:prstGeom>
                  <a:solidFill>
                    <a:srgbClr val="B0581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40" name="Rectangle 381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1"/>
                    <a:ext cx="283" cy="34"/>
                  </a:xfrm>
                  <a:prstGeom prst="rect">
                    <a:avLst/>
                  </a:prstGeom>
                  <a:solidFill>
                    <a:srgbClr val="B0581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41" name="Rectangle 381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1"/>
                    <a:ext cx="283" cy="34"/>
                  </a:xfrm>
                  <a:prstGeom prst="rect">
                    <a:avLst/>
                  </a:prstGeom>
                  <a:solidFill>
                    <a:srgbClr val="B0581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42" name="Rectangle 381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1"/>
                    <a:ext cx="283" cy="34"/>
                  </a:xfrm>
                  <a:prstGeom prst="rect">
                    <a:avLst/>
                  </a:prstGeom>
                  <a:solidFill>
                    <a:srgbClr val="B0581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43" name="Rectangle 381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2"/>
                    <a:ext cx="283" cy="33"/>
                  </a:xfrm>
                  <a:prstGeom prst="rect">
                    <a:avLst/>
                  </a:prstGeom>
                  <a:solidFill>
                    <a:srgbClr val="B0581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44" name="Rectangle 381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2"/>
                    <a:ext cx="283" cy="33"/>
                  </a:xfrm>
                  <a:prstGeom prst="rect">
                    <a:avLst/>
                  </a:prstGeom>
                  <a:solidFill>
                    <a:srgbClr val="B0561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45" name="Rectangle 381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2"/>
                    <a:ext cx="283" cy="33"/>
                  </a:xfrm>
                  <a:prstGeom prst="rect">
                    <a:avLst/>
                  </a:prstGeom>
                  <a:solidFill>
                    <a:srgbClr val="AD541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46" name="Rectangle 381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2"/>
                    <a:ext cx="283" cy="33"/>
                  </a:xfrm>
                  <a:prstGeom prst="rect">
                    <a:avLst/>
                  </a:prstGeom>
                  <a:solidFill>
                    <a:srgbClr val="AD541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47" name="Rectangle 382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2"/>
                    <a:ext cx="283" cy="33"/>
                  </a:xfrm>
                  <a:prstGeom prst="rect">
                    <a:avLst/>
                  </a:prstGeom>
                  <a:solidFill>
                    <a:srgbClr val="AD541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48" name="Rectangle 382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2"/>
                    <a:ext cx="283" cy="33"/>
                  </a:xfrm>
                  <a:prstGeom prst="rect">
                    <a:avLst/>
                  </a:prstGeom>
                  <a:solidFill>
                    <a:srgbClr val="AD541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749" name="Rectangle 382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3"/>
                    <a:ext cx="283" cy="32"/>
                  </a:xfrm>
                  <a:prstGeom prst="rect">
                    <a:avLst/>
                  </a:prstGeom>
                  <a:solidFill>
                    <a:srgbClr val="AD53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30" name="Group 4024"/>
                <p:cNvGrpSpPr>
                  <a:grpSpLocks/>
                </p:cNvGrpSpPr>
                <p:nvPr/>
              </p:nvGrpSpPr>
              <p:grpSpPr bwMode="auto">
                <a:xfrm>
                  <a:off x="274638" y="5131147"/>
                  <a:ext cx="449263" cy="52388"/>
                  <a:chOff x="173" y="3193"/>
                  <a:chExt cx="283" cy="33"/>
                </a:xfrm>
              </p:grpSpPr>
              <p:sp>
                <p:nvSpPr>
                  <p:cNvPr id="12350" name="Rectangle 382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3"/>
                    <a:ext cx="283" cy="32"/>
                  </a:xfrm>
                  <a:prstGeom prst="rect">
                    <a:avLst/>
                  </a:prstGeom>
                  <a:solidFill>
                    <a:srgbClr val="AD53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51" name="Rectangle 382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3"/>
                    <a:ext cx="283" cy="32"/>
                  </a:xfrm>
                  <a:prstGeom prst="rect">
                    <a:avLst/>
                  </a:prstGeom>
                  <a:solidFill>
                    <a:srgbClr val="AD53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52" name="Rectangle 382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3"/>
                    <a:ext cx="283" cy="32"/>
                  </a:xfrm>
                  <a:prstGeom prst="rect">
                    <a:avLst/>
                  </a:prstGeom>
                  <a:solidFill>
                    <a:srgbClr val="AD53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53" name="Rectangle 382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3"/>
                    <a:ext cx="283" cy="32"/>
                  </a:xfrm>
                  <a:prstGeom prst="rect">
                    <a:avLst/>
                  </a:prstGeom>
                  <a:solidFill>
                    <a:srgbClr val="AB52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54" name="Rectangle 382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3"/>
                    <a:ext cx="283" cy="32"/>
                  </a:xfrm>
                  <a:prstGeom prst="rect">
                    <a:avLst/>
                  </a:prstGeom>
                  <a:solidFill>
                    <a:srgbClr val="AB52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55" name="Rectangle 382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4"/>
                    <a:ext cx="283" cy="31"/>
                  </a:xfrm>
                  <a:prstGeom prst="rect">
                    <a:avLst/>
                  </a:prstGeom>
                  <a:solidFill>
                    <a:srgbClr val="AB52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56" name="Rectangle 383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4"/>
                    <a:ext cx="283" cy="31"/>
                  </a:xfrm>
                  <a:prstGeom prst="rect">
                    <a:avLst/>
                  </a:prstGeom>
                  <a:solidFill>
                    <a:srgbClr val="AB52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57" name="Rectangle 383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4"/>
                    <a:ext cx="283" cy="31"/>
                  </a:xfrm>
                  <a:prstGeom prst="rect">
                    <a:avLst/>
                  </a:prstGeom>
                  <a:solidFill>
                    <a:srgbClr val="AB52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58" name="Rectangle 383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4"/>
                    <a:ext cx="283" cy="31"/>
                  </a:xfrm>
                  <a:prstGeom prst="rect">
                    <a:avLst/>
                  </a:prstGeom>
                  <a:solidFill>
                    <a:srgbClr val="AB52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59" name="Rectangle 383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4"/>
                    <a:ext cx="283" cy="31"/>
                  </a:xfrm>
                  <a:prstGeom prst="rect">
                    <a:avLst/>
                  </a:prstGeom>
                  <a:solidFill>
                    <a:srgbClr val="AB50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60" name="Rectangle 383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4"/>
                    <a:ext cx="283" cy="31"/>
                  </a:xfrm>
                  <a:prstGeom prst="rect">
                    <a:avLst/>
                  </a:prstGeom>
                  <a:solidFill>
                    <a:srgbClr val="A84E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61" name="Rectangle 383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5"/>
                    <a:ext cx="283" cy="30"/>
                  </a:xfrm>
                  <a:prstGeom prst="rect">
                    <a:avLst/>
                  </a:prstGeom>
                  <a:solidFill>
                    <a:srgbClr val="A84E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62" name="Rectangle 383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5"/>
                    <a:ext cx="283" cy="30"/>
                  </a:xfrm>
                  <a:prstGeom prst="rect">
                    <a:avLst/>
                  </a:prstGeom>
                  <a:solidFill>
                    <a:srgbClr val="A84E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63" name="Rectangle 383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5"/>
                    <a:ext cx="283" cy="30"/>
                  </a:xfrm>
                  <a:prstGeom prst="rect">
                    <a:avLst/>
                  </a:prstGeom>
                  <a:solidFill>
                    <a:srgbClr val="A84E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64" name="Rectangle 383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5"/>
                    <a:ext cx="283" cy="30"/>
                  </a:xfrm>
                  <a:prstGeom prst="rect">
                    <a:avLst/>
                  </a:prstGeom>
                  <a:solidFill>
                    <a:srgbClr val="A84E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65" name="Rectangle 383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5"/>
                    <a:ext cx="283" cy="30"/>
                  </a:xfrm>
                  <a:prstGeom prst="rect">
                    <a:avLst/>
                  </a:prstGeom>
                  <a:solidFill>
                    <a:srgbClr val="A84E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66" name="Rectangle 384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5"/>
                    <a:ext cx="283" cy="30"/>
                  </a:xfrm>
                  <a:prstGeom prst="rect">
                    <a:avLst/>
                  </a:prstGeom>
                  <a:solidFill>
                    <a:srgbClr val="A84E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67" name="Rectangle 384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6"/>
                    <a:ext cx="283" cy="29"/>
                  </a:xfrm>
                  <a:prstGeom prst="rect">
                    <a:avLst/>
                  </a:prstGeom>
                  <a:solidFill>
                    <a:srgbClr val="A84E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68" name="Rectangle 384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6"/>
                    <a:ext cx="283" cy="29"/>
                  </a:xfrm>
                  <a:prstGeom prst="rect">
                    <a:avLst/>
                  </a:prstGeom>
                  <a:solidFill>
                    <a:srgbClr val="A64D1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69" name="Rectangle 384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6"/>
                    <a:ext cx="283" cy="29"/>
                  </a:xfrm>
                  <a:prstGeom prst="rect">
                    <a:avLst/>
                  </a:prstGeom>
                  <a:solidFill>
                    <a:srgbClr val="A64D1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70" name="Rectangle 384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6"/>
                    <a:ext cx="283" cy="29"/>
                  </a:xfrm>
                  <a:prstGeom prst="rect">
                    <a:avLst/>
                  </a:prstGeom>
                  <a:solidFill>
                    <a:srgbClr val="A64D1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71" name="Rectangle 384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6"/>
                    <a:ext cx="283" cy="29"/>
                  </a:xfrm>
                  <a:prstGeom prst="rect">
                    <a:avLst/>
                  </a:prstGeom>
                  <a:solidFill>
                    <a:srgbClr val="A64C1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72" name="Rectangle 384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6"/>
                    <a:ext cx="283" cy="29"/>
                  </a:xfrm>
                  <a:prstGeom prst="rect">
                    <a:avLst/>
                  </a:prstGeom>
                  <a:solidFill>
                    <a:srgbClr val="A64C1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73" name="Rectangle 384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6"/>
                    <a:ext cx="283" cy="29"/>
                  </a:xfrm>
                  <a:prstGeom prst="rect">
                    <a:avLst/>
                  </a:prstGeom>
                  <a:solidFill>
                    <a:srgbClr val="A64A1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74" name="Rectangle 384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7"/>
                    <a:ext cx="283" cy="28"/>
                  </a:xfrm>
                  <a:prstGeom prst="rect">
                    <a:avLst/>
                  </a:prstGeom>
                  <a:solidFill>
                    <a:srgbClr val="A64A1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75" name="Rectangle 384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7"/>
                    <a:ext cx="283" cy="28"/>
                  </a:xfrm>
                  <a:prstGeom prst="rect">
                    <a:avLst/>
                  </a:prstGeom>
                  <a:solidFill>
                    <a:srgbClr val="A349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76" name="Rectangle 385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7"/>
                    <a:ext cx="283" cy="28"/>
                  </a:xfrm>
                  <a:prstGeom prst="rect">
                    <a:avLst/>
                  </a:prstGeom>
                  <a:solidFill>
                    <a:srgbClr val="A349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77" name="Rectangle 385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7"/>
                    <a:ext cx="283" cy="28"/>
                  </a:xfrm>
                  <a:prstGeom prst="rect">
                    <a:avLst/>
                  </a:prstGeom>
                  <a:solidFill>
                    <a:srgbClr val="A349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78" name="Rectangle 385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7"/>
                    <a:ext cx="283" cy="28"/>
                  </a:xfrm>
                  <a:prstGeom prst="rect">
                    <a:avLst/>
                  </a:prstGeom>
                  <a:solidFill>
                    <a:srgbClr val="A349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79" name="Rectangle 385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7"/>
                    <a:ext cx="283" cy="28"/>
                  </a:xfrm>
                  <a:prstGeom prst="rect">
                    <a:avLst/>
                  </a:prstGeom>
                  <a:solidFill>
                    <a:srgbClr val="A349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80" name="Rectangle 385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8"/>
                    <a:ext cx="283" cy="27"/>
                  </a:xfrm>
                  <a:prstGeom prst="rect">
                    <a:avLst/>
                  </a:prstGeom>
                  <a:solidFill>
                    <a:srgbClr val="A349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81" name="Rectangle 385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8"/>
                    <a:ext cx="283" cy="27"/>
                  </a:xfrm>
                  <a:prstGeom prst="rect">
                    <a:avLst/>
                  </a:prstGeom>
                  <a:solidFill>
                    <a:srgbClr val="A349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82" name="Rectangle 385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8"/>
                    <a:ext cx="283" cy="27"/>
                  </a:xfrm>
                  <a:prstGeom prst="rect">
                    <a:avLst/>
                  </a:prstGeom>
                  <a:solidFill>
                    <a:srgbClr val="A349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83" name="Rectangle 385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8"/>
                    <a:ext cx="283" cy="27"/>
                  </a:xfrm>
                  <a:prstGeom prst="rect">
                    <a:avLst/>
                  </a:prstGeom>
                  <a:solidFill>
                    <a:srgbClr val="A147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84" name="Rectangle 385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8"/>
                    <a:ext cx="283" cy="27"/>
                  </a:xfrm>
                  <a:prstGeom prst="rect">
                    <a:avLst/>
                  </a:prstGeom>
                  <a:solidFill>
                    <a:srgbClr val="A147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85" name="Rectangle 385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8"/>
                    <a:ext cx="283" cy="27"/>
                  </a:xfrm>
                  <a:prstGeom prst="rect">
                    <a:avLst/>
                  </a:prstGeom>
                  <a:solidFill>
                    <a:srgbClr val="A147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86" name="Rectangle 386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9"/>
                    <a:ext cx="283" cy="26"/>
                  </a:xfrm>
                  <a:prstGeom prst="rect">
                    <a:avLst/>
                  </a:prstGeom>
                  <a:solidFill>
                    <a:srgbClr val="A145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87" name="Rectangle 386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9"/>
                    <a:ext cx="283" cy="26"/>
                  </a:xfrm>
                  <a:prstGeom prst="rect">
                    <a:avLst/>
                  </a:prstGeom>
                  <a:solidFill>
                    <a:srgbClr val="A145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88" name="Rectangle 386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9"/>
                    <a:ext cx="283" cy="26"/>
                  </a:xfrm>
                  <a:prstGeom prst="rect">
                    <a:avLst/>
                  </a:prstGeom>
                  <a:solidFill>
                    <a:srgbClr val="A145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89" name="Rectangle 386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9"/>
                    <a:ext cx="283" cy="26"/>
                  </a:xfrm>
                  <a:prstGeom prst="rect">
                    <a:avLst/>
                  </a:prstGeom>
                  <a:solidFill>
                    <a:srgbClr val="A145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90" name="Rectangle 386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9"/>
                    <a:ext cx="283" cy="26"/>
                  </a:xfrm>
                  <a:prstGeom prst="rect">
                    <a:avLst/>
                  </a:prstGeom>
                  <a:solidFill>
                    <a:srgbClr val="9E44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91" name="Rectangle 386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199"/>
                    <a:ext cx="283" cy="26"/>
                  </a:xfrm>
                  <a:prstGeom prst="rect">
                    <a:avLst/>
                  </a:prstGeom>
                  <a:solidFill>
                    <a:srgbClr val="9E44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92" name="Rectangle 386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0"/>
                    <a:ext cx="283" cy="25"/>
                  </a:xfrm>
                  <a:prstGeom prst="rect">
                    <a:avLst/>
                  </a:prstGeom>
                  <a:solidFill>
                    <a:srgbClr val="9E44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93" name="Rectangle 386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0"/>
                    <a:ext cx="283" cy="25"/>
                  </a:xfrm>
                  <a:prstGeom prst="rect">
                    <a:avLst/>
                  </a:prstGeom>
                  <a:solidFill>
                    <a:srgbClr val="9E43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94" name="Rectangle 386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0"/>
                    <a:ext cx="283" cy="25"/>
                  </a:xfrm>
                  <a:prstGeom prst="rect">
                    <a:avLst/>
                  </a:prstGeom>
                  <a:solidFill>
                    <a:srgbClr val="9E43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95" name="Rectangle 386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0"/>
                    <a:ext cx="283" cy="25"/>
                  </a:xfrm>
                  <a:prstGeom prst="rect">
                    <a:avLst/>
                  </a:prstGeom>
                  <a:solidFill>
                    <a:srgbClr val="9E43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96" name="Rectangle 387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0"/>
                    <a:ext cx="283" cy="25"/>
                  </a:xfrm>
                  <a:prstGeom prst="rect">
                    <a:avLst/>
                  </a:prstGeom>
                  <a:solidFill>
                    <a:srgbClr val="9E43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97" name="Rectangle 387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0"/>
                    <a:ext cx="283" cy="25"/>
                  </a:xfrm>
                  <a:prstGeom prst="rect">
                    <a:avLst/>
                  </a:prstGeom>
                  <a:solidFill>
                    <a:srgbClr val="9E43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98" name="Rectangle 387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1"/>
                    <a:ext cx="283" cy="24"/>
                  </a:xfrm>
                  <a:prstGeom prst="rect">
                    <a:avLst/>
                  </a:prstGeom>
                  <a:solidFill>
                    <a:srgbClr val="9C42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399" name="Rectangle 387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1"/>
                    <a:ext cx="283" cy="24"/>
                  </a:xfrm>
                  <a:prstGeom prst="rect">
                    <a:avLst/>
                  </a:prstGeom>
                  <a:solidFill>
                    <a:srgbClr val="9C42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00" name="Rectangle 387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1"/>
                    <a:ext cx="283" cy="24"/>
                  </a:xfrm>
                  <a:prstGeom prst="rect">
                    <a:avLst/>
                  </a:prstGeom>
                  <a:solidFill>
                    <a:srgbClr val="9C40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01" name="Rectangle 387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1"/>
                    <a:ext cx="283" cy="24"/>
                  </a:xfrm>
                  <a:prstGeom prst="rect">
                    <a:avLst/>
                  </a:prstGeom>
                  <a:solidFill>
                    <a:srgbClr val="9C40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02" name="Rectangle 387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1"/>
                    <a:ext cx="283" cy="24"/>
                  </a:xfrm>
                  <a:prstGeom prst="rect">
                    <a:avLst/>
                  </a:prstGeom>
                  <a:solidFill>
                    <a:srgbClr val="9C40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03" name="Rectangle 387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1"/>
                    <a:ext cx="283" cy="24"/>
                  </a:xfrm>
                  <a:prstGeom prst="rect">
                    <a:avLst/>
                  </a:prstGeom>
                  <a:solidFill>
                    <a:srgbClr val="9C40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04" name="Rectangle 387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1"/>
                    <a:ext cx="283" cy="24"/>
                  </a:xfrm>
                  <a:prstGeom prst="rect">
                    <a:avLst/>
                  </a:prstGeom>
                  <a:solidFill>
                    <a:srgbClr val="9C40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05" name="Rectangle 387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2"/>
                    <a:ext cx="283" cy="23"/>
                  </a:xfrm>
                  <a:prstGeom prst="rect">
                    <a:avLst/>
                  </a:prstGeom>
                  <a:solidFill>
                    <a:srgbClr val="9C40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06" name="Rectangle 388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2"/>
                    <a:ext cx="283" cy="23"/>
                  </a:xfrm>
                  <a:prstGeom prst="rect">
                    <a:avLst/>
                  </a:prstGeom>
                  <a:solidFill>
                    <a:srgbClr val="993F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07" name="Rectangle 388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2"/>
                    <a:ext cx="283" cy="23"/>
                  </a:xfrm>
                  <a:prstGeom prst="rect">
                    <a:avLst/>
                  </a:prstGeom>
                  <a:solidFill>
                    <a:srgbClr val="993F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08" name="Rectangle 388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2"/>
                    <a:ext cx="283" cy="23"/>
                  </a:xfrm>
                  <a:prstGeom prst="rect">
                    <a:avLst/>
                  </a:prstGeom>
                  <a:solidFill>
                    <a:srgbClr val="993F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09" name="Rectangle 388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2"/>
                    <a:ext cx="283" cy="23"/>
                  </a:xfrm>
                  <a:prstGeom prst="rect">
                    <a:avLst/>
                  </a:prstGeom>
                  <a:solidFill>
                    <a:srgbClr val="993F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10" name="Rectangle 388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2"/>
                    <a:ext cx="283" cy="23"/>
                  </a:xfrm>
                  <a:prstGeom prst="rect">
                    <a:avLst/>
                  </a:prstGeom>
                  <a:solidFill>
                    <a:srgbClr val="993F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11" name="Rectangle 388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3"/>
                    <a:ext cx="283" cy="22"/>
                  </a:xfrm>
                  <a:prstGeom prst="rect">
                    <a:avLst/>
                  </a:prstGeom>
                  <a:solidFill>
                    <a:srgbClr val="993F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12" name="Rectangle 388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3"/>
                    <a:ext cx="283" cy="22"/>
                  </a:xfrm>
                  <a:prstGeom prst="rect">
                    <a:avLst/>
                  </a:prstGeom>
                  <a:solidFill>
                    <a:srgbClr val="993C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13" name="Rectangle 388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3"/>
                    <a:ext cx="283" cy="22"/>
                  </a:xfrm>
                  <a:prstGeom prst="rect">
                    <a:avLst/>
                  </a:prstGeom>
                  <a:solidFill>
                    <a:srgbClr val="993C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14" name="Rectangle 388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3"/>
                    <a:ext cx="283" cy="22"/>
                  </a:xfrm>
                  <a:prstGeom prst="rect">
                    <a:avLst/>
                  </a:prstGeom>
                  <a:solidFill>
                    <a:srgbClr val="963B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15" name="Rectangle 388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3"/>
                    <a:ext cx="283" cy="22"/>
                  </a:xfrm>
                  <a:prstGeom prst="rect">
                    <a:avLst/>
                  </a:prstGeom>
                  <a:solidFill>
                    <a:srgbClr val="963A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16" name="Rectangle 389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3"/>
                    <a:ext cx="283" cy="22"/>
                  </a:xfrm>
                  <a:prstGeom prst="rect">
                    <a:avLst/>
                  </a:prstGeom>
                  <a:solidFill>
                    <a:srgbClr val="963A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17" name="Rectangle 389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4"/>
                    <a:ext cx="283" cy="21"/>
                  </a:xfrm>
                  <a:prstGeom prst="rect">
                    <a:avLst/>
                  </a:prstGeom>
                  <a:solidFill>
                    <a:srgbClr val="963A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18" name="Rectangle 389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4"/>
                    <a:ext cx="283" cy="21"/>
                  </a:xfrm>
                  <a:prstGeom prst="rect">
                    <a:avLst/>
                  </a:prstGeom>
                  <a:solidFill>
                    <a:srgbClr val="963A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19" name="Rectangle 389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4"/>
                    <a:ext cx="283" cy="21"/>
                  </a:xfrm>
                  <a:prstGeom prst="rect">
                    <a:avLst/>
                  </a:prstGeom>
                  <a:solidFill>
                    <a:srgbClr val="963A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20" name="Rectangle 389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4"/>
                    <a:ext cx="283" cy="21"/>
                  </a:xfrm>
                  <a:prstGeom prst="rect">
                    <a:avLst/>
                  </a:prstGeom>
                  <a:solidFill>
                    <a:srgbClr val="963A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21" name="Rectangle 389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4"/>
                    <a:ext cx="283" cy="21"/>
                  </a:xfrm>
                  <a:prstGeom prst="rect">
                    <a:avLst/>
                  </a:prstGeom>
                  <a:solidFill>
                    <a:srgbClr val="9439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22" name="Rectangle 389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4"/>
                    <a:ext cx="283" cy="21"/>
                  </a:xfrm>
                  <a:prstGeom prst="rect">
                    <a:avLst/>
                  </a:prstGeom>
                  <a:solidFill>
                    <a:srgbClr val="9439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23" name="Rectangle 389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5"/>
                    <a:ext cx="283" cy="20"/>
                  </a:xfrm>
                  <a:prstGeom prst="rect">
                    <a:avLst/>
                  </a:prstGeom>
                  <a:solidFill>
                    <a:srgbClr val="9439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24" name="Rectangle 389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5"/>
                    <a:ext cx="283" cy="20"/>
                  </a:xfrm>
                  <a:prstGeom prst="rect">
                    <a:avLst/>
                  </a:prstGeom>
                  <a:solidFill>
                    <a:srgbClr val="9439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25" name="Rectangle 389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5"/>
                    <a:ext cx="283" cy="20"/>
                  </a:xfrm>
                  <a:prstGeom prst="rect">
                    <a:avLst/>
                  </a:prstGeom>
                  <a:solidFill>
                    <a:srgbClr val="9437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26" name="Rectangle 390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5"/>
                    <a:ext cx="283" cy="20"/>
                  </a:xfrm>
                  <a:prstGeom prst="rect">
                    <a:avLst/>
                  </a:prstGeom>
                  <a:solidFill>
                    <a:srgbClr val="9437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27" name="Rectangle 390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5"/>
                    <a:ext cx="283" cy="20"/>
                  </a:xfrm>
                  <a:prstGeom prst="rect">
                    <a:avLst/>
                  </a:prstGeom>
                  <a:solidFill>
                    <a:srgbClr val="9437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28" name="Rectangle 390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5"/>
                    <a:ext cx="283" cy="20"/>
                  </a:xfrm>
                  <a:prstGeom prst="rect">
                    <a:avLst/>
                  </a:prstGeom>
                  <a:solidFill>
                    <a:srgbClr val="9437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29" name="Rectangle 390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5"/>
                    <a:ext cx="283" cy="20"/>
                  </a:xfrm>
                  <a:prstGeom prst="rect">
                    <a:avLst/>
                  </a:prstGeom>
                  <a:solidFill>
                    <a:srgbClr val="9136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30" name="Rectangle 390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5"/>
                    <a:ext cx="283" cy="20"/>
                  </a:xfrm>
                  <a:prstGeom prst="rect">
                    <a:avLst/>
                  </a:prstGeom>
                  <a:solidFill>
                    <a:srgbClr val="9136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31" name="Rectangle 390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6"/>
                    <a:ext cx="283" cy="19"/>
                  </a:xfrm>
                  <a:prstGeom prst="rect">
                    <a:avLst/>
                  </a:prstGeom>
                  <a:solidFill>
                    <a:srgbClr val="9136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32" name="Rectangle 390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6"/>
                    <a:ext cx="283" cy="19"/>
                  </a:xfrm>
                  <a:prstGeom prst="rect">
                    <a:avLst/>
                  </a:prstGeom>
                  <a:solidFill>
                    <a:srgbClr val="9136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33" name="Rectangle 390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6"/>
                    <a:ext cx="283" cy="19"/>
                  </a:xfrm>
                  <a:prstGeom prst="rect">
                    <a:avLst/>
                  </a:prstGeom>
                  <a:solidFill>
                    <a:srgbClr val="9136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34" name="Rectangle 390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6"/>
                    <a:ext cx="283" cy="19"/>
                  </a:xfrm>
                  <a:prstGeom prst="rect">
                    <a:avLst/>
                  </a:prstGeom>
                  <a:solidFill>
                    <a:srgbClr val="9136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35" name="Rectangle 390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6"/>
                    <a:ext cx="283" cy="19"/>
                  </a:xfrm>
                  <a:prstGeom prst="rect">
                    <a:avLst/>
                  </a:prstGeom>
                  <a:solidFill>
                    <a:srgbClr val="91360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36" name="Rectangle 391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7"/>
                    <a:ext cx="283" cy="18"/>
                  </a:xfrm>
                  <a:prstGeom prst="rect">
                    <a:avLst/>
                  </a:prstGeom>
                  <a:solidFill>
                    <a:srgbClr val="9133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37" name="Rectangle 391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7"/>
                    <a:ext cx="283" cy="18"/>
                  </a:xfrm>
                  <a:prstGeom prst="rect">
                    <a:avLst/>
                  </a:prstGeom>
                  <a:solidFill>
                    <a:srgbClr val="8F32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38" name="Rectangle 391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7"/>
                    <a:ext cx="283" cy="18"/>
                  </a:xfrm>
                  <a:prstGeom prst="rect">
                    <a:avLst/>
                  </a:prstGeom>
                  <a:solidFill>
                    <a:srgbClr val="8F32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39" name="Rectangle 391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7"/>
                    <a:ext cx="283" cy="18"/>
                  </a:xfrm>
                  <a:prstGeom prst="rect">
                    <a:avLst/>
                  </a:prstGeom>
                  <a:solidFill>
                    <a:srgbClr val="8F32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40" name="Rectangle 391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7"/>
                    <a:ext cx="283" cy="18"/>
                  </a:xfrm>
                  <a:prstGeom prst="rect">
                    <a:avLst/>
                  </a:prstGeom>
                  <a:solidFill>
                    <a:srgbClr val="8F32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41" name="Rectangle 391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7"/>
                    <a:ext cx="283" cy="18"/>
                  </a:xfrm>
                  <a:prstGeom prst="rect">
                    <a:avLst/>
                  </a:prstGeom>
                  <a:solidFill>
                    <a:srgbClr val="8F32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42" name="Rectangle 391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8"/>
                    <a:ext cx="283" cy="17"/>
                  </a:xfrm>
                  <a:prstGeom prst="rect">
                    <a:avLst/>
                  </a:prstGeom>
                  <a:solidFill>
                    <a:srgbClr val="8F32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43" name="Rectangle 391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8"/>
                    <a:ext cx="283" cy="17"/>
                  </a:xfrm>
                  <a:prstGeom prst="rect">
                    <a:avLst/>
                  </a:prstGeom>
                  <a:solidFill>
                    <a:srgbClr val="8F32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44" name="Rectangle 391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8"/>
                    <a:ext cx="283" cy="17"/>
                  </a:xfrm>
                  <a:prstGeom prst="rect">
                    <a:avLst/>
                  </a:prstGeom>
                  <a:solidFill>
                    <a:srgbClr val="8F32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45" name="Rectangle 391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8"/>
                    <a:ext cx="283" cy="17"/>
                  </a:xfrm>
                  <a:prstGeom prst="rect">
                    <a:avLst/>
                  </a:prstGeom>
                  <a:solidFill>
                    <a:srgbClr val="8C31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46" name="Rectangle 392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8"/>
                    <a:ext cx="283" cy="17"/>
                  </a:xfrm>
                  <a:prstGeom prst="rect">
                    <a:avLst/>
                  </a:prstGeom>
                  <a:solidFill>
                    <a:srgbClr val="8C31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47" name="Rectangle 392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8"/>
                    <a:ext cx="283" cy="17"/>
                  </a:xfrm>
                  <a:prstGeom prst="rect">
                    <a:avLst/>
                  </a:prstGeom>
                  <a:solidFill>
                    <a:srgbClr val="8C31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48" name="Rectangle 392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9"/>
                    <a:ext cx="283" cy="16"/>
                  </a:xfrm>
                  <a:prstGeom prst="rect">
                    <a:avLst/>
                  </a:prstGeom>
                  <a:solidFill>
                    <a:srgbClr val="8C2F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49" name="Rectangle 392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9"/>
                    <a:ext cx="283" cy="16"/>
                  </a:xfrm>
                  <a:prstGeom prst="rect">
                    <a:avLst/>
                  </a:prstGeom>
                  <a:solidFill>
                    <a:srgbClr val="8C2F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50" name="Rectangle 392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9"/>
                    <a:ext cx="283" cy="16"/>
                  </a:xfrm>
                  <a:prstGeom prst="rect">
                    <a:avLst/>
                  </a:prstGeom>
                  <a:solidFill>
                    <a:srgbClr val="8C2F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51" name="Rectangle 392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9"/>
                    <a:ext cx="283" cy="16"/>
                  </a:xfrm>
                  <a:prstGeom prst="rect">
                    <a:avLst/>
                  </a:prstGeom>
                  <a:solidFill>
                    <a:srgbClr val="8C2F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52" name="Rectangle 392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9"/>
                    <a:ext cx="283" cy="16"/>
                  </a:xfrm>
                  <a:prstGeom prst="rect">
                    <a:avLst/>
                  </a:prstGeom>
                  <a:solidFill>
                    <a:srgbClr val="8A2E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53" name="Rectangle 392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09"/>
                    <a:ext cx="283" cy="16"/>
                  </a:xfrm>
                  <a:prstGeom prst="rect">
                    <a:avLst/>
                  </a:prstGeom>
                  <a:solidFill>
                    <a:srgbClr val="8A2E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54" name="Rectangle 392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0"/>
                    <a:ext cx="283" cy="15"/>
                  </a:xfrm>
                  <a:prstGeom prst="rect">
                    <a:avLst/>
                  </a:prstGeom>
                  <a:solidFill>
                    <a:srgbClr val="8A2E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55" name="Rectangle 392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0"/>
                    <a:ext cx="283" cy="15"/>
                  </a:xfrm>
                  <a:prstGeom prst="rect">
                    <a:avLst/>
                  </a:prstGeom>
                  <a:solidFill>
                    <a:srgbClr val="8A2E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56" name="Rectangle 393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0"/>
                    <a:ext cx="283" cy="15"/>
                  </a:xfrm>
                  <a:prstGeom prst="rect">
                    <a:avLst/>
                  </a:prstGeom>
                  <a:solidFill>
                    <a:srgbClr val="8A2D0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57" name="Rectangle 393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0"/>
                    <a:ext cx="283" cy="15"/>
                  </a:xfrm>
                  <a:prstGeom prst="rect">
                    <a:avLst/>
                  </a:prstGeom>
                  <a:solidFill>
                    <a:srgbClr val="8A2D0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58" name="Rectangle 393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0"/>
                    <a:ext cx="283" cy="15"/>
                  </a:xfrm>
                  <a:prstGeom prst="rect">
                    <a:avLst/>
                  </a:prstGeom>
                  <a:solidFill>
                    <a:srgbClr val="8A2B0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59" name="Rectangle 393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0"/>
                    <a:ext cx="283" cy="15"/>
                  </a:xfrm>
                  <a:prstGeom prst="rect">
                    <a:avLst/>
                  </a:prstGeom>
                  <a:solidFill>
                    <a:srgbClr val="8A2B0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60" name="Rectangle 393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0"/>
                    <a:ext cx="283" cy="15"/>
                  </a:xfrm>
                  <a:prstGeom prst="rect">
                    <a:avLst/>
                  </a:prstGeom>
                  <a:solidFill>
                    <a:srgbClr val="872A0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61" name="Rectangle 393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0"/>
                    <a:ext cx="283" cy="15"/>
                  </a:xfrm>
                  <a:prstGeom prst="rect">
                    <a:avLst/>
                  </a:prstGeom>
                  <a:solidFill>
                    <a:srgbClr val="872A0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62" name="Rectangle 393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1"/>
                    <a:ext cx="283" cy="14"/>
                  </a:xfrm>
                  <a:prstGeom prst="rect">
                    <a:avLst/>
                  </a:prstGeom>
                  <a:solidFill>
                    <a:srgbClr val="872A0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63" name="Rectangle 393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1"/>
                    <a:ext cx="283" cy="14"/>
                  </a:xfrm>
                  <a:prstGeom prst="rect">
                    <a:avLst/>
                  </a:prstGeom>
                  <a:solidFill>
                    <a:srgbClr val="872A0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64" name="Rectangle 393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1"/>
                    <a:ext cx="283" cy="14"/>
                  </a:xfrm>
                  <a:prstGeom prst="rect">
                    <a:avLst/>
                  </a:prstGeom>
                  <a:solidFill>
                    <a:srgbClr val="872A0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65" name="Rectangle 393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1"/>
                    <a:ext cx="283" cy="14"/>
                  </a:xfrm>
                  <a:prstGeom prst="rect">
                    <a:avLst/>
                  </a:prstGeom>
                  <a:solidFill>
                    <a:srgbClr val="872A0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66" name="Rectangle 394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1"/>
                    <a:ext cx="283" cy="14"/>
                  </a:xfrm>
                  <a:prstGeom prst="rect">
                    <a:avLst/>
                  </a:prstGeom>
                  <a:solidFill>
                    <a:srgbClr val="872A0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67" name="Rectangle 394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1"/>
                    <a:ext cx="283" cy="14"/>
                  </a:xfrm>
                  <a:prstGeom prst="rect">
                    <a:avLst/>
                  </a:prstGeom>
                  <a:solidFill>
                    <a:srgbClr val="872A0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68" name="Rectangle 394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2"/>
                    <a:ext cx="283" cy="13"/>
                  </a:xfrm>
                  <a:prstGeom prst="rect">
                    <a:avLst/>
                  </a:prstGeom>
                  <a:solidFill>
                    <a:srgbClr val="85290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69" name="Rectangle 394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2"/>
                    <a:ext cx="283" cy="13"/>
                  </a:xfrm>
                  <a:prstGeom prst="rect">
                    <a:avLst/>
                  </a:prstGeom>
                  <a:solidFill>
                    <a:srgbClr val="85270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70" name="Rectangle 394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2"/>
                    <a:ext cx="283" cy="13"/>
                  </a:xfrm>
                  <a:prstGeom prst="rect">
                    <a:avLst/>
                  </a:prstGeom>
                  <a:solidFill>
                    <a:srgbClr val="85270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71" name="Rectangle 394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2"/>
                    <a:ext cx="283" cy="13"/>
                  </a:xfrm>
                  <a:prstGeom prst="rect">
                    <a:avLst/>
                  </a:prstGeom>
                  <a:solidFill>
                    <a:srgbClr val="85270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72" name="Rectangle 394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2"/>
                    <a:ext cx="283" cy="13"/>
                  </a:xfrm>
                  <a:prstGeom prst="rect">
                    <a:avLst/>
                  </a:prstGeom>
                  <a:solidFill>
                    <a:srgbClr val="85270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73" name="Rectangle 394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2"/>
                    <a:ext cx="283" cy="13"/>
                  </a:xfrm>
                  <a:prstGeom prst="rect">
                    <a:avLst/>
                  </a:prstGeom>
                  <a:solidFill>
                    <a:srgbClr val="85270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74" name="Rectangle 394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3"/>
                    <a:ext cx="283" cy="12"/>
                  </a:xfrm>
                  <a:prstGeom prst="rect">
                    <a:avLst/>
                  </a:prstGeom>
                  <a:solidFill>
                    <a:srgbClr val="85270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75" name="Rectangle 394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3"/>
                    <a:ext cx="283" cy="12"/>
                  </a:xfrm>
                  <a:prstGeom prst="rect">
                    <a:avLst/>
                  </a:prstGeom>
                  <a:solidFill>
                    <a:srgbClr val="85260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76" name="Rectangle 395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3"/>
                    <a:ext cx="283" cy="12"/>
                  </a:xfrm>
                  <a:prstGeom prst="rect">
                    <a:avLst/>
                  </a:prstGeom>
                  <a:solidFill>
                    <a:srgbClr val="82250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77" name="Rectangle 395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3"/>
                    <a:ext cx="283" cy="12"/>
                  </a:xfrm>
                  <a:prstGeom prst="rect">
                    <a:avLst/>
                  </a:prstGeom>
                  <a:solidFill>
                    <a:srgbClr val="82250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78" name="Rectangle 395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3"/>
                    <a:ext cx="283" cy="12"/>
                  </a:xfrm>
                  <a:prstGeom prst="rect">
                    <a:avLst/>
                  </a:prstGeom>
                  <a:solidFill>
                    <a:srgbClr val="82250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79" name="Rectangle 395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3"/>
                    <a:ext cx="283" cy="12"/>
                  </a:xfrm>
                  <a:prstGeom prst="rect">
                    <a:avLst/>
                  </a:prstGeom>
                  <a:solidFill>
                    <a:srgbClr val="82230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80" name="Rectangle 395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4"/>
                    <a:ext cx="283" cy="11"/>
                  </a:xfrm>
                  <a:prstGeom prst="rect">
                    <a:avLst/>
                  </a:prstGeom>
                  <a:solidFill>
                    <a:srgbClr val="82230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81" name="Rectangle 395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4"/>
                    <a:ext cx="283" cy="11"/>
                  </a:xfrm>
                  <a:prstGeom prst="rect">
                    <a:avLst/>
                  </a:prstGeom>
                  <a:solidFill>
                    <a:srgbClr val="82230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82" name="Rectangle 395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4"/>
                    <a:ext cx="283" cy="11"/>
                  </a:xfrm>
                  <a:prstGeom prst="rect">
                    <a:avLst/>
                  </a:prstGeom>
                  <a:solidFill>
                    <a:srgbClr val="82230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83" name="Rectangle 395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4"/>
                    <a:ext cx="283" cy="11"/>
                  </a:xfrm>
                  <a:prstGeom prst="rect">
                    <a:avLst/>
                  </a:prstGeom>
                  <a:solidFill>
                    <a:srgbClr val="82230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84" name="Rectangle 395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4"/>
                    <a:ext cx="283" cy="11"/>
                  </a:xfrm>
                  <a:prstGeom prst="rect">
                    <a:avLst/>
                  </a:prstGeom>
                  <a:solidFill>
                    <a:srgbClr val="80230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85" name="Rectangle 395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4"/>
                    <a:ext cx="283" cy="11"/>
                  </a:xfrm>
                  <a:prstGeom prst="rect">
                    <a:avLst/>
                  </a:prstGeom>
                  <a:solidFill>
                    <a:srgbClr val="80230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86" name="Rectangle 396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5"/>
                    <a:ext cx="283" cy="10"/>
                  </a:xfrm>
                  <a:prstGeom prst="rect">
                    <a:avLst/>
                  </a:prstGeom>
                  <a:solidFill>
                    <a:srgbClr val="80230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87" name="Rectangle 396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5"/>
                    <a:ext cx="283" cy="10"/>
                  </a:xfrm>
                  <a:prstGeom prst="rect">
                    <a:avLst/>
                  </a:prstGeom>
                  <a:solidFill>
                    <a:srgbClr val="80230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88" name="Rectangle 396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5"/>
                    <a:ext cx="283" cy="10"/>
                  </a:xfrm>
                  <a:prstGeom prst="rect">
                    <a:avLst/>
                  </a:prstGeom>
                  <a:solidFill>
                    <a:srgbClr val="80210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89" name="Rectangle 396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5"/>
                    <a:ext cx="283" cy="10"/>
                  </a:xfrm>
                  <a:prstGeom prst="rect">
                    <a:avLst/>
                  </a:prstGeom>
                  <a:solidFill>
                    <a:srgbClr val="80210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90" name="Rectangle 396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5"/>
                    <a:ext cx="283" cy="10"/>
                  </a:xfrm>
                  <a:prstGeom prst="rect">
                    <a:avLst/>
                  </a:prstGeom>
                  <a:solidFill>
                    <a:srgbClr val="80210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91" name="Rectangle 396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5"/>
                    <a:ext cx="283" cy="10"/>
                  </a:xfrm>
                  <a:prstGeom prst="rect">
                    <a:avLst/>
                  </a:prstGeom>
                  <a:solidFill>
                    <a:srgbClr val="80210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92" name="Rectangle 396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5"/>
                    <a:ext cx="283" cy="10"/>
                  </a:xfrm>
                  <a:prstGeom prst="rect">
                    <a:avLst/>
                  </a:prstGeom>
                  <a:solidFill>
                    <a:srgbClr val="7D200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93" name="Rectangle 396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6"/>
                    <a:ext cx="283" cy="9"/>
                  </a:xfrm>
                  <a:prstGeom prst="rect">
                    <a:avLst/>
                  </a:prstGeom>
                  <a:solidFill>
                    <a:srgbClr val="7D200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94" name="Rectangle 396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6"/>
                    <a:ext cx="283" cy="9"/>
                  </a:xfrm>
                  <a:prstGeom prst="rect">
                    <a:avLst/>
                  </a:prstGeom>
                  <a:solidFill>
                    <a:srgbClr val="7D1F0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95" name="Rectangle 396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6"/>
                    <a:ext cx="283" cy="9"/>
                  </a:xfrm>
                  <a:prstGeom prst="rect">
                    <a:avLst/>
                  </a:prstGeom>
                  <a:solidFill>
                    <a:srgbClr val="7D1F0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96" name="Rectangle 397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6"/>
                    <a:ext cx="283" cy="9"/>
                  </a:xfrm>
                  <a:prstGeom prst="rect">
                    <a:avLst/>
                  </a:prstGeom>
                  <a:solidFill>
                    <a:srgbClr val="7D1D0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97" name="Rectangle 397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6"/>
                    <a:ext cx="283" cy="9"/>
                  </a:xfrm>
                  <a:prstGeom prst="rect">
                    <a:avLst/>
                  </a:prstGeom>
                  <a:solidFill>
                    <a:srgbClr val="7D1D0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98" name="Rectangle 397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6"/>
                    <a:ext cx="283" cy="9"/>
                  </a:xfrm>
                  <a:prstGeom prst="rect">
                    <a:avLst/>
                  </a:prstGeom>
                  <a:solidFill>
                    <a:srgbClr val="7D1D0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499" name="Rectangle 397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7"/>
                    <a:ext cx="283" cy="8"/>
                  </a:xfrm>
                  <a:prstGeom prst="rect">
                    <a:avLst/>
                  </a:prstGeom>
                  <a:solidFill>
                    <a:srgbClr val="7D1D0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00" name="Rectangle 397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7"/>
                    <a:ext cx="283" cy="8"/>
                  </a:xfrm>
                  <a:prstGeom prst="rect">
                    <a:avLst/>
                  </a:prstGeom>
                  <a:solidFill>
                    <a:srgbClr val="7A1C0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01" name="Rectangle 397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7"/>
                    <a:ext cx="283" cy="8"/>
                  </a:xfrm>
                  <a:prstGeom prst="rect">
                    <a:avLst/>
                  </a:prstGeom>
                  <a:solidFill>
                    <a:srgbClr val="7A1C0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02" name="Rectangle 397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7"/>
                    <a:ext cx="283" cy="8"/>
                  </a:xfrm>
                  <a:prstGeom prst="rect">
                    <a:avLst/>
                  </a:prstGeom>
                  <a:solidFill>
                    <a:srgbClr val="7A1C0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03" name="Rectangle 397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7"/>
                    <a:ext cx="283" cy="8"/>
                  </a:xfrm>
                  <a:prstGeom prst="rect">
                    <a:avLst/>
                  </a:prstGeom>
                  <a:solidFill>
                    <a:srgbClr val="7A1C0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04" name="Rectangle 397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7"/>
                    <a:ext cx="283" cy="8"/>
                  </a:xfrm>
                  <a:prstGeom prst="rect">
                    <a:avLst/>
                  </a:prstGeom>
                  <a:solidFill>
                    <a:srgbClr val="7A1A0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05" name="Rectangle 397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8"/>
                    <a:ext cx="283" cy="7"/>
                  </a:xfrm>
                  <a:prstGeom prst="rect">
                    <a:avLst/>
                  </a:prstGeom>
                  <a:solidFill>
                    <a:srgbClr val="7A1A0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06" name="Rectangle 398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8"/>
                    <a:ext cx="283" cy="7"/>
                  </a:xfrm>
                  <a:prstGeom prst="rect">
                    <a:avLst/>
                  </a:prstGeom>
                  <a:solidFill>
                    <a:srgbClr val="7A1A0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07" name="Rectangle 398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8"/>
                    <a:ext cx="283" cy="7"/>
                  </a:xfrm>
                  <a:prstGeom prst="rect">
                    <a:avLst/>
                  </a:prstGeom>
                  <a:solidFill>
                    <a:srgbClr val="7A1A0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08" name="Rectangle 398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8"/>
                    <a:ext cx="283" cy="7"/>
                  </a:xfrm>
                  <a:prstGeom prst="rect">
                    <a:avLst/>
                  </a:prstGeom>
                  <a:solidFill>
                    <a:srgbClr val="781A0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09" name="Rectangle 398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8"/>
                    <a:ext cx="283" cy="7"/>
                  </a:xfrm>
                  <a:prstGeom prst="rect">
                    <a:avLst/>
                  </a:prstGeom>
                  <a:solidFill>
                    <a:srgbClr val="781A0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10" name="Rectangle 398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8"/>
                    <a:ext cx="283" cy="7"/>
                  </a:xfrm>
                  <a:prstGeom prst="rect">
                    <a:avLst/>
                  </a:prstGeom>
                  <a:solidFill>
                    <a:srgbClr val="781A0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11" name="Rectangle 398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9"/>
                    <a:ext cx="283" cy="6"/>
                  </a:xfrm>
                  <a:prstGeom prst="rect">
                    <a:avLst/>
                  </a:prstGeom>
                  <a:solidFill>
                    <a:srgbClr val="781A0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12" name="Rectangle 398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9"/>
                    <a:ext cx="283" cy="6"/>
                  </a:xfrm>
                  <a:prstGeom prst="rect">
                    <a:avLst/>
                  </a:prstGeom>
                  <a:solidFill>
                    <a:srgbClr val="78170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13" name="Rectangle 398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9"/>
                    <a:ext cx="283" cy="6"/>
                  </a:xfrm>
                  <a:prstGeom prst="rect">
                    <a:avLst/>
                  </a:prstGeom>
                  <a:solidFill>
                    <a:srgbClr val="78170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14" name="Rectangle 398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9"/>
                    <a:ext cx="283" cy="6"/>
                  </a:xfrm>
                  <a:prstGeom prst="rect">
                    <a:avLst/>
                  </a:prstGeom>
                  <a:solidFill>
                    <a:srgbClr val="78170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15" name="Rectangle 398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9"/>
                    <a:ext cx="283" cy="6"/>
                  </a:xfrm>
                  <a:prstGeom prst="rect">
                    <a:avLst/>
                  </a:prstGeom>
                  <a:solidFill>
                    <a:srgbClr val="78170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16" name="Rectangle 399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19"/>
                    <a:ext cx="283" cy="6"/>
                  </a:xfrm>
                  <a:prstGeom prst="rect">
                    <a:avLst/>
                  </a:prstGeom>
                  <a:solidFill>
                    <a:srgbClr val="75160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17" name="Rectangle 399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0"/>
                    <a:ext cx="283" cy="5"/>
                  </a:xfrm>
                  <a:prstGeom prst="rect">
                    <a:avLst/>
                  </a:prstGeom>
                  <a:solidFill>
                    <a:srgbClr val="75160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18" name="Rectangle 399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0"/>
                    <a:ext cx="283" cy="5"/>
                  </a:xfrm>
                  <a:prstGeom prst="rect">
                    <a:avLst/>
                  </a:prstGeom>
                  <a:solidFill>
                    <a:srgbClr val="75160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19" name="Rectangle 399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0"/>
                    <a:ext cx="283" cy="5"/>
                  </a:xfrm>
                  <a:prstGeom prst="rect">
                    <a:avLst/>
                  </a:prstGeom>
                  <a:solidFill>
                    <a:srgbClr val="75150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20" name="Rectangle 399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0"/>
                    <a:ext cx="283" cy="5"/>
                  </a:xfrm>
                  <a:prstGeom prst="rect">
                    <a:avLst/>
                  </a:prstGeom>
                  <a:solidFill>
                    <a:srgbClr val="75150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21" name="Rectangle 399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0"/>
                    <a:ext cx="283" cy="5"/>
                  </a:xfrm>
                  <a:prstGeom prst="rect">
                    <a:avLst/>
                  </a:prstGeom>
                  <a:solidFill>
                    <a:srgbClr val="75150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22" name="Rectangle 399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0"/>
                    <a:ext cx="283" cy="5"/>
                  </a:xfrm>
                  <a:prstGeom prst="rect">
                    <a:avLst/>
                  </a:prstGeom>
                  <a:solidFill>
                    <a:srgbClr val="75150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23" name="Rectangle 399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0"/>
                    <a:ext cx="283" cy="5"/>
                  </a:xfrm>
                  <a:prstGeom prst="rect">
                    <a:avLst/>
                  </a:prstGeom>
                  <a:solidFill>
                    <a:srgbClr val="75150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24" name="Rectangle 399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1"/>
                    <a:ext cx="283" cy="4"/>
                  </a:xfrm>
                  <a:prstGeom prst="rect">
                    <a:avLst/>
                  </a:prstGeom>
                  <a:solidFill>
                    <a:srgbClr val="75150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25" name="Rectangle 399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1"/>
                    <a:ext cx="283" cy="4"/>
                  </a:xfrm>
                  <a:prstGeom prst="rect">
                    <a:avLst/>
                  </a:prstGeom>
                  <a:solidFill>
                    <a:srgbClr val="73120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26" name="Rectangle 400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1"/>
                    <a:ext cx="283" cy="4"/>
                  </a:xfrm>
                  <a:prstGeom prst="rect">
                    <a:avLst/>
                  </a:prstGeom>
                  <a:solidFill>
                    <a:srgbClr val="73120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27" name="Rectangle 400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1"/>
                    <a:ext cx="283" cy="4"/>
                  </a:xfrm>
                  <a:prstGeom prst="rect">
                    <a:avLst/>
                  </a:prstGeom>
                  <a:solidFill>
                    <a:srgbClr val="73120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28" name="Rectangle 400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1"/>
                    <a:ext cx="283" cy="4"/>
                  </a:xfrm>
                  <a:prstGeom prst="rect">
                    <a:avLst/>
                  </a:prstGeom>
                  <a:solidFill>
                    <a:srgbClr val="73110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29" name="Rectangle 400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1"/>
                    <a:ext cx="283" cy="4"/>
                  </a:xfrm>
                  <a:prstGeom prst="rect">
                    <a:avLst/>
                  </a:prstGeom>
                  <a:solidFill>
                    <a:srgbClr val="73110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30" name="Rectangle 400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2"/>
                    <a:ext cx="283" cy="3"/>
                  </a:xfrm>
                  <a:prstGeom prst="rect">
                    <a:avLst/>
                  </a:prstGeom>
                  <a:solidFill>
                    <a:srgbClr val="73110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31" name="Rectangle 400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2"/>
                    <a:ext cx="283" cy="3"/>
                  </a:xfrm>
                  <a:prstGeom prst="rect">
                    <a:avLst/>
                  </a:prstGeom>
                  <a:solidFill>
                    <a:srgbClr val="730F0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32" name="Rectangle 400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2"/>
                    <a:ext cx="283" cy="3"/>
                  </a:xfrm>
                  <a:prstGeom prst="rect">
                    <a:avLst/>
                  </a:prstGeom>
                  <a:solidFill>
                    <a:srgbClr val="730F0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33" name="Rectangle 400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2"/>
                    <a:ext cx="283" cy="3"/>
                  </a:xfrm>
                  <a:prstGeom prst="rect">
                    <a:avLst/>
                  </a:prstGeom>
                  <a:solidFill>
                    <a:srgbClr val="700F0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34" name="Rectangle 400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2"/>
                    <a:ext cx="283" cy="3"/>
                  </a:xfrm>
                  <a:prstGeom prst="rect">
                    <a:avLst/>
                  </a:prstGeom>
                  <a:solidFill>
                    <a:srgbClr val="700F0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35" name="Rectangle 400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2"/>
                    <a:ext cx="283" cy="3"/>
                  </a:xfrm>
                  <a:prstGeom prst="rect">
                    <a:avLst/>
                  </a:prstGeom>
                  <a:solidFill>
                    <a:srgbClr val="700F0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36" name="Rectangle 401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3"/>
                    <a:ext cx="283" cy="2"/>
                  </a:xfrm>
                  <a:prstGeom prst="rect">
                    <a:avLst/>
                  </a:prstGeom>
                  <a:solidFill>
                    <a:srgbClr val="700D0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37" name="Rectangle 401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3"/>
                    <a:ext cx="283" cy="2"/>
                  </a:xfrm>
                  <a:prstGeom prst="rect">
                    <a:avLst/>
                  </a:prstGeom>
                  <a:solidFill>
                    <a:srgbClr val="700D0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38" name="Rectangle 401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3"/>
                    <a:ext cx="283" cy="2"/>
                  </a:xfrm>
                  <a:prstGeom prst="rect">
                    <a:avLst/>
                  </a:prstGeom>
                  <a:solidFill>
                    <a:srgbClr val="700D0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39" name="Rectangle 401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3"/>
                    <a:ext cx="283" cy="2"/>
                  </a:xfrm>
                  <a:prstGeom prst="rect">
                    <a:avLst/>
                  </a:prstGeom>
                  <a:solidFill>
                    <a:srgbClr val="700D0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40" name="Rectangle 4014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3"/>
                    <a:ext cx="283" cy="2"/>
                  </a:xfrm>
                  <a:prstGeom prst="rect">
                    <a:avLst/>
                  </a:prstGeom>
                  <a:solidFill>
                    <a:srgbClr val="700D0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41" name="Rectangle 4015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3"/>
                    <a:ext cx="283" cy="2"/>
                  </a:xfrm>
                  <a:prstGeom prst="rect">
                    <a:avLst/>
                  </a:prstGeom>
                  <a:solidFill>
                    <a:srgbClr val="6E0B0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42" name="Rectangle 4016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4"/>
                    <a:ext cx="283" cy="1"/>
                  </a:xfrm>
                  <a:prstGeom prst="rect">
                    <a:avLst/>
                  </a:prstGeom>
                  <a:solidFill>
                    <a:srgbClr val="6E0A0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43" name="Rectangle 4017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4"/>
                    <a:ext cx="283" cy="1"/>
                  </a:xfrm>
                  <a:prstGeom prst="rect">
                    <a:avLst/>
                  </a:prstGeom>
                  <a:solidFill>
                    <a:srgbClr val="6E0A0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44" name="Rectangle 4018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4"/>
                    <a:ext cx="283" cy="1"/>
                  </a:xfrm>
                  <a:prstGeom prst="rect">
                    <a:avLst/>
                  </a:prstGeom>
                  <a:solidFill>
                    <a:srgbClr val="6E0A0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45" name="Rectangle 4019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4"/>
                    <a:ext cx="283" cy="1"/>
                  </a:xfrm>
                  <a:prstGeom prst="rect">
                    <a:avLst/>
                  </a:prstGeom>
                  <a:solidFill>
                    <a:srgbClr val="6E080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46" name="Rectangle 4020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4"/>
                    <a:ext cx="283" cy="1"/>
                  </a:xfrm>
                  <a:prstGeom prst="rect">
                    <a:avLst/>
                  </a:prstGeom>
                  <a:solidFill>
                    <a:srgbClr val="6E080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47" name="Rectangle 4021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4"/>
                    <a:ext cx="283" cy="1"/>
                  </a:xfrm>
                  <a:prstGeom prst="rect">
                    <a:avLst/>
                  </a:prstGeom>
                  <a:solidFill>
                    <a:srgbClr val="6E080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48" name="Rectangle 4022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5"/>
                    <a:ext cx="283" cy="1"/>
                  </a:xfrm>
                  <a:prstGeom prst="rect">
                    <a:avLst/>
                  </a:prstGeom>
                  <a:solidFill>
                    <a:srgbClr val="6E070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2549" name="Rectangle 4023"/>
                  <p:cNvSpPr>
                    <a:spLocks noChangeArrowheads="1"/>
                  </p:cNvSpPr>
                  <p:nvPr/>
                </p:nvSpPr>
                <p:spPr bwMode="auto">
                  <a:xfrm>
                    <a:off x="173" y="3225"/>
                    <a:ext cx="283" cy="1"/>
                  </a:xfrm>
                  <a:prstGeom prst="rect">
                    <a:avLst/>
                  </a:prstGeom>
                  <a:solidFill>
                    <a:srgbClr val="6B060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</p:grpSp>
            <p:sp>
              <p:nvSpPr>
                <p:cNvPr id="12154" name="Rectangle 4029"/>
                <p:cNvSpPr>
                  <a:spLocks noChangeArrowheads="1"/>
                </p:cNvSpPr>
                <p:nvPr/>
              </p:nvSpPr>
              <p:spPr bwMode="auto">
                <a:xfrm>
                  <a:off x="274638" y="4978747"/>
                  <a:ext cx="449263" cy="203200"/>
                </a:xfrm>
                <a:prstGeom prst="rect">
                  <a:avLst/>
                </a:prstGeom>
                <a:noFill/>
                <a:ln w="1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</p:grpSp>
          <p:sp>
            <p:nvSpPr>
              <p:cNvPr id="12155" name="Rectangle 4030"/>
              <p:cNvSpPr>
                <a:spLocks noChangeArrowheads="1"/>
              </p:cNvSpPr>
              <p:nvPr/>
            </p:nvSpPr>
            <p:spPr bwMode="auto">
              <a:xfrm>
                <a:off x="273050" y="5674072"/>
                <a:ext cx="449263" cy="203200"/>
              </a:xfrm>
              <a:prstGeom prst="rect">
                <a:avLst/>
              </a:prstGeom>
              <a:solidFill>
                <a:srgbClr val="8970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56" name="Rectangle 4031"/>
              <p:cNvSpPr>
                <a:spLocks noChangeArrowheads="1"/>
              </p:cNvSpPr>
              <p:nvPr/>
            </p:nvSpPr>
            <p:spPr bwMode="auto">
              <a:xfrm>
                <a:off x="273050" y="5674072"/>
                <a:ext cx="449263" cy="203200"/>
              </a:xfrm>
              <a:prstGeom prst="rect">
                <a:avLst/>
              </a:prstGeom>
              <a:noFill/>
              <a:ln w="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57" name="Rectangle 4032"/>
              <p:cNvSpPr>
                <a:spLocks noChangeArrowheads="1"/>
              </p:cNvSpPr>
              <p:nvPr/>
            </p:nvSpPr>
            <p:spPr bwMode="auto">
              <a:xfrm>
                <a:off x="795338" y="5637237"/>
                <a:ext cx="2884251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MX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Franklin Gothic Medium" pitchFamily="34" charset="0"/>
                    <a:cs typeface="Arial" pitchFamily="34" charset="0"/>
                  </a:rPr>
                  <a:t>Lomeríos y montañas de roca sana</a:t>
                </a:r>
                <a:endParaRPr kumimoji="0" lang="es-MX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58" name="Rectangle 4033"/>
              <p:cNvSpPr>
                <a:spLocks noChangeArrowheads="1"/>
              </p:cNvSpPr>
              <p:nvPr/>
            </p:nvSpPr>
            <p:spPr bwMode="auto">
              <a:xfrm>
                <a:off x="800100" y="4714726"/>
                <a:ext cx="6167458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MX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Franklin Gothic Medium" pitchFamily="34" charset="0"/>
                    <a:cs typeface="Arial" pitchFamily="34" charset="0"/>
                  </a:rPr>
                  <a:t>Piedemontes, lomeríos y mesetas </a:t>
                </a:r>
                <a:r>
                  <a:rPr kumimoji="0" lang="es-MX" sz="15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Franklin Gothic Medium" pitchFamily="34" charset="0"/>
                    <a:cs typeface="Arial" pitchFamily="34" charset="0"/>
                  </a:rPr>
                  <a:t>conglomeráticas</a:t>
                </a:r>
                <a:r>
                  <a:rPr kumimoji="0" lang="es-MX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Franklin Gothic Medium" pitchFamily="34" charset="0"/>
                    <a:cs typeface="Arial" pitchFamily="34" charset="0"/>
                  </a:rPr>
                  <a:t> de extensión limitada</a:t>
                </a:r>
                <a:endParaRPr kumimoji="0" lang="es-MX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59" name="Rectangle 4034"/>
              <p:cNvSpPr>
                <a:spLocks noChangeArrowheads="1"/>
              </p:cNvSpPr>
              <p:nvPr/>
            </p:nvSpPr>
            <p:spPr bwMode="auto">
              <a:xfrm>
                <a:off x="800100" y="3956868"/>
                <a:ext cx="2175275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MX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Franklin Gothic Medium" pitchFamily="34" charset="0"/>
                    <a:cs typeface="Arial" pitchFamily="34" charset="0"/>
                  </a:rPr>
                  <a:t>Lomeríos conglomeráticos</a:t>
                </a:r>
                <a:endParaRPr kumimoji="0" lang="es-MX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60" name="Rectangle 4035"/>
              <p:cNvSpPr>
                <a:spLocks noChangeArrowheads="1"/>
              </p:cNvSpPr>
              <p:nvPr/>
            </p:nvSpPr>
            <p:spPr bwMode="auto">
              <a:xfrm>
                <a:off x="795338" y="5157192"/>
                <a:ext cx="3158813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MX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Franklin Gothic Medium" pitchFamily="34" charset="0"/>
                    <a:cs typeface="Arial" pitchFamily="34" charset="0"/>
                  </a:rPr>
                  <a:t>Lomeríos y montañas de roca fisurada</a:t>
                </a:r>
                <a:endParaRPr kumimoji="0" lang="es-MX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61" name="Rectangle 4036"/>
              <p:cNvSpPr>
                <a:spLocks noChangeArrowheads="1"/>
              </p:cNvSpPr>
              <p:nvPr/>
            </p:nvSpPr>
            <p:spPr bwMode="auto">
              <a:xfrm>
                <a:off x="796925" y="4437112"/>
                <a:ext cx="3254994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MX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Franklin Gothic Medium" pitchFamily="34" charset="0"/>
                    <a:cs typeface="Arial" pitchFamily="34" charset="0"/>
                  </a:rPr>
                  <a:t>Lomeríos y  montañas de roca fisurada</a:t>
                </a:r>
                <a:endParaRPr kumimoji="0" lang="es-MX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63" name="Rectangle 4038"/>
              <p:cNvSpPr>
                <a:spLocks noChangeArrowheads="1"/>
              </p:cNvSpPr>
              <p:nvPr/>
            </p:nvSpPr>
            <p:spPr bwMode="auto">
              <a:xfrm>
                <a:off x="276225" y="3212976"/>
                <a:ext cx="449263" cy="203200"/>
              </a:xfrm>
              <a:prstGeom prst="rect">
                <a:avLst/>
              </a:prstGeom>
              <a:solidFill>
                <a:srgbClr val="CC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64" name="Rectangle 4039"/>
              <p:cNvSpPr>
                <a:spLocks noChangeArrowheads="1"/>
              </p:cNvSpPr>
              <p:nvPr/>
            </p:nvSpPr>
            <p:spPr bwMode="auto">
              <a:xfrm>
                <a:off x="276225" y="3212976"/>
                <a:ext cx="449263" cy="203200"/>
              </a:xfrm>
              <a:prstGeom prst="rect">
                <a:avLst/>
              </a:prstGeom>
              <a:solidFill>
                <a:srgbClr val="CC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65" name="Rectangle 4040"/>
              <p:cNvSpPr>
                <a:spLocks noChangeArrowheads="1"/>
              </p:cNvSpPr>
              <p:nvPr/>
            </p:nvSpPr>
            <p:spPr bwMode="auto">
              <a:xfrm>
                <a:off x="276225" y="3212976"/>
                <a:ext cx="449263" cy="203200"/>
              </a:xfrm>
              <a:prstGeom prst="rect">
                <a:avLst/>
              </a:prstGeom>
              <a:solidFill>
                <a:srgbClr val="CC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66" name="Rectangle 4041"/>
              <p:cNvSpPr>
                <a:spLocks noChangeArrowheads="1"/>
              </p:cNvSpPr>
              <p:nvPr/>
            </p:nvSpPr>
            <p:spPr bwMode="auto">
              <a:xfrm>
                <a:off x="276225" y="3214564"/>
                <a:ext cx="449263" cy="201613"/>
              </a:xfrm>
              <a:prstGeom prst="rect">
                <a:avLst/>
              </a:prstGeom>
              <a:solidFill>
                <a:srgbClr val="CC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67" name="Rectangle 4042"/>
              <p:cNvSpPr>
                <a:spLocks noChangeArrowheads="1"/>
              </p:cNvSpPr>
              <p:nvPr/>
            </p:nvSpPr>
            <p:spPr bwMode="auto">
              <a:xfrm>
                <a:off x="276225" y="3214564"/>
                <a:ext cx="449263" cy="201613"/>
              </a:xfrm>
              <a:prstGeom prst="rect">
                <a:avLst/>
              </a:prstGeom>
              <a:solidFill>
                <a:srgbClr val="CC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68" name="Rectangle 4043"/>
              <p:cNvSpPr>
                <a:spLocks noChangeArrowheads="1"/>
              </p:cNvSpPr>
              <p:nvPr/>
            </p:nvSpPr>
            <p:spPr bwMode="auto">
              <a:xfrm>
                <a:off x="276225" y="3214564"/>
                <a:ext cx="449263" cy="201613"/>
              </a:xfrm>
              <a:prstGeom prst="rect">
                <a:avLst/>
              </a:prstGeom>
              <a:solidFill>
                <a:srgbClr val="CAC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69" name="Rectangle 4044"/>
              <p:cNvSpPr>
                <a:spLocks noChangeArrowheads="1"/>
              </p:cNvSpPr>
              <p:nvPr/>
            </p:nvSpPr>
            <p:spPr bwMode="auto">
              <a:xfrm>
                <a:off x="276225" y="3214564"/>
                <a:ext cx="449263" cy="201613"/>
              </a:xfrm>
              <a:prstGeom prst="rect">
                <a:avLst/>
              </a:prstGeom>
              <a:solidFill>
                <a:srgbClr val="CAC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70" name="Rectangle 4045"/>
              <p:cNvSpPr>
                <a:spLocks noChangeArrowheads="1"/>
              </p:cNvSpPr>
              <p:nvPr/>
            </p:nvSpPr>
            <p:spPr bwMode="auto">
              <a:xfrm>
                <a:off x="276225" y="3214564"/>
                <a:ext cx="449263" cy="201613"/>
              </a:xfrm>
              <a:prstGeom prst="rect">
                <a:avLst/>
              </a:prstGeom>
              <a:solidFill>
                <a:srgbClr val="CAC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71" name="Rectangle 4046"/>
              <p:cNvSpPr>
                <a:spLocks noChangeArrowheads="1"/>
              </p:cNvSpPr>
              <p:nvPr/>
            </p:nvSpPr>
            <p:spPr bwMode="auto">
              <a:xfrm>
                <a:off x="276225" y="3214564"/>
                <a:ext cx="449263" cy="201613"/>
              </a:xfrm>
              <a:prstGeom prst="rect">
                <a:avLst/>
              </a:prstGeom>
              <a:solidFill>
                <a:srgbClr val="CAC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72" name="Rectangle 4047"/>
              <p:cNvSpPr>
                <a:spLocks noChangeArrowheads="1"/>
              </p:cNvSpPr>
              <p:nvPr/>
            </p:nvSpPr>
            <p:spPr bwMode="auto">
              <a:xfrm>
                <a:off x="276225" y="3216151"/>
                <a:ext cx="449263" cy="200025"/>
              </a:xfrm>
              <a:prstGeom prst="rect">
                <a:avLst/>
              </a:prstGeom>
              <a:solidFill>
                <a:srgbClr val="CAC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73" name="Rectangle 4048"/>
              <p:cNvSpPr>
                <a:spLocks noChangeArrowheads="1"/>
              </p:cNvSpPr>
              <p:nvPr/>
            </p:nvSpPr>
            <p:spPr bwMode="auto">
              <a:xfrm>
                <a:off x="276225" y="3216151"/>
                <a:ext cx="449263" cy="200025"/>
              </a:xfrm>
              <a:prstGeom prst="rect">
                <a:avLst/>
              </a:prstGeom>
              <a:solidFill>
                <a:srgbClr val="CAC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74" name="Rectangle 4049"/>
              <p:cNvSpPr>
                <a:spLocks noChangeArrowheads="1"/>
              </p:cNvSpPr>
              <p:nvPr/>
            </p:nvSpPr>
            <p:spPr bwMode="auto">
              <a:xfrm>
                <a:off x="276225" y="3216151"/>
                <a:ext cx="449263" cy="200025"/>
              </a:xfrm>
              <a:prstGeom prst="rect">
                <a:avLst/>
              </a:prstGeom>
              <a:solidFill>
                <a:srgbClr val="CAC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75" name="Rectangle 4050"/>
              <p:cNvSpPr>
                <a:spLocks noChangeArrowheads="1"/>
              </p:cNvSpPr>
              <p:nvPr/>
            </p:nvSpPr>
            <p:spPr bwMode="auto">
              <a:xfrm>
                <a:off x="276225" y="3216151"/>
                <a:ext cx="449263" cy="200025"/>
              </a:xfrm>
              <a:prstGeom prst="rect">
                <a:avLst/>
              </a:prstGeom>
              <a:solidFill>
                <a:srgbClr val="CAC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76" name="Rectangle 4051"/>
              <p:cNvSpPr>
                <a:spLocks noChangeArrowheads="1"/>
              </p:cNvSpPr>
              <p:nvPr/>
            </p:nvSpPr>
            <p:spPr bwMode="auto">
              <a:xfrm>
                <a:off x="276225" y="3216151"/>
                <a:ext cx="449263" cy="200025"/>
              </a:xfrm>
              <a:prstGeom prst="rect">
                <a:avLst/>
              </a:prstGeom>
              <a:solidFill>
                <a:srgbClr val="CAC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77" name="Rectangle 4052"/>
              <p:cNvSpPr>
                <a:spLocks noChangeArrowheads="1"/>
              </p:cNvSpPr>
              <p:nvPr/>
            </p:nvSpPr>
            <p:spPr bwMode="auto">
              <a:xfrm>
                <a:off x="276225" y="3216151"/>
                <a:ext cx="449263" cy="200025"/>
              </a:xfrm>
              <a:prstGeom prst="rect">
                <a:avLst/>
              </a:prstGeom>
              <a:solidFill>
                <a:srgbClr val="CBC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78" name="Rectangle 4053"/>
              <p:cNvSpPr>
                <a:spLocks noChangeArrowheads="1"/>
              </p:cNvSpPr>
              <p:nvPr/>
            </p:nvSpPr>
            <p:spPr bwMode="auto">
              <a:xfrm>
                <a:off x="276225" y="3217739"/>
                <a:ext cx="449263" cy="198438"/>
              </a:xfrm>
              <a:prstGeom prst="rect">
                <a:avLst/>
              </a:prstGeom>
              <a:solidFill>
                <a:srgbClr val="C9C7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79" name="Rectangle 4054"/>
              <p:cNvSpPr>
                <a:spLocks noChangeArrowheads="1"/>
              </p:cNvSpPr>
              <p:nvPr/>
            </p:nvSpPr>
            <p:spPr bwMode="auto">
              <a:xfrm>
                <a:off x="276225" y="3217739"/>
                <a:ext cx="449263" cy="198438"/>
              </a:xfrm>
              <a:prstGeom prst="rect">
                <a:avLst/>
              </a:prstGeom>
              <a:solidFill>
                <a:srgbClr val="C9C7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80" name="Rectangle 4055"/>
              <p:cNvSpPr>
                <a:spLocks noChangeArrowheads="1"/>
              </p:cNvSpPr>
              <p:nvPr/>
            </p:nvSpPr>
            <p:spPr bwMode="auto">
              <a:xfrm>
                <a:off x="276225" y="3217739"/>
                <a:ext cx="449263" cy="198438"/>
              </a:xfrm>
              <a:prstGeom prst="rect">
                <a:avLst/>
              </a:prstGeom>
              <a:solidFill>
                <a:srgbClr val="C9C7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81" name="Rectangle 4056"/>
              <p:cNvSpPr>
                <a:spLocks noChangeArrowheads="1"/>
              </p:cNvSpPr>
              <p:nvPr/>
            </p:nvSpPr>
            <p:spPr bwMode="auto">
              <a:xfrm>
                <a:off x="276225" y="3217739"/>
                <a:ext cx="449263" cy="198438"/>
              </a:xfrm>
              <a:prstGeom prst="rect">
                <a:avLst/>
              </a:prstGeom>
              <a:solidFill>
                <a:srgbClr val="C9C7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82" name="Rectangle 4057"/>
              <p:cNvSpPr>
                <a:spLocks noChangeArrowheads="1"/>
              </p:cNvSpPr>
              <p:nvPr/>
            </p:nvSpPr>
            <p:spPr bwMode="auto">
              <a:xfrm>
                <a:off x="276225" y="3217739"/>
                <a:ext cx="449263" cy="198438"/>
              </a:xfrm>
              <a:prstGeom prst="rect">
                <a:avLst/>
              </a:prstGeom>
              <a:solidFill>
                <a:srgbClr val="C9C7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83" name="Rectangle 4058"/>
              <p:cNvSpPr>
                <a:spLocks noChangeArrowheads="1"/>
              </p:cNvSpPr>
              <p:nvPr/>
            </p:nvSpPr>
            <p:spPr bwMode="auto">
              <a:xfrm>
                <a:off x="276225" y="3217739"/>
                <a:ext cx="449263" cy="198438"/>
              </a:xfrm>
              <a:prstGeom prst="rect">
                <a:avLst/>
              </a:prstGeom>
              <a:solidFill>
                <a:srgbClr val="C9C7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84" name="Rectangle 4059"/>
              <p:cNvSpPr>
                <a:spLocks noChangeArrowheads="1"/>
              </p:cNvSpPr>
              <p:nvPr/>
            </p:nvSpPr>
            <p:spPr bwMode="auto">
              <a:xfrm>
                <a:off x="276225" y="3219326"/>
                <a:ext cx="449263" cy="196850"/>
              </a:xfrm>
              <a:prstGeom prst="rect">
                <a:avLst/>
              </a:prstGeom>
              <a:solidFill>
                <a:srgbClr val="C9C7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85" name="Rectangle 4060"/>
              <p:cNvSpPr>
                <a:spLocks noChangeArrowheads="1"/>
              </p:cNvSpPr>
              <p:nvPr/>
            </p:nvSpPr>
            <p:spPr bwMode="auto">
              <a:xfrm>
                <a:off x="276225" y="3219326"/>
                <a:ext cx="449263" cy="196850"/>
              </a:xfrm>
              <a:prstGeom prst="rect">
                <a:avLst/>
              </a:prstGeom>
              <a:solidFill>
                <a:srgbClr val="C9C7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86" name="Rectangle 4061"/>
              <p:cNvSpPr>
                <a:spLocks noChangeArrowheads="1"/>
              </p:cNvSpPr>
              <p:nvPr/>
            </p:nvSpPr>
            <p:spPr bwMode="auto">
              <a:xfrm>
                <a:off x="276225" y="3219326"/>
                <a:ext cx="449263" cy="196850"/>
              </a:xfrm>
              <a:prstGeom prst="rect">
                <a:avLst/>
              </a:prstGeom>
              <a:solidFill>
                <a:srgbClr val="C9C7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87" name="Rectangle 4062"/>
              <p:cNvSpPr>
                <a:spLocks noChangeArrowheads="1"/>
              </p:cNvSpPr>
              <p:nvPr/>
            </p:nvSpPr>
            <p:spPr bwMode="auto">
              <a:xfrm>
                <a:off x="276225" y="3219326"/>
                <a:ext cx="449263" cy="196850"/>
              </a:xfrm>
              <a:prstGeom prst="rect">
                <a:avLst/>
              </a:prstGeom>
              <a:solidFill>
                <a:srgbClr val="C6C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88" name="Rectangle 4063"/>
              <p:cNvSpPr>
                <a:spLocks noChangeArrowheads="1"/>
              </p:cNvSpPr>
              <p:nvPr/>
            </p:nvSpPr>
            <p:spPr bwMode="auto">
              <a:xfrm>
                <a:off x="276225" y="3219326"/>
                <a:ext cx="449263" cy="196850"/>
              </a:xfrm>
              <a:prstGeom prst="rect">
                <a:avLst/>
              </a:prstGeom>
              <a:solidFill>
                <a:srgbClr val="C7C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89" name="Rectangle 4064"/>
              <p:cNvSpPr>
                <a:spLocks noChangeArrowheads="1"/>
              </p:cNvSpPr>
              <p:nvPr/>
            </p:nvSpPr>
            <p:spPr bwMode="auto">
              <a:xfrm>
                <a:off x="276225" y="3219326"/>
                <a:ext cx="449263" cy="196850"/>
              </a:xfrm>
              <a:prstGeom prst="rect">
                <a:avLst/>
              </a:prstGeom>
              <a:solidFill>
                <a:srgbClr val="C7C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90" name="Rectangle 4065"/>
              <p:cNvSpPr>
                <a:spLocks noChangeArrowheads="1"/>
              </p:cNvSpPr>
              <p:nvPr/>
            </p:nvSpPr>
            <p:spPr bwMode="auto">
              <a:xfrm>
                <a:off x="276225" y="3220914"/>
                <a:ext cx="449263" cy="195263"/>
              </a:xfrm>
              <a:prstGeom prst="rect">
                <a:avLst/>
              </a:prstGeom>
              <a:solidFill>
                <a:srgbClr val="C7C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91" name="Rectangle 4066"/>
              <p:cNvSpPr>
                <a:spLocks noChangeArrowheads="1"/>
              </p:cNvSpPr>
              <p:nvPr/>
            </p:nvSpPr>
            <p:spPr bwMode="auto">
              <a:xfrm>
                <a:off x="276225" y="3220914"/>
                <a:ext cx="449263" cy="195263"/>
              </a:xfrm>
              <a:prstGeom prst="rect">
                <a:avLst/>
              </a:prstGeom>
              <a:solidFill>
                <a:srgbClr val="C7C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92" name="Rectangle 4067"/>
              <p:cNvSpPr>
                <a:spLocks noChangeArrowheads="1"/>
              </p:cNvSpPr>
              <p:nvPr/>
            </p:nvSpPr>
            <p:spPr bwMode="auto">
              <a:xfrm>
                <a:off x="276225" y="3220914"/>
                <a:ext cx="449263" cy="195263"/>
              </a:xfrm>
              <a:prstGeom prst="rect">
                <a:avLst/>
              </a:prstGeom>
              <a:solidFill>
                <a:srgbClr val="C7C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93" name="Rectangle 4068"/>
              <p:cNvSpPr>
                <a:spLocks noChangeArrowheads="1"/>
              </p:cNvSpPr>
              <p:nvPr/>
            </p:nvSpPr>
            <p:spPr bwMode="auto">
              <a:xfrm>
                <a:off x="276225" y="3220914"/>
                <a:ext cx="449263" cy="195263"/>
              </a:xfrm>
              <a:prstGeom prst="rect">
                <a:avLst/>
              </a:prstGeom>
              <a:solidFill>
                <a:srgbClr val="C7C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94" name="Rectangle 4069"/>
              <p:cNvSpPr>
                <a:spLocks noChangeArrowheads="1"/>
              </p:cNvSpPr>
              <p:nvPr/>
            </p:nvSpPr>
            <p:spPr bwMode="auto">
              <a:xfrm>
                <a:off x="276225" y="3220914"/>
                <a:ext cx="449263" cy="195263"/>
              </a:xfrm>
              <a:prstGeom prst="rect">
                <a:avLst/>
              </a:prstGeom>
              <a:solidFill>
                <a:srgbClr val="C7C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95" name="Rectangle 4070"/>
              <p:cNvSpPr>
                <a:spLocks noChangeArrowheads="1"/>
              </p:cNvSpPr>
              <p:nvPr/>
            </p:nvSpPr>
            <p:spPr bwMode="auto">
              <a:xfrm>
                <a:off x="276225" y="3220914"/>
                <a:ext cx="449263" cy="195263"/>
              </a:xfrm>
              <a:prstGeom prst="rect">
                <a:avLst/>
              </a:prstGeom>
              <a:solidFill>
                <a:srgbClr val="C7C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96" name="Rectangle 4071"/>
              <p:cNvSpPr>
                <a:spLocks noChangeArrowheads="1"/>
              </p:cNvSpPr>
              <p:nvPr/>
            </p:nvSpPr>
            <p:spPr bwMode="auto">
              <a:xfrm>
                <a:off x="276225" y="3220914"/>
                <a:ext cx="449263" cy="195263"/>
              </a:xfrm>
              <a:prstGeom prst="rect">
                <a:avLst/>
              </a:prstGeom>
              <a:solidFill>
                <a:srgbClr val="C7C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97" name="Rectangle 4072"/>
              <p:cNvSpPr>
                <a:spLocks noChangeArrowheads="1"/>
              </p:cNvSpPr>
              <p:nvPr/>
            </p:nvSpPr>
            <p:spPr bwMode="auto">
              <a:xfrm>
                <a:off x="276225" y="3220914"/>
                <a:ext cx="449263" cy="195263"/>
              </a:xfrm>
              <a:prstGeom prst="rect">
                <a:avLst/>
              </a:prstGeom>
              <a:solidFill>
                <a:srgbClr val="C5C2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98" name="Rectangle 4073"/>
              <p:cNvSpPr>
                <a:spLocks noChangeArrowheads="1"/>
              </p:cNvSpPr>
              <p:nvPr/>
            </p:nvSpPr>
            <p:spPr bwMode="auto">
              <a:xfrm>
                <a:off x="276225" y="3222501"/>
                <a:ext cx="449263" cy="193675"/>
              </a:xfrm>
              <a:prstGeom prst="rect">
                <a:avLst/>
              </a:prstGeom>
              <a:solidFill>
                <a:srgbClr val="C5C2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199" name="Rectangle 4074"/>
              <p:cNvSpPr>
                <a:spLocks noChangeArrowheads="1"/>
              </p:cNvSpPr>
              <p:nvPr/>
            </p:nvSpPr>
            <p:spPr bwMode="auto">
              <a:xfrm>
                <a:off x="276225" y="3222501"/>
                <a:ext cx="449263" cy="193675"/>
              </a:xfrm>
              <a:prstGeom prst="rect">
                <a:avLst/>
              </a:prstGeom>
              <a:solidFill>
                <a:srgbClr val="C6C2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00" name="Rectangle 4075"/>
              <p:cNvSpPr>
                <a:spLocks noChangeArrowheads="1"/>
              </p:cNvSpPr>
              <p:nvPr/>
            </p:nvSpPr>
            <p:spPr bwMode="auto">
              <a:xfrm>
                <a:off x="276225" y="3222501"/>
                <a:ext cx="449263" cy="193675"/>
              </a:xfrm>
              <a:prstGeom prst="rect">
                <a:avLst/>
              </a:prstGeom>
              <a:solidFill>
                <a:srgbClr val="C6C2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01" name="Rectangle 4076"/>
              <p:cNvSpPr>
                <a:spLocks noChangeArrowheads="1"/>
              </p:cNvSpPr>
              <p:nvPr/>
            </p:nvSpPr>
            <p:spPr bwMode="auto">
              <a:xfrm>
                <a:off x="276225" y="3222501"/>
                <a:ext cx="449263" cy="193675"/>
              </a:xfrm>
              <a:prstGeom prst="rect">
                <a:avLst/>
              </a:prstGeom>
              <a:solidFill>
                <a:srgbClr val="C6C2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02" name="Rectangle 4077"/>
              <p:cNvSpPr>
                <a:spLocks noChangeArrowheads="1"/>
              </p:cNvSpPr>
              <p:nvPr/>
            </p:nvSpPr>
            <p:spPr bwMode="auto">
              <a:xfrm>
                <a:off x="276225" y="3222501"/>
                <a:ext cx="449263" cy="193675"/>
              </a:xfrm>
              <a:prstGeom prst="rect">
                <a:avLst/>
              </a:prstGeom>
              <a:solidFill>
                <a:srgbClr val="C6C2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03" name="Rectangle 4078"/>
              <p:cNvSpPr>
                <a:spLocks noChangeArrowheads="1"/>
              </p:cNvSpPr>
              <p:nvPr/>
            </p:nvSpPr>
            <p:spPr bwMode="auto">
              <a:xfrm>
                <a:off x="276225" y="3224089"/>
                <a:ext cx="449263" cy="192088"/>
              </a:xfrm>
              <a:prstGeom prst="rect">
                <a:avLst/>
              </a:prstGeom>
              <a:solidFill>
                <a:srgbClr val="C6C2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04" name="Rectangle 4079"/>
              <p:cNvSpPr>
                <a:spLocks noChangeArrowheads="1"/>
              </p:cNvSpPr>
              <p:nvPr/>
            </p:nvSpPr>
            <p:spPr bwMode="auto">
              <a:xfrm>
                <a:off x="276225" y="3224089"/>
                <a:ext cx="449263" cy="192088"/>
              </a:xfrm>
              <a:prstGeom prst="rect">
                <a:avLst/>
              </a:prstGeom>
              <a:solidFill>
                <a:srgbClr val="C6C2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05" name="Rectangle 4080"/>
              <p:cNvSpPr>
                <a:spLocks noChangeArrowheads="1"/>
              </p:cNvSpPr>
              <p:nvPr/>
            </p:nvSpPr>
            <p:spPr bwMode="auto">
              <a:xfrm>
                <a:off x="276225" y="3224089"/>
                <a:ext cx="449263" cy="192088"/>
              </a:xfrm>
              <a:prstGeom prst="rect">
                <a:avLst/>
              </a:prstGeom>
              <a:solidFill>
                <a:srgbClr val="C6C2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06" name="Rectangle 4081"/>
              <p:cNvSpPr>
                <a:spLocks noChangeArrowheads="1"/>
              </p:cNvSpPr>
              <p:nvPr/>
            </p:nvSpPr>
            <p:spPr bwMode="auto">
              <a:xfrm>
                <a:off x="276225" y="3224089"/>
                <a:ext cx="449263" cy="192088"/>
              </a:xfrm>
              <a:prstGeom prst="rect">
                <a:avLst/>
              </a:prstGeom>
              <a:solidFill>
                <a:srgbClr val="C6C2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07" name="Rectangle 4082"/>
              <p:cNvSpPr>
                <a:spLocks noChangeArrowheads="1"/>
              </p:cNvSpPr>
              <p:nvPr/>
            </p:nvSpPr>
            <p:spPr bwMode="auto">
              <a:xfrm>
                <a:off x="276225" y="3224089"/>
                <a:ext cx="449263" cy="192088"/>
              </a:xfrm>
              <a:prstGeom prst="rect">
                <a:avLst/>
              </a:prstGeom>
              <a:solidFill>
                <a:srgbClr val="C3B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08" name="Rectangle 4083"/>
              <p:cNvSpPr>
                <a:spLocks noChangeArrowheads="1"/>
              </p:cNvSpPr>
              <p:nvPr/>
            </p:nvSpPr>
            <p:spPr bwMode="auto">
              <a:xfrm>
                <a:off x="276225" y="3224089"/>
                <a:ext cx="449263" cy="192088"/>
              </a:xfrm>
              <a:prstGeom prst="rect">
                <a:avLst/>
              </a:prstGeom>
              <a:solidFill>
                <a:srgbClr val="C3B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09" name="Rectangle 4084"/>
              <p:cNvSpPr>
                <a:spLocks noChangeArrowheads="1"/>
              </p:cNvSpPr>
              <p:nvPr/>
            </p:nvSpPr>
            <p:spPr bwMode="auto">
              <a:xfrm>
                <a:off x="276225" y="3225676"/>
                <a:ext cx="449263" cy="190500"/>
              </a:xfrm>
              <a:prstGeom prst="rect">
                <a:avLst/>
              </a:prstGeom>
              <a:solidFill>
                <a:srgbClr val="C3B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10" name="Rectangle 4085"/>
              <p:cNvSpPr>
                <a:spLocks noChangeArrowheads="1"/>
              </p:cNvSpPr>
              <p:nvPr/>
            </p:nvSpPr>
            <p:spPr bwMode="auto">
              <a:xfrm>
                <a:off x="276225" y="3225676"/>
                <a:ext cx="449263" cy="190500"/>
              </a:xfrm>
              <a:prstGeom prst="rect">
                <a:avLst/>
              </a:prstGeom>
              <a:solidFill>
                <a:srgbClr val="C3B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11" name="Rectangle 4086"/>
              <p:cNvSpPr>
                <a:spLocks noChangeArrowheads="1"/>
              </p:cNvSpPr>
              <p:nvPr/>
            </p:nvSpPr>
            <p:spPr bwMode="auto">
              <a:xfrm>
                <a:off x="276225" y="3225676"/>
                <a:ext cx="449263" cy="190500"/>
              </a:xfrm>
              <a:prstGeom prst="rect">
                <a:avLst/>
              </a:prstGeom>
              <a:solidFill>
                <a:srgbClr val="C3B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12" name="Rectangle 4087"/>
              <p:cNvSpPr>
                <a:spLocks noChangeArrowheads="1"/>
              </p:cNvSpPr>
              <p:nvPr/>
            </p:nvSpPr>
            <p:spPr bwMode="auto">
              <a:xfrm>
                <a:off x="276225" y="3225676"/>
                <a:ext cx="449263" cy="190500"/>
              </a:xfrm>
              <a:prstGeom prst="rect">
                <a:avLst/>
              </a:prstGeom>
              <a:solidFill>
                <a:srgbClr val="C3B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13" name="Rectangle 4088"/>
              <p:cNvSpPr>
                <a:spLocks noChangeArrowheads="1"/>
              </p:cNvSpPr>
              <p:nvPr/>
            </p:nvSpPr>
            <p:spPr bwMode="auto">
              <a:xfrm>
                <a:off x="276225" y="3225676"/>
                <a:ext cx="449263" cy="190500"/>
              </a:xfrm>
              <a:prstGeom prst="rect">
                <a:avLst/>
              </a:prstGeom>
              <a:solidFill>
                <a:srgbClr val="C5B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14" name="Rectangle 4089"/>
              <p:cNvSpPr>
                <a:spLocks noChangeArrowheads="1"/>
              </p:cNvSpPr>
              <p:nvPr/>
            </p:nvSpPr>
            <p:spPr bwMode="auto">
              <a:xfrm>
                <a:off x="276225" y="3225676"/>
                <a:ext cx="449263" cy="190500"/>
              </a:xfrm>
              <a:prstGeom prst="rect">
                <a:avLst/>
              </a:prstGeom>
              <a:solidFill>
                <a:srgbClr val="C5B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15" name="Rectangle 4090"/>
              <p:cNvSpPr>
                <a:spLocks noChangeArrowheads="1"/>
              </p:cNvSpPr>
              <p:nvPr/>
            </p:nvSpPr>
            <p:spPr bwMode="auto">
              <a:xfrm>
                <a:off x="276225" y="3227264"/>
                <a:ext cx="449263" cy="188913"/>
              </a:xfrm>
              <a:prstGeom prst="rect">
                <a:avLst/>
              </a:prstGeom>
              <a:solidFill>
                <a:srgbClr val="C3BD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16" name="Rectangle 4091"/>
              <p:cNvSpPr>
                <a:spLocks noChangeArrowheads="1"/>
              </p:cNvSpPr>
              <p:nvPr/>
            </p:nvSpPr>
            <p:spPr bwMode="auto">
              <a:xfrm>
                <a:off x="276225" y="3227264"/>
                <a:ext cx="449263" cy="188913"/>
              </a:xfrm>
              <a:prstGeom prst="rect">
                <a:avLst/>
              </a:prstGeom>
              <a:solidFill>
                <a:srgbClr val="C0BB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17" name="Rectangle 4092"/>
              <p:cNvSpPr>
                <a:spLocks noChangeArrowheads="1"/>
              </p:cNvSpPr>
              <p:nvPr/>
            </p:nvSpPr>
            <p:spPr bwMode="auto">
              <a:xfrm>
                <a:off x="276225" y="3227264"/>
                <a:ext cx="449263" cy="188913"/>
              </a:xfrm>
              <a:prstGeom prst="rect">
                <a:avLst/>
              </a:prstGeom>
              <a:solidFill>
                <a:srgbClr val="C0BB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18" name="Rectangle 4093"/>
              <p:cNvSpPr>
                <a:spLocks noChangeArrowheads="1"/>
              </p:cNvSpPr>
              <p:nvPr/>
            </p:nvSpPr>
            <p:spPr bwMode="auto">
              <a:xfrm>
                <a:off x="276225" y="3227264"/>
                <a:ext cx="449263" cy="188913"/>
              </a:xfrm>
              <a:prstGeom prst="rect">
                <a:avLst/>
              </a:prstGeom>
              <a:solidFill>
                <a:srgbClr val="C0BB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19" name="Rectangle 4094"/>
              <p:cNvSpPr>
                <a:spLocks noChangeArrowheads="1"/>
              </p:cNvSpPr>
              <p:nvPr/>
            </p:nvSpPr>
            <p:spPr bwMode="auto">
              <a:xfrm>
                <a:off x="276225" y="3227264"/>
                <a:ext cx="449263" cy="188913"/>
              </a:xfrm>
              <a:prstGeom prst="rect">
                <a:avLst/>
              </a:prstGeom>
              <a:solidFill>
                <a:srgbClr val="C0BB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20" name="Rectangle 4095"/>
              <p:cNvSpPr>
                <a:spLocks noChangeArrowheads="1"/>
              </p:cNvSpPr>
              <p:nvPr/>
            </p:nvSpPr>
            <p:spPr bwMode="auto">
              <a:xfrm>
                <a:off x="276225" y="3227264"/>
                <a:ext cx="449263" cy="188913"/>
              </a:xfrm>
              <a:prstGeom prst="rect">
                <a:avLst/>
              </a:prstGeom>
              <a:solidFill>
                <a:srgbClr val="C0BB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21" name="Rectangle 4096"/>
              <p:cNvSpPr>
                <a:spLocks noChangeArrowheads="1"/>
              </p:cNvSpPr>
              <p:nvPr/>
            </p:nvSpPr>
            <p:spPr bwMode="auto">
              <a:xfrm>
                <a:off x="276225" y="3228851"/>
                <a:ext cx="449263" cy="187325"/>
              </a:xfrm>
              <a:prstGeom prst="rect">
                <a:avLst/>
              </a:prstGeom>
              <a:solidFill>
                <a:srgbClr val="C0BB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22" name="Rectangle 4097"/>
              <p:cNvSpPr>
                <a:spLocks noChangeArrowheads="1"/>
              </p:cNvSpPr>
              <p:nvPr/>
            </p:nvSpPr>
            <p:spPr bwMode="auto">
              <a:xfrm>
                <a:off x="276225" y="3228851"/>
                <a:ext cx="449263" cy="187325"/>
              </a:xfrm>
              <a:prstGeom prst="rect">
                <a:avLst/>
              </a:prstGeom>
              <a:solidFill>
                <a:srgbClr val="C0BB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23" name="Rectangle 4098"/>
              <p:cNvSpPr>
                <a:spLocks noChangeArrowheads="1"/>
              </p:cNvSpPr>
              <p:nvPr/>
            </p:nvSpPr>
            <p:spPr bwMode="auto">
              <a:xfrm>
                <a:off x="276225" y="3228851"/>
                <a:ext cx="449263" cy="187325"/>
              </a:xfrm>
              <a:prstGeom prst="rect">
                <a:avLst/>
              </a:prstGeom>
              <a:solidFill>
                <a:srgbClr val="C0BB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24" name="Rectangle 4099"/>
              <p:cNvSpPr>
                <a:spLocks noChangeArrowheads="1"/>
              </p:cNvSpPr>
              <p:nvPr/>
            </p:nvSpPr>
            <p:spPr bwMode="auto">
              <a:xfrm>
                <a:off x="276225" y="3228851"/>
                <a:ext cx="449263" cy="187325"/>
              </a:xfrm>
              <a:prstGeom prst="rect">
                <a:avLst/>
              </a:prstGeom>
              <a:solidFill>
                <a:srgbClr val="C0BB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25" name="Rectangle 4100"/>
              <p:cNvSpPr>
                <a:spLocks noChangeArrowheads="1"/>
              </p:cNvSpPr>
              <p:nvPr/>
            </p:nvSpPr>
            <p:spPr bwMode="auto">
              <a:xfrm>
                <a:off x="276225" y="3228851"/>
                <a:ext cx="449263" cy="187325"/>
              </a:xfrm>
              <a:prstGeom prst="rect">
                <a:avLst/>
              </a:prstGeom>
              <a:solidFill>
                <a:srgbClr val="C0BB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26" name="Rectangle 4101"/>
              <p:cNvSpPr>
                <a:spLocks noChangeArrowheads="1"/>
              </p:cNvSpPr>
              <p:nvPr/>
            </p:nvSpPr>
            <p:spPr bwMode="auto">
              <a:xfrm>
                <a:off x="276225" y="3228851"/>
                <a:ext cx="449263" cy="187325"/>
              </a:xfrm>
              <a:prstGeom prst="rect">
                <a:avLst/>
              </a:prstGeom>
              <a:solidFill>
                <a:srgbClr val="BEB8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27" name="Rectangle 4102"/>
              <p:cNvSpPr>
                <a:spLocks noChangeArrowheads="1"/>
              </p:cNvSpPr>
              <p:nvPr/>
            </p:nvSpPr>
            <p:spPr bwMode="auto">
              <a:xfrm>
                <a:off x="276225" y="3228851"/>
                <a:ext cx="449263" cy="187325"/>
              </a:xfrm>
              <a:prstGeom prst="rect">
                <a:avLst/>
              </a:prstGeom>
              <a:solidFill>
                <a:srgbClr val="BEB8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28" name="Rectangle 4103"/>
              <p:cNvSpPr>
                <a:spLocks noChangeArrowheads="1"/>
              </p:cNvSpPr>
              <p:nvPr/>
            </p:nvSpPr>
            <p:spPr bwMode="auto">
              <a:xfrm>
                <a:off x="276225" y="3228851"/>
                <a:ext cx="449263" cy="187325"/>
              </a:xfrm>
              <a:prstGeom prst="rect">
                <a:avLst/>
              </a:prstGeom>
              <a:solidFill>
                <a:srgbClr val="BFB8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29" name="Rectangle 4104"/>
              <p:cNvSpPr>
                <a:spLocks noChangeArrowheads="1"/>
              </p:cNvSpPr>
              <p:nvPr/>
            </p:nvSpPr>
            <p:spPr bwMode="auto">
              <a:xfrm>
                <a:off x="276225" y="3230439"/>
                <a:ext cx="449263" cy="185738"/>
              </a:xfrm>
              <a:prstGeom prst="rect">
                <a:avLst/>
              </a:prstGeom>
              <a:solidFill>
                <a:srgbClr val="BFB8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30" name="Rectangle 4105"/>
              <p:cNvSpPr>
                <a:spLocks noChangeArrowheads="1"/>
              </p:cNvSpPr>
              <p:nvPr/>
            </p:nvSpPr>
            <p:spPr bwMode="auto">
              <a:xfrm>
                <a:off x="276225" y="3230439"/>
                <a:ext cx="449263" cy="185738"/>
              </a:xfrm>
              <a:prstGeom prst="rect">
                <a:avLst/>
              </a:prstGeom>
              <a:solidFill>
                <a:srgbClr val="BFB8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31" name="Rectangle 4106"/>
              <p:cNvSpPr>
                <a:spLocks noChangeArrowheads="1"/>
              </p:cNvSpPr>
              <p:nvPr/>
            </p:nvSpPr>
            <p:spPr bwMode="auto">
              <a:xfrm>
                <a:off x="276225" y="3230439"/>
                <a:ext cx="449263" cy="185738"/>
              </a:xfrm>
              <a:prstGeom prst="rect">
                <a:avLst/>
              </a:prstGeom>
              <a:solidFill>
                <a:srgbClr val="BFB8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32" name="Rectangle 4107"/>
              <p:cNvSpPr>
                <a:spLocks noChangeArrowheads="1"/>
              </p:cNvSpPr>
              <p:nvPr/>
            </p:nvSpPr>
            <p:spPr bwMode="auto">
              <a:xfrm>
                <a:off x="276225" y="3230439"/>
                <a:ext cx="449263" cy="185738"/>
              </a:xfrm>
              <a:prstGeom prst="rect">
                <a:avLst/>
              </a:prstGeom>
              <a:solidFill>
                <a:srgbClr val="BFB8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33" name="Rectangle 4108"/>
              <p:cNvSpPr>
                <a:spLocks noChangeArrowheads="1"/>
              </p:cNvSpPr>
              <p:nvPr/>
            </p:nvSpPr>
            <p:spPr bwMode="auto">
              <a:xfrm>
                <a:off x="276225" y="3230439"/>
                <a:ext cx="449263" cy="185738"/>
              </a:xfrm>
              <a:prstGeom prst="rect">
                <a:avLst/>
              </a:prstGeom>
              <a:solidFill>
                <a:srgbClr val="BFB8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34" name="Rectangle 4109"/>
              <p:cNvSpPr>
                <a:spLocks noChangeArrowheads="1"/>
              </p:cNvSpPr>
              <p:nvPr/>
            </p:nvSpPr>
            <p:spPr bwMode="auto">
              <a:xfrm>
                <a:off x="276225" y="3230439"/>
                <a:ext cx="449263" cy="185738"/>
              </a:xfrm>
              <a:prstGeom prst="rect">
                <a:avLst/>
              </a:prstGeom>
              <a:solidFill>
                <a:srgbClr val="BFB8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35" name="Rectangle 4110"/>
              <p:cNvSpPr>
                <a:spLocks noChangeArrowheads="1"/>
              </p:cNvSpPr>
              <p:nvPr/>
            </p:nvSpPr>
            <p:spPr bwMode="auto">
              <a:xfrm>
                <a:off x="276225" y="3232026"/>
                <a:ext cx="449263" cy="184150"/>
              </a:xfrm>
              <a:prstGeom prst="rect">
                <a:avLst/>
              </a:prstGeom>
              <a:solidFill>
                <a:srgbClr val="BFB8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36" name="Rectangle 4111"/>
              <p:cNvSpPr>
                <a:spLocks noChangeArrowheads="1"/>
              </p:cNvSpPr>
              <p:nvPr/>
            </p:nvSpPr>
            <p:spPr bwMode="auto">
              <a:xfrm>
                <a:off x="276225" y="3232026"/>
                <a:ext cx="449263" cy="184150"/>
              </a:xfrm>
              <a:prstGeom prst="rect">
                <a:avLst/>
              </a:prstGeom>
              <a:solidFill>
                <a:srgbClr val="BDB6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37" name="Rectangle 4112"/>
              <p:cNvSpPr>
                <a:spLocks noChangeArrowheads="1"/>
              </p:cNvSpPr>
              <p:nvPr/>
            </p:nvSpPr>
            <p:spPr bwMode="auto">
              <a:xfrm>
                <a:off x="276225" y="3232026"/>
                <a:ext cx="449263" cy="184150"/>
              </a:xfrm>
              <a:prstGeom prst="rect">
                <a:avLst/>
              </a:prstGeom>
              <a:solidFill>
                <a:srgbClr val="BDB6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38" name="Rectangle 4113"/>
              <p:cNvSpPr>
                <a:spLocks noChangeArrowheads="1"/>
              </p:cNvSpPr>
              <p:nvPr/>
            </p:nvSpPr>
            <p:spPr bwMode="auto">
              <a:xfrm>
                <a:off x="276225" y="3232026"/>
                <a:ext cx="449263" cy="184150"/>
              </a:xfrm>
              <a:prstGeom prst="rect">
                <a:avLst/>
              </a:prstGeom>
              <a:solidFill>
                <a:srgbClr val="BDB6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39" name="Rectangle 4114"/>
              <p:cNvSpPr>
                <a:spLocks noChangeArrowheads="1"/>
              </p:cNvSpPr>
              <p:nvPr/>
            </p:nvSpPr>
            <p:spPr bwMode="auto">
              <a:xfrm>
                <a:off x="276225" y="3232026"/>
                <a:ext cx="449263" cy="184150"/>
              </a:xfrm>
              <a:prstGeom prst="rect">
                <a:avLst/>
              </a:prstGeom>
              <a:solidFill>
                <a:srgbClr val="BDB6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40" name="Rectangle 4115"/>
              <p:cNvSpPr>
                <a:spLocks noChangeArrowheads="1"/>
              </p:cNvSpPr>
              <p:nvPr/>
            </p:nvSpPr>
            <p:spPr bwMode="auto">
              <a:xfrm>
                <a:off x="276225" y="3232026"/>
                <a:ext cx="449263" cy="184150"/>
              </a:xfrm>
              <a:prstGeom prst="rect">
                <a:avLst/>
              </a:prstGeom>
              <a:solidFill>
                <a:srgbClr val="BDB6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41" name="Rectangle 4116"/>
              <p:cNvSpPr>
                <a:spLocks noChangeArrowheads="1"/>
              </p:cNvSpPr>
              <p:nvPr/>
            </p:nvSpPr>
            <p:spPr bwMode="auto">
              <a:xfrm>
                <a:off x="276225" y="3233614"/>
                <a:ext cx="449263" cy="182563"/>
              </a:xfrm>
              <a:prstGeom prst="rect">
                <a:avLst/>
              </a:prstGeom>
              <a:solidFill>
                <a:srgbClr val="BDB6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42" name="Rectangle 4117"/>
              <p:cNvSpPr>
                <a:spLocks noChangeArrowheads="1"/>
              </p:cNvSpPr>
              <p:nvPr/>
            </p:nvSpPr>
            <p:spPr bwMode="auto">
              <a:xfrm>
                <a:off x="276225" y="3233614"/>
                <a:ext cx="449263" cy="182563"/>
              </a:xfrm>
              <a:prstGeom prst="rect">
                <a:avLst/>
              </a:prstGeom>
              <a:solidFill>
                <a:srgbClr val="BDB6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43" name="Rectangle 4118"/>
              <p:cNvSpPr>
                <a:spLocks noChangeArrowheads="1"/>
              </p:cNvSpPr>
              <p:nvPr/>
            </p:nvSpPr>
            <p:spPr bwMode="auto">
              <a:xfrm>
                <a:off x="276225" y="3233614"/>
                <a:ext cx="449263" cy="182563"/>
              </a:xfrm>
              <a:prstGeom prst="rect">
                <a:avLst/>
              </a:prstGeom>
              <a:solidFill>
                <a:srgbClr val="BDB6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44" name="Rectangle 4119"/>
              <p:cNvSpPr>
                <a:spLocks noChangeArrowheads="1"/>
              </p:cNvSpPr>
              <p:nvPr/>
            </p:nvSpPr>
            <p:spPr bwMode="auto">
              <a:xfrm>
                <a:off x="276225" y="3233614"/>
                <a:ext cx="449263" cy="182563"/>
              </a:xfrm>
              <a:prstGeom prst="rect">
                <a:avLst/>
              </a:prstGeom>
              <a:solidFill>
                <a:srgbClr val="BDB6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45" name="Rectangle 4120"/>
              <p:cNvSpPr>
                <a:spLocks noChangeArrowheads="1"/>
              </p:cNvSpPr>
              <p:nvPr/>
            </p:nvSpPr>
            <p:spPr bwMode="auto">
              <a:xfrm>
                <a:off x="276225" y="3233614"/>
                <a:ext cx="449263" cy="182563"/>
              </a:xfrm>
              <a:prstGeom prst="rect">
                <a:avLst/>
              </a:prstGeom>
              <a:solidFill>
                <a:srgbClr val="BDB6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46" name="Rectangle 4121"/>
              <p:cNvSpPr>
                <a:spLocks noChangeArrowheads="1"/>
              </p:cNvSpPr>
              <p:nvPr/>
            </p:nvSpPr>
            <p:spPr bwMode="auto">
              <a:xfrm>
                <a:off x="276225" y="3233614"/>
                <a:ext cx="449263" cy="182563"/>
              </a:xfrm>
              <a:prstGeom prst="rect">
                <a:avLst/>
              </a:prstGeom>
              <a:solidFill>
                <a:srgbClr val="BCB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47" name="Rectangle 4122"/>
              <p:cNvSpPr>
                <a:spLocks noChangeArrowheads="1"/>
              </p:cNvSpPr>
              <p:nvPr/>
            </p:nvSpPr>
            <p:spPr bwMode="auto">
              <a:xfrm>
                <a:off x="276225" y="3235201"/>
                <a:ext cx="449263" cy="180975"/>
              </a:xfrm>
              <a:prstGeom prst="rect">
                <a:avLst/>
              </a:prstGeom>
              <a:solidFill>
                <a:srgbClr val="BCB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48" name="Rectangle 4123"/>
              <p:cNvSpPr>
                <a:spLocks noChangeArrowheads="1"/>
              </p:cNvSpPr>
              <p:nvPr/>
            </p:nvSpPr>
            <p:spPr bwMode="auto">
              <a:xfrm>
                <a:off x="276225" y="3235201"/>
                <a:ext cx="449263" cy="180975"/>
              </a:xfrm>
              <a:prstGeom prst="rect">
                <a:avLst/>
              </a:prstGeom>
              <a:solidFill>
                <a:srgbClr val="BCB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49" name="Rectangle 4124"/>
              <p:cNvSpPr>
                <a:spLocks noChangeArrowheads="1"/>
              </p:cNvSpPr>
              <p:nvPr/>
            </p:nvSpPr>
            <p:spPr bwMode="auto">
              <a:xfrm>
                <a:off x="276225" y="3235201"/>
                <a:ext cx="449263" cy="180975"/>
              </a:xfrm>
              <a:prstGeom prst="rect">
                <a:avLst/>
              </a:prstGeom>
              <a:solidFill>
                <a:srgbClr val="BCB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50" name="Rectangle 4125"/>
              <p:cNvSpPr>
                <a:spLocks noChangeArrowheads="1"/>
              </p:cNvSpPr>
              <p:nvPr/>
            </p:nvSpPr>
            <p:spPr bwMode="auto">
              <a:xfrm>
                <a:off x="276225" y="3235201"/>
                <a:ext cx="449263" cy="180975"/>
              </a:xfrm>
              <a:prstGeom prst="rect">
                <a:avLst/>
              </a:prstGeom>
              <a:solidFill>
                <a:srgbClr val="BCB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51" name="Rectangle 4126"/>
              <p:cNvSpPr>
                <a:spLocks noChangeArrowheads="1"/>
              </p:cNvSpPr>
              <p:nvPr/>
            </p:nvSpPr>
            <p:spPr bwMode="auto">
              <a:xfrm>
                <a:off x="276225" y="3235201"/>
                <a:ext cx="449263" cy="180975"/>
              </a:xfrm>
              <a:prstGeom prst="rect">
                <a:avLst/>
              </a:prstGeom>
              <a:solidFill>
                <a:srgbClr val="BCB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52" name="Rectangle 4127"/>
              <p:cNvSpPr>
                <a:spLocks noChangeArrowheads="1"/>
              </p:cNvSpPr>
              <p:nvPr/>
            </p:nvSpPr>
            <p:spPr bwMode="auto">
              <a:xfrm>
                <a:off x="276225" y="3235201"/>
                <a:ext cx="449263" cy="180975"/>
              </a:xfrm>
              <a:prstGeom prst="rect">
                <a:avLst/>
              </a:prstGeom>
              <a:solidFill>
                <a:srgbClr val="BCB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53" name="Rectangle 4128"/>
              <p:cNvSpPr>
                <a:spLocks noChangeArrowheads="1"/>
              </p:cNvSpPr>
              <p:nvPr/>
            </p:nvSpPr>
            <p:spPr bwMode="auto">
              <a:xfrm>
                <a:off x="276225" y="3236789"/>
                <a:ext cx="449263" cy="179388"/>
              </a:xfrm>
              <a:prstGeom prst="rect">
                <a:avLst/>
              </a:prstGeom>
              <a:solidFill>
                <a:srgbClr val="BCB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54" name="Rectangle 4129"/>
              <p:cNvSpPr>
                <a:spLocks noChangeArrowheads="1"/>
              </p:cNvSpPr>
              <p:nvPr/>
            </p:nvSpPr>
            <p:spPr bwMode="auto">
              <a:xfrm>
                <a:off x="276225" y="3236789"/>
                <a:ext cx="449263" cy="179388"/>
              </a:xfrm>
              <a:prstGeom prst="rect">
                <a:avLst/>
              </a:prstGeom>
              <a:solidFill>
                <a:srgbClr val="BCB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55" name="Rectangle 4130"/>
              <p:cNvSpPr>
                <a:spLocks noChangeArrowheads="1"/>
              </p:cNvSpPr>
              <p:nvPr/>
            </p:nvSpPr>
            <p:spPr bwMode="auto">
              <a:xfrm>
                <a:off x="276225" y="3236789"/>
                <a:ext cx="449263" cy="179388"/>
              </a:xfrm>
              <a:prstGeom prst="rect">
                <a:avLst/>
              </a:prstGeom>
              <a:solidFill>
                <a:srgbClr val="BCB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56" name="Rectangle 4131"/>
              <p:cNvSpPr>
                <a:spLocks noChangeArrowheads="1"/>
              </p:cNvSpPr>
              <p:nvPr/>
            </p:nvSpPr>
            <p:spPr bwMode="auto">
              <a:xfrm>
                <a:off x="276225" y="3236789"/>
                <a:ext cx="449263" cy="179388"/>
              </a:xfrm>
              <a:prstGeom prst="rect">
                <a:avLst/>
              </a:prstGeom>
              <a:solidFill>
                <a:srgbClr val="BAB1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57" name="Rectangle 4132"/>
              <p:cNvSpPr>
                <a:spLocks noChangeArrowheads="1"/>
              </p:cNvSpPr>
              <p:nvPr/>
            </p:nvSpPr>
            <p:spPr bwMode="auto">
              <a:xfrm>
                <a:off x="276225" y="3236789"/>
                <a:ext cx="449263" cy="179388"/>
              </a:xfrm>
              <a:prstGeom prst="rect">
                <a:avLst/>
              </a:prstGeom>
              <a:solidFill>
                <a:srgbClr val="BAB1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58" name="Rectangle 4133"/>
              <p:cNvSpPr>
                <a:spLocks noChangeArrowheads="1"/>
              </p:cNvSpPr>
              <p:nvPr/>
            </p:nvSpPr>
            <p:spPr bwMode="auto">
              <a:xfrm>
                <a:off x="276225" y="3236789"/>
                <a:ext cx="449263" cy="179388"/>
              </a:xfrm>
              <a:prstGeom prst="rect">
                <a:avLst/>
              </a:prstGeom>
              <a:solidFill>
                <a:srgbClr val="BAB1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59" name="Rectangle 4134"/>
              <p:cNvSpPr>
                <a:spLocks noChangeArrowheads="1"/>
              </p:cNvSpPr>
              <p:nvPr/>
            </p:nvSpPr>
            <p:spPr bwMode="auto">
              <a:xfrm>
                <a:off x="276225" y="3236789"/>
                <a:ext cx="449263" cy="179388"/>
              </a:xfrm>
              <a:prstGeom prst="rect">
                <a:avLst/>
              </a:prstGeom>
              <a:solidFill>
                <a:srgbClr val="BAB1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60" name="Rectangle 4135"/>
              <p:cNvSpPr>
                <a:spLocks noChangeArrowheads="1"/>
              </p:cNvSpPr>
              <p:nvPr/>
            </p:nvSpPr>
            <p:spPr bwMode="auto">
              <a:xfrm>
                <a:off x="276225" y="3238376"/>
                <a:ext cx="449263" cy="177800"/>
              </a:xfrm>
              <a:prstGeom prst="rect">
                <a:avLst/>
              </a:prstGeom>
              <a:solidFill>
                <a:srgbClr val="BAB1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61" name="Rectangle 4136"/>
              <p:cNvSpPr>
                <a:spLocks noChangeArrowheads="1"/>
              </p:cNvSpPr>
              <p:nvPr/>
            </p:nvSpPr>
            <p:spPr bwMode="auto">
              <a:xfrm>
                <a:off x="276225" y="3238376"/>
                <a:ext cx="449263" cy="177800"/>
              </a:xfrm>
              <a:prstGeom prst="rect">
                <a:avLst/>
              </a:prstGeom>
              <a:solidFill>
                <a:srgbClr val="BAB1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62" name="Rectangle 4137"/>
              <p:cNvSpPr>
                <a:spLocks noChangeArrowheads="1"/>
              </p:cNvSpPr>
              <p:nvPr/>
            </p:nvSpPr>
            <p:spPr bwMode="auto">
              <a:xfrm>
                <a:off x="276225" y="3238376"/>
                <a:ext cx="449263" cy="177800"/>
              </a:xfrm>
              <a:prstGeom prst="rect">
                <a:avLst/>
              </a:prstGeom>
              <a:solidFill>
                <a:srgbClr val="BAB1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63" name="Rectangle 4138"/>
              <p:cNvSpPr>
                <a:spLocks noChangeArrowheads="1"/>
              </p:cNvSpPr>
              <p:nvPr/>
            </p:nvSpPr>
            <p:spPr bwMode="auto">
              <a:xfrm>
                <a:off x="276225" y="3238376"/>
                <a:ext cx="449263" cy="177800"/>
              </a:xfrm>
              <a:prstGeom prst="rect">
                <a:avLst/>
              </a:prstGeom>
              <a:solidFill>
                <a:srgbClr val="BAB1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64" name="Rectangle 4139"/>
              <p:cNvSpPr>
                <a:spLocks noChangeArrowheads="1"/>
              </p:cNvSpPr>
              <p:nvPr/>
            </p:nvSpPr>
            <p:spPr bwMode="auto">
              <a:xfrm>
                <a:off x="276225" y="3238376"/>
                <a:ext cx="449263" cy="177800"/>
              </a:xfrm>
              <a:prstGeom prst="rect">
                <a:avLst/>
              </a:prstGeom>
              <a:solidFill>
                <a:srgbClr val="BAB1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65" name="Rectangle 4140"/>
              <p:cNvSpPr>
                <a:spLocks noChangeArrowheads="1"/>
              </p:cNvSpPr>
              <p:nvPr/>
            </p:nvSpPr>
            <p:spPr bwMode="auto">
              <a:xfrm>
                <a:off x="276225" y="3238376"/>
                <a:ext cx="449263" cy="177800"/>
              </a:xfrm>
              <a:prstGeom prst="rect">
                <a:avLst/>
              </a:prstGeom>
              <a:solidFill>
                <a:srgbClr val="B7AE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66" name="Rectangle 4141"/>
              <p:cNvSpPr>
                <a:spLocks noChangeArrowheads="1"/>
              </p:cNvSpPr>
              <p:nvPr/>
            </p:nvSpPr>
            <p:spPr bwMode="auto">
              <a:xfrm>
                <a:off x="276225" y="3239964"/>
                <a:ext cx="449263" cy="176213"/>
              </a:xfrm>
              <a:prstGeom prst="rect">
                <a:avLst/>
              </a:prstGeom>
              <a:solidFill>
                <a:srgbClr val="B7AE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67" name="Rectangle 4142"/>
              <p:cNvSpPr>
                <a:spLocks noChangeArrowheads="1"/>
              </p:cNvSpPr>
              <p:nvPr/>
            </p:nvSpPr>
            <p:spPr bwMode="auto">
              <a:xfrm>
                <a:off x="276225" y="3239964"/>
                <a:ext cx="449263" cy="176213"/>
              </a:xfrm>
              <a:prstGeom prst="rect">
                <a:avLst/>
              </a:prstGeom>
              <a:solidFill>
                <a:srgbClr val="B7AE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68" name="Rectangle 4143"/>
              <p:cNvSpPr>
                <a:spLocks noChangeArrowheads="1"/>
              </p:cNvSpPr>
              <p:nvPr/>
            </p:nvSpPr>
            <p:spPr bwMode="auto">
              <a:xfrm>
                <a:off x="276225" y="3239964"/>
                <a:ext cx="449263" cy="176213"/>
              </a:xfrm>
              <a:prstGeom prst="rect">
                <a:avLst/>
              </a:prstGeom>
              <a:solidFill>
                <a:srgbClr val="B9AE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69" name="Rectangle 4144"/>
              <p:cNvSpPr>
                <a:spLocks noChangeArrowheads="1"/>
              </p:cNvSpPr>
              <p:nvPr/>
            </p:nvSpPr>
            <p:spPr bwMode="auto">
              <a:xfrm>
                <a:off x="276225" y="3239964"/>
                <a:ext cx="449263" cy="176213"/>
              </a:xfrm>
              <a:prstGeom prst="rect">
                <a:avLst/>
              </a:prstGeom>
              <a:solidFill>
                <a:srgbClr val="B9AE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70" name="Rectangle 4145"/>
              <p:cNvSpPr>
                <a:spLocks noChangeArrowheads="1"/>
              </p:cNvSpPr>
              <p:nvPr/>
            </p:nvSpPr>
            <p:spPr bwMode="auto">
              <a:xfrm>
                <a:off x="276225" y="3239964"/>
                <a:ext cx="449263" cy="176213"/>
              </a:xfrm>
              <a:prstGeom prst="rect">
                <a:avLst/>
              </a:prstGeom>
              <a:solidFill>
                <a:srgbClr val="B9AE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71" name="Rectangle 4146"/>
              <p:cNvSpPr>
                <a:spLocks noChangeArrowheads="1"/>
              </p:cNvSpPr>
              <p:nvPr/>
            </p:nvSpPr>
            <p:spPr bwMode="auto">
              <a:xfrm>
                <a:off x="276225" y="3239964"/>
                <a:ext cx="449263" cy="176213"/>
              </a:xfrm>
              <a:prstGeom prst="rect">
                <a:avLst/>
              </a:prstGeom>
              <a:solidFill>
                <a:srgbClr val="B9AE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72" name="Rectangle 4147"/>
              <p:cNvSpPr>
                <a:spLocks noChangeArrowheads="1"/>
              </p:cNvSpPr>
              <p:nvPr/>
            </p:nvSpPr>
            <p:spPr bwMode="auto">
              <a:xfrm>
                <a:off x="276225" y="3241551"/>
                <a:ext cx="449263" cy="174625"/>
              </a:xfrm>
              <a:prstGeom prst="rect">
                <a:avLst/>
              </a:prstGeom>
              <a:solidFill>
                <a:srgbClr val="B9AE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73" name="Rectangle 4148"/>
              <p:cNvSpPr>
                <a:spLocks noChangeArrowheads="1"/>
              </p:cNvSpPr>
              <p:nvPr/>
            </p:nvSpPr>
            <p:spPr bwMode="auto">
              <a:xfrm>
                <a:off x="276225" y="3241551"/>
                <a:ext cx="449263" cy="174625"/>
              </a:xfrm>
              <a:prstGeom prst="rect">
                <a:avLst/>
              </a:prstGeom>
              <a:solidFill>
                <a:srgbClr val="B9AE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74" name="Rectangle 4149"/>
              <p:cNvSpPr>
                <a:spLocks noChangeArrowheads="1"/>
              </p:cNvSpPr>
              <p:nvPr/>
            </p:nvSpPr>
            <p:spPr bwMode="auto">
              <a:xfrm>
                <a:off x="276225" y="3241551"/>
                <a:ext cx="449263" cy="174625"/>
              </a:xfrm>
              <a:prstGeom prst="rect">
                <a:avLst/>
              </a:prstGeom>
              <a:solidFill>
                <a:srgbClr val="B9AE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75" name="Rectangle 4150"/>
              <p:cNvSpPr>
                <a:spLocks noChangeArrowheads="1"/>
              </p:cNvSpPr>
              <p:nvPr/>
            </p:nvSpPr>
            <p:spPr bwMode="auto">
              <a:xfrm>
                <a:off x="276225" y="3241551"/>
                <a:ext cx="449263" cy="174625"/>
              </a:xfrm>
              <a:prstGeom prst="rect">
                <a:avLst/>
              </a:prstGeom>
              <a:solidFill>
                <a:srgbClr val="B6A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76" name="Rectangle 4151"/>
              <p:cNvSpPr>
                <a:spLocks noChangeArrowheads="1"/>
              </p:cNvSpPr>
              <p:nvPr/>
            </p:nvSpPr>
            <p:spPr bwMode="auto">
              <a:xfrm>
                <a:off x="276225" y="3241551"/>
                <a:ext cx="449263" cy="174625"/>
              </a:xfrm>
              <a:prstGeom prst="rect">
                <a:avLst/>
              </a:prstGeom>
              <a:solidFill>
                <a:srgbClr val="B6A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77" name="Rectangle 4152"/>
              <p:cNvSpPr>
                <a:spLocks noChangeArrowheads="1"/>
              </p:cNvSpPr>
              <p:nvPr/>
            </p:nvSpPr>
            <p:spPr bwMode="auto">
              <a:xfrm>
                <a:off x="276225" y="3241551"/>
                <a:ext cx="449263" cy="174625"/>
              </a:xfrm>
              <a:prstGeom prst="rect">
                <a:avLst/>
              </a:prstGeom>
              <a:solidFill>
                <a:srgbClr val="B6A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78" name="Rectangle 4153"/>
              <p:cNvSpPr>
                <a:spLocks noChangeArrowheads="1"/>
              </p:cNvSpPr>
              <p:nvPr/>
            </p:nvSpPr>
            <p:spPr bwMode="auto">
              <a:xfrm>
                <a:off x="276225" y="3243139"/>
                <a:ext cx="449263" cy="173038"/>
              </a:xfrm>
              <a:prstGeom prst="rect">
                <a:avLst/>
              </a:prstGeom>
              <a:solidFill>
                <a:srgbClr val="B6A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79" name="Rectangle 4154"/>
              <p:cNvSpPr>
                <a:spLocks noChangeArrowheads="1"/>
              </p:cNvSpPr>
              <p:nvPr/>
            </p:nvSpPr>
            <p:spPr bwMode="auto">
              <a:xfrm>
                <a:off x="276225" y="3243139"/>
                <a:ext cx="449263" cy="173038"/>
              </a:xfrm>
              <a:prstGeom prst="rect">
                <a:avLst/>
              </a:prstGeom>
              <a:solidFill>
                <a:srgbClr val="B6A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80" name="Rectangle 4155"/>
              <p:cNvSpPr>
                <a:spLocks noChangeArrowheads="1"/>
              </p:cNvSpPr>
              <p:nvPr/>
            </p:nvSpPr>
            <p:spPr bwMode="auto">
              <a:xfrm>
                <a:off x="276225" y="3243139"/>
                <a:ext cx="449263" cy="173038"/>
              </a:xfrm>
              <a:prstGeom prst="rect">
                <a:avLst/>
              </a:prstGeom>
              <a:solidFill>
                <a:srgbClr val="B6A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81" name="Rectangle 4156"/>
              <p:cNvSpPr>
                <a:spLocks noChangeArrowheads="1"/>
              </p:cNvSpPr>
              <p:nvPr/>
            </p:nvSpPr>
            <p:spPr bwMode="auto">
              <a:xfrm>
                <a:off x="276225" y="3243139"/>
                <a:ext cx="449263" cy="173038"/>
              </a:xfrm>
              <a:prstGeom prst="rect">
                <a:avLst/>
              </a:prstGeom>
              <a:solidFill>
                <a:srgbClr val="B6A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82" name="Rectangle 4157"/>
              <p:cNvSpPr>
                <a:spLocks noChangeArrowheads="1"/>
              </p:cNvSpPr>
              <p:nvPr/>
            </p:nvSpPr>
            <p:spPr bwMode="auto">
              <a:xfrm>
                <a:off x="276225" y="3243139"/>
                <a:ext cx="449263" cy="173038"/>
              </a:xfrm>
              <a:prstGeom prst="rect">
                <a:avLst/>
              </a:prstGeom>
              <a:solidFill>
                <a:srgbClr val="B6A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83" name="Rectangle 4158"/>
              <p:cNvSpPr>
                <a:spLocks noChangeArrowheads="1"/>
              </p:cNvSpPr>
              <p:nvPr/>
            </p:nvSpPr>
            <p:spPr bwMode="auto">
              <a:xfrm>
                <a:off x="276225" y="3243139"/>
                <a:ext cx="449263" cy="173038"/>
              </a:xfrm>
              <a:prstGeom prst="rect">
                <a:avLst/>
              </a:prstGeom>
              <a:solidFill>
                <a:srgbClr val="B6A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84" name="Rectangle 4159"/>
              <p:cNvSpPr>
                <a:spLocks noChangeArrowheads="1"/>
              </p:cNvSpPr>
              <p:nvPr/>
            </p:nvSpPr>
            <p:spPr bwMode="auto">
              <a:xfrm>
                <a:off x="276225" y="3244726"/>
                <a:ext cx="449263" cy="171450"/>
              </a:xfrm>
              <a:prstGeom prst="rect">
                <a:avLst/>
              </a:prstGeom>
              <a:solidFill>
                <a:srgbClr val="B6A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85" name="Rectangle 4160"/>
              <p:cNvSpPr>
                <a:spLocks noChangeArrowheads="1"/>
              </p:cNvSpPr>
              <p:nvPr/>
            </p:nvSpPr>
            <p:spPr bwMode="auto">
              <a:xfrm>
                <a:off x="276225" y="3244726"/>
                <a:ext cx="449263" cy="171450"/>
              </a:xfrm>
              <a:prstGeom prst="rect">
                <a:avLst/>
              </a:prstGeom>
              <a:solidFill>
                <a:srgbClr val="B4A9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86" name="Rectangle 4161"/>
              <p:cNvSpPr>
                <a:spLocks noChangeArrowheads="1"/>
              </p:cNvSpPr>
              <p:nvPr/>
            </p:nvSpPr>
            <p:spPr bwMode="auto">
              <a:xfrm>
                <a:off x="276225" y="3244726"/>
                <a:ext cx="449263" cy="171450"/>
              </a:xfrm>
              <a:prstGeom prst="rect">
                <a:avLst/>
              </a:prstGeom>
              <a:solidFill>
                <a:srgbClr val="B4A9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87" name="Rectangle 4162"/>
              <p:cNvSpPr>
                <a:spLocks noChangeArrowheads="1"/>
              </p:cNvSpPr>
              <p:nvPr/>
            </p:nvSpPr>
            <p:spPr bwMode="auto">
              <a:xfrm>
                <a:off x="276225" y="3244726"/>
                <a:ext cx="449263" cy="171450"/>
              </a:xfrm>
              <a:prstGeom prst="rect">
                <a:avLst/>
              </a:prstGeom>
              <a:solidFill>
                <a:srgbClr val="B4A9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88" name="Rectangle 4163"/>
              <p:cNvSpPr>
                <a:spLocks noChangeArrowheads="1"/>
              </p:cNvSpPr>
              <p:nvPr/>
            </p:nvSpPr>
            <p:spPr bwMode="auto">
              <a:xfrm>
                <a:off x="276225" y="3244726"/>
                <a:ext cx="449263" cy="171450"/>
              </a:xfrm>
              <a:prstGeom prst="rect">
                <a:avLst/>
              </a:prstGeom>
              <a:solidFill>
                <a:srgbClr val="B4A9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89" name="Rectangle 4164"/>
              <p:cNvSpPr>
                <a:spLocks noChangeArrowheads="1"/>
              </p:cNvSpPr>
              <p:nvPr/>
            </p:nvSpPr>
            <p:spPr bwMode="auto">
              <a:xfrm>
                <a:off x="276225" y="3244726"/>
                <a:ext cx="449263" cy="171450"/>
              </a:xfrm>
              <a:prstGeom prst="rect">
                <a:avLst/>
              </a:prstGeom>
              <a:solidFill>
                <a:srgbClr val="B4A9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90" name="Rectangle 4165"/>
              <p:cNvSpPr>
                <a:spLocks noChangeArrowheads="1"/>
              </p:cNvSpPr>
              <p:nvPr/>
            </p:nvSpPr>
            <p:spPr bwMode="auto">
              <a:xfrm>
                <a:off x="276225" y="3244726"/>
                <a:ext cx="449263" cy="171450"/>
              </a:xfrm>
              <a:prstGeom prst="rect">
                <a:avLst/>
              </a:prstGeom>
              <a:solidFill>
                <a:srgbClr val="B4A9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91" name="Rectangle 4166"/>
              <p:cNvSpPr>
                <a:spLocks noChangeArrowheads="1"/>
              </p:cNvSpPr>
              <p:nvPr/>
            </p:nvSpPr>
            <p:spPr bwMode="auto">
              <a:xfrm>
                <a:off x="276225" y="3246314"/>
                <a:ext cx="449263" cy="169863"/>
              </a:xfrm>
              <a:prstGeom prst="rect">
                <a:avLst/>
              </a:prstGeom>
              <a:solidFill>
                <a:srgbClr val="B4A9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92" name="Rectangle 4167"/>
              <p:cNvSpPr>
                <a:spLocks noChangeArrowheads="1"/>
              </p:cNvSpPr>
              <p:nvPr/>
            </p:nvSpPr>
            <p:spPr bwMode="auto">
              <a:xfrm>
                <a:off x="276225" y="3246314"/>
                <a:ext cx="449263" cy="169863"/>
              </a:xfrm>
              <a:prstGeom prst="rect">
                <a:avLst/>
              </a:prstGeom>
              <a:solidFill>
                <a:srgbClr val="B4A9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93" name="Rectangle 4168"/>
              <p:cNvSpPr>
                <a:spLocks noChangeArrowheads="1"/>
              </p:cNvSpPr>
              <p:nvPr/>
            </p:nvSpPr>
            <p:spPr bwMode="auto">
              <a:xfrm>
                <a:off x="276225" y="3246314"/>
                <a:ext cx="449263" cy="169863"/>
              </a:xfrm>
              <a:prstGeom prst="rect">
                <a:avLst/>
              </a:prstGeom>
              <a:solidFill>
                <a:srgbClr val="B4A9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94" name="Rectangle 4169"/>
              <p:cNvSpPr>
                <a:spLocks noChangeArrowheads="1"/>
              </p:cNvSpPr>
              <p:nvPr/>
            </p:nvSpPr>
            <p:spPr bwMode="auto">
              <a:xfrm>
                <a:off x="276225" y="3246314"/>
                <a:ext cx="449263" cy="169863"/>
              </a:xfrm>
              <a:prstGeom prst="rect">
                <a:avLst/>
              </a:prstGeom>
              <a:solidFill>
                <a:srgbClr val="B4A9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95" name="Rectangle 4170"/>
              <p:cNvSpPr>
                <a:spLocks noChangeArrowheads="1"/>
              </p:cNvSpPr>
              <p:nvPr/>
            </p:nvSpPr>
            <p:spPr bwMode="auto">
              <a:xfrm>
                <a:off x="276225" y="3246314"/>
                <a:ext cx="449263" cy="169863"/>
              </a:xfrm>
              <a:prstGeom prst="rect">
                <a:avLst/>
              </a:prstGeom>
              <a:solidFill>
                <a:srgbClr val="B2A7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96" name="Rectangle 4171"/>
              <p:cNvSpPr>
                <a:spLocks noChangeArrowheads="1"/>
              </p:cNvSpPr>
              <p:nvPr/>
            </p:nvSpPr>
            <p:spPr bwMode="auto">
              <a:xfrm>
                <a:off x="276225" y="3246314"/>
                <a:ext cx="449263" cy="169863"/>
              </a:xfrm>
              <a:prstGeom prst="rect">
                <a:avLst/>
              </a:prstGeom>
              <a:solidFill>
                <a:srgbClr val="B3A7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97" name="Rectangle 4172"/>
              <p:cNvSpPr>
                <a:spLocks noChangeArrowheads="1"/>
              </p:cNvSpPr>
              <p:nvPr/>
            </p:nvSpPr>
            <p:spPr bwMode="auto">
              <a:xfrm>
                <a:off x="276225" y="3247901"/>
                <a:ext cx="449263" cy="168275"/>
              </a:xfrm>
              <a:prstGeom prst="rect">
                <a:avLst/>
              </a:prstGeom>
              <a:solidFill>
                <a:srgbClr val="B3A7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98" name="Rectangle 4173"/>
              <p:cNvSpPr>
                <a:spLocks noChangeArrowheads="1"/>
              </p:cNvSpPr>
              <p:nvPr/>
            </p:nvSpPr>
            <p:spPr bwMode="auto">
              <a:xfrm>
                <a:off x="276225" y="3247901"/>
                <a:ext cx="449263" cy="168275"/>
              </a:xfrm>
              <a:prstGeom prst="rect">
                <a:avLst/>
              </a:prstGeom>
              <a:solidFill>
                <a:srgbClr val="B3A7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299" name="Rectangle 4174"/>
              <p:cNvSpPr>
                <a:spLocks noChangeArrowheads="1"/>
              </p:cNvSpPr>
              <p:nvPr/>
            </p:nvSpPr>
            <p:spPr bwMode="auto">
              <a:xfrm>
                <a:off x="276225" y="3247901"/>
                <a:ext cx="449263" cy="168275"/>
              </a:xfrm>
              <a:prstGeom prst="rect">
                <a:avLst/>
              </a:prstGeom>
              <a:solidFill>
                <a:srgbClr val="B3A7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00" name="Rectangle 4175"/>
              <p:cNvSpPr>
                <a:spLocks noChangeArrowheads="1"/>
              </p:cNvSpPr>
              <p:nvPr/>
            </p:nvSpPr>
            <p:spPr bwMode="auto">
              <a:xfrm>
                <a:off x="276225" y="3247901"/>
                <a:ext cx="449263" cy="168275"/>
              </a:xfrm>
              <a:prstGeom prst="rect">
                <a:avLst/>
              </a:prstGeom>
              <a:solidFill>
                <a:srgbClr val="B3A7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01" name="Rectangle 4176"/>
              <p:cNvSpPr>
                <a:spLocks noChangeArrowheads="1"/>
              </p:cNvSpPr>
              <p:nvPr/>
            </p:nvSpPr>
            <p:spPr bwMode="auto">
              <a:xfrm>
                <a:off x="276225" y="3247901"/>
                <a:ext cx="449263" cy="168275"/>
              </a:xfrm>
              <a:prstGeom prst="rect">
                <a:avLst/>
              </a:prstGeom>
              <a:solidFill>
                <a:srgbClr val="B3A7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02" name="Rectangle 4177"/>
              <p:cNvSpPr>
                <a:spLocks noChangeArrowheads="1"/>
              </p:cNvSpPr>
              <p:nvPr/>
            </p:nvSpPr>
            <p:spPr bwMode="auto">
              <a:xfrm>
                <a:off x="276225" y="3247901"/>
                <a:ext cx="449263" cy="168275"/>
              </a:xfrm>
              <a:prstGeom prst="rect">
                <a:avLst/>
              </a:prstGeom>
              <a:solidFill>
                <a:srgbClr val="B3A7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03" name="Rectangle 4178"/>
              <p:cNvSpPr>
                <a:spLocks noChangeArrowheads="1"/>
              </p:cNvSpPr>
              <p:nvPr/>
            </p:nvSpPr>
            <p:spPr bwMode="auto">
              <a:xfrm>
                <a:off x="276225" y="3249489"/>
                <a:ext cx="449263" cy="166688"/>
              </a:xfrm>
              <a:prstGeom prst="rect">
                <a:avLst/>
              </a:prstGeom>
              <a:solidFill>
                <a:srgbClr val="B3A7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04" name="Rectangle 4179"/>
              <p:cNvSpPr>
                <a:spLocks noChangeArrowheads="1"/>
              </p:cNvSpPr>
              <p:nvPr/>
            </p:nvSpPr>
            <p:spPr bwMode="auto">
              <a:xfrm>
                <a:off x="276225" y="3249489"/>
                <a:ext cx="449263" cy="166688"/>
              </a:xfrm>
              <a:prstGeom prst="rect">
                <a:avLst/>
              </a:prstGeom>
              <a:solidFill>
                <a:srgbClr val="B3A7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05" name="Rectangle 4180"/>
              <p:cNvSpPr>
                <a:spLocks noChangeArrowheads="1"/>
              </p:cNvSpPr>
              <p:nvPr/>
            </p:nvSpPr>
            <p:spPr bwMode="auto">
              <a:xfrm>
                <a:off x="276225" y="3249489"/>
                <a:ext cx="449263" cy="166688"/>
              </a:xfrm>
              <a:prstGeom prst="rect">
                <a:avLst/>
              </a:prstGeom>
              <a:solidFill>
                <a:srgbClr val="B1A4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06" name="Rectangle 4181"/>
              <p:cNvSpPr>
                <a:spLocks noChangeArrowheads="1"/>
              </p:cNvSpPr>
              <p:nvPr/>
            </p:nvSpPr>
            <p:spPr bwMode="auto">
              <a:xfrm>
                <a:off x="276225" y="3249489"/>
                <a:ext cx="449263" cy="166688"/>
              </a:xfrm>
              <a:prstGeom prst="rect">
                <a:avLst/>
              </a:prstGeom>
              <a:solidFill>
                <a:srgbClr val="B1A4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07" name="Rectangle 4182"/>
              <p:cNvSpPr>
                <a:spLocks noChangeArrowheads="1"/>
              </p:cNvSpPr>
              <p:nvPr/>
            </p:nvSpPr>
            <p:spPr bwMode="auto">
              <a:xfrm>
                <a:off x="276225" y="3249489"/>
                <a:ext cx="449263" cy="166688"/>
              </a:xfrm>
              <a:prstGeom prst="rect">
                <a:avLst/>
              </a:prstGeom>
              <a:solidFill>
                <a:srgbClr val="B0A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08" name="Rectangle 4183"/>
              <p:cNvSpPr>
                <a:spLocks noChangeArrowheads="1"/>
              </p:cNvSpPr>
              <p:nvPr/>
            </p:nvSpPr>
            <p:spPr bwMode="auto">
              <a:xfrm>
                <a:off x="276225" y="3249489"/>
                <a:ext cx="449263" cy="166688"/>
              </a:xfrm>
              <a:prstGeom prst="rect">
                <a:avLst/>
              </a:prstGeom>
              <a:solidFill>
                <a:srgbClr val="B0A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09" name="Rectangle 4184"/>
              <p:cNvSpPr>
                <a:spLocks noChangeArrowheads="1"/>
              </p:cNvSpPr>
              <p:nvPr/>
            </p:nvSpPr>
            <p:spPr bwMode="auto">
              <a:xfrm>
                <a:off x="276225" y="3251076"/>
                <a:ext cx="449263" cy="165100"/>
              </a:xfrm>
              <a:prstGeom prst="rect">
                <a:avLst/>
              </a:prstGeom>
              <a:solidFill>
                <a:srgbClr val="B0A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10" name="Rectangle 4185"/>
              <p:cNvSpPr>
                <a:spLocks noChangeArrowheads="1"/>
              </p:cNvSpPr>
              <p:nvPr/>
            </p:nvSpPr>
            <p:spPr bwMode="auto">
              <a:xfrm>
                <a:off x="276225" y="3251076"/>
                <a:ext cx="449263" cy="165100"/>
              </a:xfrm>
              <a:prstGeom prst="rect">
                <a:avLst/>
              </a:prstGeom>
              <a:solidFill>
                <a:srgbClr val="B0A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11" name="Rectangle 4186"/>
              <p:cNvSpPr>
                <a:spLocks noChangeArrowheads="1"/>
              </p:cNvSpPr>
              <p:nvPr/>
            </p:nvSpPr>
            <p:spPr bwMode="auto">
              <a:xfrm>
                <a:off x="276225" y="3251076"/>
                <a:ext cx="449263" cy="165100"/>
              </a:xfrm>
              <a:prstGeom prst="rect">
                <a:avLst/>
              </a:prstGeom>
              <a:solidFill>
                <a:srgbClr val="B0A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12" name="Rectangle 4187"/>
              <p:cNvSpPr>
                <a:spLocks noChangeArrowheads="1"/>
              </p:cNvSpPr>
              <p:nvPr/>
            </p:nvSpPr>
            <p:spPr bwMode="auto">
              <a:xfrm>
                <a:off x="276225" y="3251076"/>
                <a:ext cx="449263" cy="165100"/>
              </a:xfrm>
              <a:prstGeom prst="rect">
                <a:avLst/>
              </a:prstGeom>
              <a:solidFill>
                <a:srgbClr val="B0A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13" name="Rectangle 4188"/>
              <p:cNvSpPr>
                <a:spLocks noChangeArrowheads="1"/>
              </p:cNvSpPr>
              <p:nvPr/>
            </p:nvSpPr>
            <p:spPr bwMode="auto">
              <a:xfrm>
                <a:off x="276225" y="3251076"/>
                <a:ext cx="449263" cy="165100"/>
              </a:xfrm>
              <a:prstGeom prst="rect">
                <a:avLst/>
              </a:prstGeom>
              <a:solidFill>
                <a:srgbClr val="B0A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14" name="Rectangle 4189"/>
              <p:cNvSpPr>
                <a:spLocks noChangeArrowheads="1"/>
              </p:cNvSpPr>
              <p:nvPr/>
            </p:nvSpPr>
            <p:spPr bwMode="auto">
              <a:xfrm>
                <a:off x="276225" y="3251076"/>
                <a:ext cx="449263" cy="165100"/>
              </a:xfrm>
              <a:prstGeom prst="rect">
                <a:avLst/>
              </a:prstGeom>
              <a:solidFill>
                <a:srgbClr val="B0A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15" name="Rectangle 4190"/>
              <p:cNvSpPr>
                <a:spLocks noChangeArrowheads="1"/>
              </p:cNvSpPr>
              <p:nvPr/>
            </p:nvSpPr>
            <p:spPr bwMode="auto">
              <a:xfrm>
                <a:off x="276225" y="3252664"/>
                <a:ext cx="449263" cy="163513"/>
              </a:xfrm>
              <a:prstGeom prst="rect">
                <a:avLst/>
              </a:prstGeom>
              <a:solidFill>
                <a:srgbClr val="B0A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16" name="Rectangle 4191"/>
              <p:cNvSpPr>
                <a:spLocks noChangeArrowheads="1"/>
              </p:cNvSpPr>
              <p:nvPr/>
            </p:nvSpPr>
            <p:spPr bwMode="auto">
              <a:xfrm>
                <a:off x="276225" y="3252664"/>
                <a:ext cx="449263" cy="163513"/>
              </a:xfrm>
              <a:prstGeom prst="rect">
                <a:avLst/>
              </a:prstGeom>
              <a:solidFill>
                <a:srgbClr val="ADA0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17" name="Rectangle 4192"/>
              <p:cNvSpPr>
                <a:spLocks noChangeArrowheads="1"/>
              </p:cNvSpPr>
              <p:nvPr/>
            </p:nvSpPr>
            <p:spPr bwMode="auto">
              <a:xfrm>
                <a:off x="276225" y="3252664"/>
                <a:ext cx="449263" cy="163513"/>
              </a:xfrm>
              <a:prstGeom prst="rect">
                <a:avLst/>
              </a:prstGeom>
              <a:solidFill>
                <a:srgbClr val="ADA0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18" name="Rectangle 4193"/>
              <p:cNvSpPr>
                <a:spLocks noChangeArrowheads="1"/>
              </p:cNvSpPr>
              <p:nvPr/>
            </p:nvSpPr>
            <p:spPr bwMode="auto">
              <a:xfrm>
                <a:off x="276225" y="3252664"/>
                <a:ext cx="449263" cy="163513"/>
              </a:xfrm>
              <a:prstGeom prst="rect">
                <a:avLst/>
              </a:prstGeom>
              <a:solidFill>
                <a:srgbClr val="ADA0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19" name="Rectangle 4194"/>
              <p:cNvSpPr>
                <a:spLocks noChangeArrowheads="1"/>
              </p:cNvSpPr>
              <p:nvPr/>
            </p:nvSpPr>
            <p:spPr bwMode="auto">
              <a:xfrm>
                <a:off x="276225" y="3252664"/>
                <a:ext cx="449263" cy="163513"/>
              </a:xfrm>
              <a:prstGeom prst="rect">
                <a:avLst/>
              </a:prstGeom>
              <a:solidFill>
                <a:srgbClr val="ADA0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20" name="Rectangle 4195"/>
              <p:cNvSpPr>
                <a:spLocks noChangeArrowheads="1"/>
              </p:cNvSpPr>
              <p:nvPr/>
            </p:nvSpPr>
            <p:spPr bwMode="auto">
              <a:xfrm>
                <a:off x="276225" y="3252664"/>
                <a:ext cx="449263" cy="163513"/>
              </a:xfrm>
              <a:prstGeom prst="rect">
                <a:avLst/>
              </a:prstGeom>
              <a:solidFill>
                <a:srgbClr val="ADA0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21" name="Rectangle 4196"/>
              <p:cNvSpPr>
                <a:spLocks noChangeArrowheads="1"/>
              </p:cNvSpPr>
              <p:nvPr/>
            </p:nvSpPr>
            <p:spPr bwMode="auto">
              <a:xfrm>
                <a:off x="276225" y="3252664"/>
                <a:ext cx="449263" cy="163513"/>
              </a:xfrm>
              <a:prstGeom prst="rect">
                <a:avLst/>
              </a:prstGeom>
              <a:solidFill>
                <a:srgbClr val="ADA0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22" name="Rectangle 4197"/>
              <p:cNvSpPr>
                <a:spLocks noChangeArrowheads="1"/>
              </p:cNvSpPr>
              <p:nvPr/>
            </p:nvSpPr>
            <p:spPr bwMode="auto">
              <a:xfrm>
                <a:off x="276225" y="3254251"/>
                <a:ext cx="449263" cy="161925"/>
              </a:xfrm>
              <a:prstGeom prst="rect">
                <a:avLst/>
              </a:prstGeom>
              <a:solidFill>
                <a:srgbClr val="ADA0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23" name="Rectangle 4198"/>
              <p:cNvSpPr>
                <a:spLocks noChangeArrowheads="1"/>
              </p:cNvSpPr>
              <p:nvPr/>
            </p:nvSpPr>
            <p:spPr bwMode="auto">
              <a:xfrm>
                <a:off x="276225" y="3254251"/>
                <a:ext cx="449263" cy="161925"/>
              </a:xfrm>
              <a:prstGeom prst="rect">
                <a:avLst/>
              </a:prstGeom>
              <a:solidFill>
                <a:srgbClr val="ADA0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24" name="Rectangle 4199"/>
              <p:cNvSpPr>
                <a:spLocks noChangeArrowheads="1"/>
              </p:cNvSpPr>
              <p:nvPr/>
            </p:nvSpPr>
            <p:spPr bwMode="auto">
              <a:xfrm>
                <a:off x="276225" y="3254251"/>
                <a:ext cx="449263" cy="161925"/>
              </a:xfrm>
              <a:prstGeom prst="rect">
                <a:avLst/>
              </a:prstGeom>
              <a:solidFill>
                <a:srgbClr val="ADA0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25" name="Rectangle 4200"/>
              <p:cNvSpPr>
                <a:spLocks noChangeArrowheads="1"/>
              </p:cNvSpPr>
              <p:nvPr/>
            </p:nvSpPr>
            <p:spPr bwMode="auto">
              <a:xfrm>
                <a:off x="276225" y="3254251"/>
                <a:ext cx="449263" cy="161925"/>
              </a:xfrm>
              <a:prstGeom prst="rect">
                <a:avLst/>
              </a:prstGeom>
              <a:solidFill>
                <a:srgbClr val="ADA0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26" name="Rectangle 4201"/>
              <p:cNvSpPr>
                <a:spLocks noChangeArrowheads="1"/>
              </p:cNvSpPr>
              <p:nvPr/>
            </p:nvSpPr>
            <p:spPr bwMode="auto">
              <a:xfrm>
                <a:off x="276225" y="3254251"/>
                <a:ext cx="449263" cy="161925"/>
              </a:xfrm>
              <a:prstGeom prst="rect">
                <a:avLst/>
              </a:prstGeom>
              <a:solidFill>
                <a:srgbClr val="AB9D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27" name="Rectangle 4202"/>
              <p:cNvSpPr>
                <a:spLocks noChangeArrowheads="1"/>
              </p:cNvSpPr>
              <p:nvPr/>
            </p:nvSpPr>
            <p:spPr bwMode="auto">
              <a:xfrm>
                <a:off x="276225" y="3254251"/>
                <a:ext cx="449263" cy="161925"/>
              </a:xfrm>
              <a:prstGeom prst="rect">
                <a:avLst/>
              </a:prstGeom>
              <a:solidFill>
                <a:srgbClr val="AB9D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28" name="Rectangle 4203"/>
              <p:cNvSpPr>
                <a:spLocks noChangeArrowheads="1"/>
              </p:cNvSpPr>
              <p:nvPr/>
            </p:nvSpPr>
            <p:spPr bwMode="auto">
              <a:xfrm>
                <a:off x="276225" y="3255839"/>
                <a:ext cx="449263" cy="160338"/>
              </a:xfrm>
              <a:prstGeom prst="rect">
                <a:avLst/>
              </a:prstGeom>
              <a:solidFill>
                <a:srgbClr val="AB9D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29" name="Rectangle 4204"/>
              <p:cNvSpPr>
                <a:spLocks noChangeArrowheads="1"/>
              </p:cNvSpPr>
              <p:nvPr/>
            </p:nvSpPr>
            <p:spPr bwMode="auto">
              <a:xfrm>
                <a:off x="276225" y="3255839"/>
                <a:ext cx="449263" cy="160338"/>
              </a:xfrm>
              <a:prstGeom prst="rect">
                <a:avLst/>
              </a:prstGeom>
              <a:solidFill>
                <a:srgbClr val="AB9D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30" name="Rectangle 4205"/>
              <p:cNvSpPr>
                <a:spLocks noChangeArrowheads="1"/>
              </p:cNvSpPr>
              <p:nvPr/>
            </p:nvSpPr>
            <p:spPr bwMode="auto">
              <a:xfrm>
                <a:off x="276225" y="3255839"/>
                <a:ext cx="449263" cy="160338"/>
              </a:xfrm>
              <a:prstGeom prst="rect">
                <a:avLst/>
              </a:prstGeom>
              <a:solidFill>
                <a:srgbClr val="AB9D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31" name="Rectangle 4206"/>
              <p:cNvSpPr>
                <a:spLocks noChangeArrowheads="1"/>
              </p:cNvSpPr>
              <p:nvPr/>
            </p:nvSpPr>
            <p:spPr bwMode="auto">
              <a:xfrm>
                <a:off x="276225" y="3255839"/>
                <a:ext cx="449263" cy="160338"/>
              </a:xfrm>
              <a:prstGeom prst="rect">
                <a:avLst/>
              </a:prstGeom>
              <a:solidFill>
                <a:srgbClr val="AB9D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32" name="Rectangle 4207"/>
              <p:cNvSpPr>
                <a:spLocks noChangeArrowheads="1"/>
              </p:cNvSpPr>
              <p:nvPr/>
            </p:nvSpPr>
            <p:spPr bwMode="auto">
              <a:xfrm>
                <a:off x="276225" y="3255839"/>
                <a:ext cx="449263" cy="160338"/>
              </a:xfrm>
              <a:prstGeom prst="rect">
                <a:avLst/>
              </a:prstGeom>
              <a:solidFill>
                <a:srgbClr val="AD9D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33" name="Rectangle 4208"/>
              <p:cNvSpPr>
                <a:spLocks noChangeArrowheads="1"/>
              </p:cNvSpPr>
              <p:nvPr/>
            </p:nvSpPr>
            <p:spPr bwMode="auto">
              <a:xfrm>
                <a:off x="276225" y="3255839"/>
                <a:ext cx="449263" cy="160338"/>
              </a:xfrm>
              <a:prstGeom prst="rect">
                <a:avLst/>
              </a:prstGeom>
              <a:solidFill>
                <a:srgbClr val="AD9D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34" name="Rectangle 4209"/>
              <p:cNvSpPr>
                <a:spLocks noChangeArrowheads="1"/>
              </p:cNvSpPr>
              <p:nvPr/>
            </p:nvSpPr>
            <p:spPr bwMode="auto">
              <a:xfrm>
                <a:off x="276225" y="3257426"/>
                <a:ext cx="449263" cy="158750"/>
              </a:xfrm>
              <a:prstGeom prst="rect">
                <a:avLst/>
              </a:prstGeom>
              <a:solidFill>
                <a:srgbClr val="AD9D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35" name="Rectangle 4210"/>
              <p:cNvSpPr>
                <a:spLocks noChangeArrowheads="1"/>
              </p:cNvSpPr>
              <p:nvPr/>
            </p:nvSpPr>
            <p:spPr bwMode="auto">
              <a:xfrm>
                <a:off x="276225" y="3257426"/>
                <a:ext cx="449263" cy="158750"/>
              </a:xfrm>
              <a:prstGeom prst="rect">
                <a:avLst/>
              </a:prstGeom>
              <a:solidFill>
                <a:srgbClr val="AD9D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36" name="Rectangle 4211"/>
              <p:cNvSpPr>
                <a:spLocks noChangeArrowheads="1"/>
              </p:cNvSpPr>
              <p:nvPr/>
            </p:nvSpPr>
            <p:spPr bwMode="auto">
              <a:xfrm>
                <a:off x="276225" y="3257426"/>
                <a:ext cx="449263" cy="158750"/>
              </a:xfrm>
              <a:prstGeom prst="rect">
                <a:avLst/>
              </a:prstGeom>
              <a:solidFill>
                <a:srgbClr val="AB9B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37" name="Rectangle 4212"/>
              <p:cNvSpPr>
                <a:spLocks noChangeArrowheads="1"/>
              </p:cNvSpPr>
              <p:nvPr/>
            </p:nvSpPr>
            <p:spPr bwMode="auto">
              <a:xfrm>
                <a:off x="276225" y="3257426"/>
                <a:ext cx="449263" cy="158750"/>
              </a:xfrm>
              <a:prstGeom prst="rect">
                <a:avLst/>
              </a:prstGeom>
              <a:solidFill>
                <a:srgbClr val="AB9B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38" name="Rectangle 4213"/>
              <p:cNvSpPr>
                <a:spLocks noChangeArrowheads="1"/>
              </p:cNvSpPr>
              <p:nvPr/>
            </p:nvSpPr>
            <p:spPr bwMode="auto">
              <a:xfrm>
                <a:off x="276225" y="3257426"/>
                <a:ext cx="449263" cy="158750"/>
              </a:xfrm>
              <a:prstGeom prst="rect">
                <a:avLst/>
              </a:prstGeom>
              <a:solidFill>
                <a:srgbClr val="AB9B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39" name="Rectangle 4214"/>
              <p:cNvSpPr>
                <a:spLocks noChangeArrowheads="1"/>
              </p:cNvSpPr>
              <p:nvPr/>
            </p:nvSpPr>
            <p:spPr bwMode="auto">
              <a:xfrm>
                <a:off x="276225" y="3257426"/>
                <a:ext cx="449263" cy="158750"/>
              </a:xfrm>
              <a:prstGeom prst="rect">
                <a:avLst/>
              </a:prstGeom>
              <a:solidFill>
                <a:srgbClr val="AB9B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40" name="Rectangle 4215"/>
              <p:cNvSpPr>
                <a:spLocks noChangeArrowheads="1"/>
              </p:cNvSpPr>
              <p:nvPr/>
            </p:nvSpPr>
            <p:spPr bwMode="auto">
              <a:xfrm>
                <a:off x="276225" y="3259014"/>
                <a:ext cx="449263" cy="157163"/>
              </a:xfrm>
              <a:prstGeom prst="rect">
                <a:avLst/>
              </a:prstGeom>
              <a:solidFill>
                <a:srgbClr val="AB9B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41" name="Rectangle 4216"/>
              <p:cNvSpPr>
                <a:spLocks noChangeArrowheads="1"/>
              </p:cNvSpPr>
              <p:nvPr/>
            </p:nvSpPr>
            <p:spPr bwMode="auto">
              <a:xfrm>
                <a:off x="276225" y="3259014"/>
                <a:ext cx="449263" cy="157163"/>
              </a:xfrm>
              <a:prstGeom prst="rect">
                <a:avLst/>
              </a:prstGeom>
              <a:solidFill>
                <a:srgbClr val="AB9B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42" name="Rectangle 4217"/>
              <p:cNvSpPr>
                <a:spLocks noChangeArrowheads="1"/>
              </p:cNvSpPr>
              <p:nvPr/>
            </p:nvSpPr>
            <p:spPr bwMode="auto">
              <a:xfrm>
                <a:off x="276225" y="3259014"/>
                <a:ext cx="449263" cy="157163"/>
              </a:xfrm>
              <a:prstGeom prst="rect">
                <a:avLst/>
              </a:prstGeom>
              <a:solidFill>
                <a:srgbClr val="AB9B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43" name="Rectangle 4218"/>
              <p:cNvSpPr>
                <a:spLocks noChangeArrowheads="1"/>
              </p:cNvSpPr>
              <p:nvPr/>
            </p:nvSpPr>
            <p:spPr bwMode="auto">
              <a:xfrm>
                <a:off x="276225" y="3259014"/>
                <a:ext cx="449263" cy="157163"/>
              </a:xfrm>
              <a:prstGeom prst="rect">
                <a:avLst/>
              </a:prstGeom>
              <a:solidFill>
                <a:srgbClr val="AB9B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44" name="Rectangle 4219"/>
              <p:cNvSpPr>
                <a:spLocks noChangeArrowheads="1"/>
              </p:cNvSpPr>
              <p:nvPr/>
            </p:nvSpPr>
            <p:spPr bwMode="auto">
              <a:xfrm>
                <a:off x="276225" y="3259014"/>
                <a:ext cx="449263" cy="157163"/>
              </a:xfrm>
              <a:prstGeom prst="rect">
                <a:avLst/>
              </a:prstGeom>
              <a:solidFill>
                <a:srgbClr val="AB9B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45" name="Rectangle 4220"/>
              <p:cNvSpPr>
                <a:spLocks noChangeArrowheads="1"/>
              </p:cNvSpPr>
              <p:nvPr/>
            </p:nvSpPr>
            <p:spPr bwMode="auto">
              <a:xfrm>
                <a:off x="276225" y="3259014"/>
                <a:ext cx="449263" cy="157163"/>
              </a:xfrm>
              <a:prstGeom prst="rect">
                <a:avLst/>
              </a:prstGeom>
              <a:solidFill>
                <a:srgbClr val="AB9B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46" name="Rectangle 4221"/>
              <p:cNvSpPr>
                <a:spLocks noChangeArrowheads="1"/>
              </p:cNvSpPr>
              <p:nvPr/>
            </p:nvSpPr>
            <p:spPr bwMode="auto">
              <a:xfrm>
                <a:off x="276225" y="3260601"/>
                <a:ext cx="449263" cy="155575"/>
              </a:xfrm>
              <a:prstGeom prst="rect">
                <a:avLst/>
              </a:prstGeom>
              <a:solidFill>
                <a:srgbClr val="A998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47" name="Rectangle 4222"/>
              <p:cNvSpPr>
                <a:spLocks noChangeArrowheads="1"/>
              </p:cNvSpPr>
              <p:nvPr/>
            </p:nvSpPr>
            <p:spPr bwMode="auto">
              <a:xfrm>
                <a:off x="276225" y="3260601"/>
                <a:ext cx="449263" cy="155575"/>
              </a:xfrm>
              <a:prstGeom prst="rect">
                <a:avLst/>
              </a:prstGeom>
              <a:solidFill>
                <a:srgbClr val="A998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48" name="Rectangle 4223"/>
              <p:cNvSpPr>
                <a:spLocks noChangeArrowheads="1"/>
              </p:cNvSpPr>
              <p:nvPr/>
            </p:nvSpPr>
            <p:spPr bwMode="auto">
              <a:xfrm>
                <a:off x="276225" y="3260601"/>
                <a:ext cx="449263" cy="155575"/>
              </a:xfrm>
              <a:prstGeom prst="rect">
                <a:avLst/>
              </a:prstGeom>
              <a:solidFill>
                <a:srgbClr val="A998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2349" name="Rectangle 4224"/>
              <p:cNvSpPr>
                <a:spLocks noChangeArrowheads="1"/>
              </p:cNvSpPr>
              <p:nvPr/>
            </p:nvSpPr>
            <p:spPr bwMode="auto">
              <a:xfrm>
                <a:off x="276225" y="3260601"/>
                <a:ext cx="449263" cy="155575"/>
              </a:xfrm>
              <a:prstGeom prst="rect">
                <a:avLst/>
              </a:prstGeom>
              <a:solidFill>
                <a:srgbClr val="A998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grpSp>
            <p:nvGrpSpPr>
              <p:cNvPr id="10752" name="Group 4426"/>
              <p:cNvGrpSpPr>
                <a:grpSpLocks/>
              </p:cNvGrpSpPr>
              <p:nvPr/>
            </p:nvGrpSpPr>
            <p:grpSpPr bwMode="auto">
              <a:xfrm>
                <a:off x="276225" y="3260601"/>
                <a:ext cx="449263" cy="155575"/>
                <a:chOff x="174" y="2190"/>
                <a:chExt cx="283" cy="98"/>
              </a:xfrm>
            </p:grpSpPr>
            <p:sp>
              <p:nvSpPr>
                <p:cNvPr id="11950" name="Rectangle 4226"/>
                <p:cNvSpPr>
                  <a:spLocks noChangeArrowheads="1"/>
                </p:cNvSpPr>
                <p:nvPr/>
              </p:nvSpPr>
              <p:spPr bwMode="auto">
                <a:xfrm>
                  <a:off x="174" y="2190"/>
                  <a:ext cx="283" cy="98"/>
                </a:xfrm>
                <a:prstGeom prst="rect">
                  <a:avLst/>
                </a:prstGeom>
                <a:solidFill>
                  <a:srgbClr val="A998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51" name="Rectangle 4227"/>
                <p:cNvSpPr>
                  <a:spLocks noChangeArrowheads="1"/>
                </p:cNvSpPr>
                <p:nvPr/>
              </p:nvSpPr>
              <p:spPr bwMode="auto">
                <a:xfrm>
                  <a:off x="174" y="2190"/>
                  <a:ext cx="283" cy="98"/>
                </a:xfrm>
                <a:prstGeom prst="rect">
                  <a:avLst/>
                </a:prstGeom>
                <a:solidFill>
                  <a:srgbClr val="A998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52" name="Rectangle 4228"/>
                <p:cNvSpPr>
                  <a:spLocks noChangeArrowheads="1"/>
                </p:cNvSpPr>
                <p:nvPr/>
              </p:nvSpPr>
              <p:spPr bwMode="auto">
                <a:xfrm>
                  <a:off x="174" y="2190"/>
                  <a:ext cx="283" cy="98"/>
                </a:xfrm>
                <a:prstGeom prst="rect">
                  <a:avLst/>
                </a:prstGeom>
                <a:solidFill>
                  <a:srgbClr val="A998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53" name="Rectangle 4229"/>
                <p:cNvSpPr>
                  <a:spLocks noChangeArrowheads="1"/>
                </p:cNvSpPr>
                <p:nvPr/>
              </p:nvSpPr>
              <p:spPr bwMode="auto">
                <a:xfrm>
                  <a:off x="174" y="2190"/>
                  <a:ext cx="283" cy="98"/>
                </a:xfrm>
                <a:prstGeom prst="rect">
                  <a:avLst/>
                </a:prstGeom>
                <a:solidFill>
                  <a:srgbClr val="A998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54" name="Rectangle 4230"/>
                <p:cNvSpPr>
                  <a:spLocks noChangeArrowheads="1"/>
                </p:cNvSpPr>
                <p:nvPr/>
              </p:nvSpPr>
              <p:spPr bwMode="auto">
                <a:xfrm>
                  <a:off x="174" y="2191"/>
                  <a:ext cx="283" cy="97"/>
                </a:xfrm>
                <a:prstGeom prst="rect">
                  <a:avLst/>
                </a:prstGeom>
                <a:solidFill>
                  <a:srgbClr val="A998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55" name="Rectangle 4231"/>
                <p:cNvSpPr>
                  <a:spLocks noChangeArrowheads="1"/>
                </p:cNvSpPr>
                <p:nvPr/>
              </p:nvSpPr>
              <p:spPr bwMode="auto">
                <a:xfrm>
                  <a:off x="174" y="2191"/>
                  <a:ext cx="283" cy="97"/>
                </a:xfrm>
                <a:prstGeom prst="rect">
                  <a:avLst/>
                </a:prstGeom>
                <a:solidFill>
                  <a:srgbClr val="A998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56" name="Rectangle 4232"/>
                <p:cNvSpPr>
                  <a:spLocks noChangeArrowheads="1"/>
                </p:cNvSpPr>
                <p:nvPr/>
              </p:nvSpPr>
              <p:spPr bwMode="auto">
                <a:xfrm>
                  <a:off x="174" y="2191"/>
                  <a:ext cx="283" cy="97"/>
                </a:xfrm>
                <a:prstGeom prst="rect">
                  <a:avLst/>
                </a:prstGeom>
                <a:solidFill>
                  <a:srgbClr val="A796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57" name="Rectangle 4233"/>
                <p:cNvSpPr>
                  <a:spLocks noChangeArrowheads="1"/>
                </p:cNvSpPr>
                <p:nvPr/>
              </p:nvSpPr>
              <p:spPr bwMode="auto">
                <a:xfrm>
                  <a:off x="174" y="2191"/>
                  <a:ext cx="283" cy="97"/>
                </a:xfrm>
                <a:prstGeom prst="rect">
                  <a:avLst/>
                </a:prstGeom>
                <a:solidFill>
                  <a:srgbClr val="A796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58" name="Rectangle 4234"/>
                <p:cNvSpPr>
                  <a:spLocks noChangeArrowheads="1"/>
                </p:cNvSpPr>
                <p:nvPr/>
              </p:nvSpPr>
              <p:spPr bwMode="auto">
                <a:xfrm>
                  <a:off x="174" y="2191"/>
                  <a:ext cx="283" cy="97"/>
                </a:xfrm>
                <a:prstGeom prst="rect">
                  <a:avLst/>
                </a:prstGeom>
                <a:solidFill>
                  <a:srgbClr val="A796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59" name="Rectangle 4235"/>
                <p:cNvSpPr>
                  <a:spLocks noChangeArrowheads="1"/>
                </p:cNvSpPr>
                <p:nvPr/>
              </p:nvSpPr>
              <p:spPr bwMode="auto">
                <a:xfrm>
                  <a:off x="174" y="2191"/>
                  <a:ext cx="283" cy="97"/>
                </a:xfrm>
                <a:prstGeom prst="rect">
                  <a:avLst/>
                </a:prstGeom>
                <a:solidFill>
                  <a:srgbClr val="A796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60" name="Rectangle 4236"/>
                <p:cNvSpPr>
                  <a:spLocks noChangeArrowheads="1"/>
                </p:cNvSpPr>
                <p:nvPr/>
              </p:nvSpPr>
              <p:spPr bwMode="auto">
                <a:xfrm>
                  <a:off x="174" y="2192"/>
                  <a:ext cx="283" cy="96"/>
                </a:xfrm>
                <a:prstGeom prst="rect">
                  <a:avLst/>
                </a:prstGeom>
                <a:solidFill>
                  <a:srgbClr val="A796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61" name="Rectangle 4237"/>
                <p:cNvSpPr>
                  <a:spLocks noChangeArrowheads="1"/>
                </p:cNvSpPr>
                <p:nvPr/>
              </p:nvSpPr>
              <p:spPr bwMode="auto">
                <a:xfrm>
                  <a:off x="174" y="2192"/>
                  <a:ext cx="283" cy="96"/>
                </a:xfrm>
                <a:prstGeom prst="rect">
                  <a:avLst/>
                </a:prstGeom>
                <a:solidFill>
                  <a:srgbClr val="A796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62" name="Rectangle 4238"/>
                <p:cNvSpPr>
                  <a:spLocks noChangeArrowheads="1"/>
                </p:cNvSpPr>
                <p:nvPr/>
              </p:nvSpPr>
              <p:spPr bwMode="auto">
                <a:xfrm>
                  <a:off x="174" y="2192"/>
                  <a:ext cx="283" cy="96"/>
                </a:xfrm>
                <a:prstGeom prst="rect">
                  <a:avLst/>
                </a:prstGeom>
                <a:solidFill>
                  <a:srgbClr val="A796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63" name="Rectangle 4239"/>
                <p:cNvSpPr>
                  <a:spLocks noChangeArrowheads="1"/>
                </p:cNvSpPr>
                <p:nvPr/>
              </p:nvSpPr>
              <p:spPr bwMode="auto">
                <a:xfrm>
                  <a:off x="174" y="2192"/>
                  <a:ext cx="283" cy="96"/>
                </a:xfrm>
                <a:prstGeom prst="rect">
                  <a:avLst/>
                </a:prstGeom>
                <a:solidFill>
                  <a:srgbClr val="A796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64" name="Rectangle 4240"/>
                <p:cNvSpPr>
                  <a:spLocks noChangeArrowheads="1"/>
                </p:cNvSpPr>
                <p:nvPr/>
              </p:nvSpPr>
              <p:spPr bwMode="auto">
                <a:xfrm>
                  <a:off x="174" y="2192"/>
                  <a:ext cx="283" cy="96"/>
                </a:xfrm>
                <a:prstGeom prst="rect">
                  <a:avLst/>
                </a:prstGeom>
                <a:solidFill>
                  <a:srgbClr val="A796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65" name="Rectangle 4241"/>
                <p:cNvSpPr>
                  <a:spLocks noChangeArrowheads="1"/>
                </p:cNvSpPr>
                <p:nvPr/>
              </p:nvSpPr>
              <p:spPr bwMode="auto">
                <a:xfrm>
                  <a:off x="174" y="2192"/>
                  <a:ext cx="283" cy="96"/>
                </a:xfrm>
                <a:prstGeom prst="rect">
                  <a:avLst/>
                </a:prstGeom>
                <a:solidFill>
                  <a:srgbClr val="A796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66" name="Rectangle 4242"/>
                <p:cNvSpPr>
                  <a:spLocks noChangeArrowheads="1"/>
                </p:cNvSpPr>
                <p:nvPr/>
              </p:nvSpPr>
              <p:spPr bwMode="auto">
                <a:xfrm>
                  <a:off x="174" y="2193"/>
                  <a:ext cx="283" cy="95"/>
                </a:xfrm>
                <a:prstGeom prst="rect">
                  <a:avLst/>
                </a:prstGeom>
                <a:solidFill>
                  <a:srgbClr val="A796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67" name="Rectangle 4243"/>
                <p:cNvSpPr>
                  <a:spLocks noChangeArrowheads="1"/>
                </p:cNvSpPr>
                <p:nvPr/>
              </p:nvSpPr>
              <p:spPr bwMode="auto">
                <a:xfrm>
                  <a:off x="174" y="2193"/>
                  <a:ext cx="283" cy="95"/>
                </a:xfrm>
                <a:prstGeom prst="rect">
                  <a:avLst/>
                </a:prstGeom>
                <a:solidFill>
                  <a:srgbClr val="A593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68" name="Rectangle 4244"/>
                <p:cNvSpPr>
                  <a:spLocks noChangeArrowheads="1"/>
                </p:cNvSpPr>
                <p:nvPr/>
              </p:nvSpPr>
              <p:spPr bwMode="auto">
                <a:xfrm>
                  <a:off x="174" y="2193"/>
                  <a:ext cx="283" cy="95"/>
                </a:xfrm>
                <a:prstGeom prst="rect">
                  <a:avLst/>
                </a:prstGeom>
                <a:solidFill>
                  <a:srgbClr val="A593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69" name="Rectangle 4245"/>
                <p:cNvSpPr>
                  <a:spLocks noChangeArrowheads="1"/>
                </p:cNvSpPr>
                <p:nvPr/>
              </p:nvSpPr>
              <p:spPr bwMode="auto">
                <a:xfrm>
                  <a:off x="174" y="2193"/>
                  <a:ext cx="283" cy="95"/>
                </a:xfrm>
                <a:prstGeom prst="rect">
                  <a:avLst/>
                </a:prstGeom>
                <a:solidFill>
                  <a:srgbClr val="A593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70" name="Rectangle 4246"/>
                <p:cNvSpPr>
                  <a:spLocks noChangeArrowheads="1"/>
                </p:cNvSpPr>
                <p:nvPr/>
              </p:nvSpPr>
              <p:spPr bwMode="auto">
                <a:xfrm>
                  <a:off x="174" y="2193"/>
                  <a:ext cx="283" cy="95"/>
                </a:xfrm>
                <a:prstGeom prst="rect">
                  <a:avLst/>
                </a:prstGeom>
                <a:solidFill>
                  <a:srgbClr val="A593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71" name="Rectangle 4247"/>
                <p:cNvSpPr>
                  <a:spLocks noChangeArrowheads="1"/>
                </p:cNvSpPr>
                <p:nvPr/>
              </p:nvSpPr>
              <p:spPr bwMode="auto">
                <a:xfrm>
                  <a:off x="174" y="2193"/>
                  <a:ext cx="283" cy="95"/>
                </a:xfrm>
                <a:prstGeom prst="rect">
                  <a:avLst/>
                </a:prstGeom>
                <a:solidFill>
                  <a:srgbClr val="A593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72" name="Rectangle 4248"/>
                <p:cNvSpPr>
                  <a:spLocks noChangeArrowheads="1"/>
                </p:cNvSpPr>
                <p:nvPr/>
              </p:nvSpPr>
              <p:spPr bwMode="auto">
                <a:xfrm>
                  <a:off x="174" y="2194"/>
                  <a:ext cx="283" cy="94"/>
                </a:xfrm>
                <a:prstGeom prst="rect">
                  <a:avLst/>
                </a:prstGeom>
                <a:solidFill>
                  <a:srgbClr val="A593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73" name="Rectangle 4249"/>
                <p:cNvSpPr>
                  <a:spLocks noChangeArrowheads="1"/>
                </p:cNvSpPr>
                <p:nvPr/>
              </p:nvSpPr>
              <p:spPr bwMode="auto">
                <a:xfrm>
                  <a:off x="174" y="2194"/>
                  <a:ext cx="283" cy="94"/>
                </a:xfrm>
                <a:prstGeom prst="rect">
                  <a:avLst/>
                </a:prstGeom>
                <a:solidFill>
                  <a:srgbClr val="A593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74" name="Rectangle 4250"/>
                <p:cNvSpPr>
                  <a:spLocks noChangeArrowheads="1"/>
                </p:cNvSpPr>
                <p:nvPr/>
              </p:nvSpPr>
              <p:spPr bwMode="auto">
                <a:xfrm>
                  <a:off x="174" y="2194"/>
                  <a:ext cx="283" cy="94"/>
                </a:xfrm>
                <a:prstGeom prst="rect">
                  <a:avLst/>
                </a:prstGeom>
                <a:solidFill>
                  <a:srgbClr val="A593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75" name="Rectangle 4251"/>
                <p:cNvSpPr>
                  <a:spLocks noChangeArrowheads="1"/>
                </p:cNvSpPr>
                <p:nvPr/>
              </p:nvSpPr>
              <p:spPr bwMode="auto">
                <a:xfrm>
                  <a:off x="174" y="2194"/>
                  <a:ext cx="283" cy="94"/>
                </a:xfrm>
                <a:prstGeom prst="rect">
                  <a:avLst/>
                </a:prstGeom>
                <a:solidFill>
                  <a:srgbClr val="A593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76" name="Rectangle 4252"/>
                <p:cNvSpPr>
                  <a:spLocks noChangeArrowheads="1"/>
                </p:cNvSpPr>
                <p:nvPr/>
              </p:nvSpPr>
              <p:spPr bwMode="auto">
                <a:xfrm>
                  <a:off x="174" y="2194"/>
                  <a:ext cx="283" cy="94"/>
                </a:xfrm>
                <a:prstGeom prst="rect">
                  <a:avLst/>
                </a:prstGeom>
                <a:solidFill>
                  <a:srgbClr val="A593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77" name="Rectangle 4253"/>
                <p:cNvSpPr>
                  <a:spLocks noChangeArrowheads="1"/>
                </p:cNvSpPr>
                <p:nvPr/>
              </p:nvSpPr>
              <p:spPr bwMode="auto">
                <a:xfrm>
                  <a:off x="174" y="2195"/>
                  <a:ext cx="283" cy="93"/>
                </a:xfrm>
                <a:prstGeom prst="rect">
                  <a:avLst/>
                </a:prstGeom>
                <a:solidFill>
                  <a:srgbClr val="A291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78" name="Rectangle 4254"/>
                <p:cNvSpPr>
                  <a:spLocks noChangeArrowheads="1"/>
                </p:cNvSpPr>
                <p:nvPr/>
              </p:nvSpPr>
              <p:spPr bwMode="auto">
                <a:xfrm>
                  <a:off x="174" y="2195"/>
                  <a:ext cx="283" cy="93"/>
                </a:xfrm>
                <a:prstGeom prst="rect">
                  <a:avLst/>
                </a:prstGeom>
                <a:solidFill>
                  <a:srgbClr val="A291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79" name="Rectangle 4255"/>
                <p:cNvSpPr>
                  <a:spLocks noChangeArrowheads="1"/>
                </p:cNvSpPr>
                <p:nvPr/>
              </p:nvSpPr>
              <p:spPr bwMode="auto">
                <a:xfrm>
                  <a:off x="174" y="2195"/>
                  <a:ext cx="283" cy="93"/>
                </a:xfrm>
                <a:prstGeom prst="rect">
                  <a:avLst/>
                </a:prstGeom>
                <a:solidFill>
                  <a:srgbClr val="A291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80" name="Rectangle 4256"/>
                <p:cNvSpPr>
                  <a:spLocks noChangeArrowheads="1"/>
                </p:cNvSpPr>
                <p:nvPr/>
              </p:nvSpPr>
              <p:spPr bwMode="auto">
                <a:xfrm>
                  <a:off x="174" y="2195"/>
                  <a:ext cx="283" cy="93"/>
                </a:xfrm>
                <a:prstGeom prst="rect">
                  <a:avLst/>
                </a:prstGeom>
                <a:solidFill>
                  <a:srgbClr val="A291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81" name="Rectangle 4257"/>
                <p:cNvSpPr>
                  <a:spLocks noChangeArrowheads="1"/>
                </p:cNvSpPr>
                <p:nvPr/>
              </p:nvSpPr>
              <p:spPr bwMode="auto">
                <a:xfrm>
                  <a:off x="174" y="2195"/>
                  <a:ext cx="283" cy="93"/>
                </a:xfrm>
                <a:prstGeom prst="rect">
                  <a:avLst/>
                </a:prstGeom>
                <a:solidFill>
                  <a:srgbClr val="A291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82" name="Rectangle 4258"/>
                <p:cNvSpPr>
                  <a:spLocks noChangeArrowheads="1"/>
                </p:cNvSpPr>
                <p:nvPr/>
              </p:nvSpPr>
              <p:spPr bwMode="auto">
                <a:xfrm>
                  <a:off x="174" y="2195"/>
                  <a:ext cx="283" cy="93"/>
                </a:xfrm>
                <a:prstGeom prst="rect">
                  <a:avLst/>
                </a:prstGeom>
                <a:solidFill>
                  <a:srgbClr val="A291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83" name="Rectangle 4259"/>
                <p:cNvSpPr>
                  <a:spLocks noChangeArrowheads="1"/>
                </p:cNvSpPr>
                <p:nvPr/>
              </p:nvSpPr>
              <p:spPr bwMode="auto">
                <a:xfrm>
                  <a:off x="174" y="2195"/>
                  <a:ext cx="283" cy="93"/>
                </a:xfrm>
                <a:prstGeom prst="rect">
                  <a:avLst/>
                </a:prstGeom>
                <a:solidFill>
                  <a:srgbClr val="A291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84" name="Rectangle 4260"/>
                <p:cNvSpPr>
                  <a:spLocks noChangeArrowheads="1"/>
                </p:cNvSpPr>
                <p:nvPr/>
              </p:nvSpPr>
              <p:spPr bwMode="auto">
                <a:xfrm>
                  <a:off x="174" y="2195"/>
                  <a:ext cx="283" cy="93"/>
                </a:xfrm>
                <a:prstGeom prst="rect">
                  <a:avLst/>
                </a:prstGeom>
                <a:solidFill>
                  <a:srgbClr val="A291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85" name="Rectangle 4261"/>
                <p:cNvSpPr>
                  <a:spLocks noChangeArrowheads="1"/>
                </p:cNvSpPr>
                <p:nvPr/>
              </p:nvSpPr>
              <p:spPr bwMode="auto">
                <a:xfrm>
                  <a:off x="174" y="2196"/>
                  <a:ext cx="283" cy="92"/>
                </a:xfrm>
                <a:prstGeom prst="rect">
                  <a:avLst/>
                </a:prstGeom>
                <a:solidFill>
                  <a:srgbClr val="A291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86" name="Rectangle 4262"/>
                <p:cNvSpPr>
                  <a:spLocks noChangeArrowheads="1"/>
                </p:cNvSpPr>
                <p:nvPr/>
              </p:nvSpPr>
              <p:spPr bwMode="auto">
                <a:xfrm>
                  <a:off x="174" y="2196"/>
                  <a:ext cx="283" cy="92"/>
                </a:xfrm>
                <a:prstGeom prst="rect">
                  <a:avLst/>
                </a:prstGeom>
                <a:solidFill>
                  <a:srgbClr val="A291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87" name="Rectangle 4263"/>
                <p:cNvSpPr>
                  <a:spLocks noChangeArrowheads="1"/>
                </p:cNvSpPr>
                <p:nvPr/>
              </p:nvSpPr>
              <p:spPr bwMode="auto">
                <a:xfrm>
                  <a:off x="174" y="2196"/>
                  <a:ext cx="283" cy="92"/>
                </a:xfrm>
                <a:prstGeom prst="rect">
                  <a:avLst/>
                </a:prstGeom>
                <a:solidFill>
                  <a:srgbClr val="A291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88" name="Rectangle 4264"/>
                <p:cNvSpPr>
                  <a:spLocks noChangeArrowheads="1"/>
                </p:cNvSpPr>
                <p:nvPr/>
              </p:nvSpPr>
              <p:spPr bwMode="auto">
                <a:xfrm>
                  <a:off x="174" y="2196"/>
                  <a:ext cx="283" cy="92"/>
                </a:xfrm>
                <a:prstGeom prst="rect">
                  <a:avLst/>
                </a:prstGeom>
                <a:solidFill>
                  <a:srgbClr val="9F8D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89" name="Rectangle 4265"/>
                <p:cNvSpPr>
                  <a:spLocks noChangeArrowheads="1"/>
                </p:cNvSpPr>
                <p:nvPr/>
              </p:nvSpPr>
              <p:spPr bwMode="auto">
                <a:xfrm>
                  <a:off x="174" y="2196"/>
                  <a:ext cx="283" cy="92"/>
                </a:xfrm>
                <a:prstGeom prst="rect">
                  <a:avLst/>
                </a:prstGeom>
                <a:solidFill>
                  <a:srgbClr val="A08D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90" name="Rectangle 4266"/>
                <p:cNvSpPr>
                  <a:spLocks noChangeArrowheads="1"/>
                </p:cNvSpPr>
                <p:nvPr/>
              </p:nvSpPr>
              <p:spPr bwMode="auto">
                <a:xfrm>
                  <a:off x="174" y="2196"/>
                  <a:ext cx="283" cy="92"/>
                </a:xfrm>
                <a:prstGeom prst="rect">
                  <a:avLst/>
                </a:prstGeom>
                <a:solidFill>
                  <a:srgbClr val="A08D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91" name="Rectangle 4267"/>
                <p:cNvSpPr>
                  <a:spLocks noChangeArrowheads="1"/>
                </p:cNvSpPr>
                <p:nvPr/>
              </p:nvSpPr>
              <p:spPr bwMode="auto">
                <a:xfrm>
                  <a:off x="174" y="2197"/>
                  <a:ext cx="283" cy="91"/>
                </a:xfrm>
                <a:prstGeom prst="rect">
                  <a:avLst/>
                </a:prstGeom>
                <a:solidFill>
                  <a:srgbClr val="A08D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92" name="Rectangle 4268"/>
                <p:cNvSpPr>
                  <a:spLocks noChangeArrowheads="1"/>
                </p:cNvSpPr>
                <p:nvPr/>
              </p:nvSpPr>
              <p:spPr bwMode="auto">
                <a:xfrm>
                  <a:off x="174" y="2197"/>
                  <a:ext cx="283" cy="91"/>
                </a:xfrm>
                <a:prstGeom prst="rect">
                  <a:avLst/>
                </a:prstGeom>
                <a:solidFill>
                  <a:srgbClr val="A08D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93" name="Rectangle 4269"/>
                <p:cNvSpPr>
                  <a:spLocks noChangeArrowheads="1"/>
                </p:cNvSpPr>
                <p:nvPr/>
              </p:nvSpPr>
              <p:spPr bwMode="auto">
                <a:xfrm>
                  <a:off x="174" y="2197"/>
                  <a:ext cx="283" cy="91"/>
                </a:xfrm>
                <a:prstGeom prst="rect">
                  <a:avLst/>
                </a:prstGeom>
                <a:solidFill>
                  <a:srgbClr val="A08D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94" name="Rectangle 4270"/>
                <p:cNvSpPr>
                  <a:spLocks noChangeArrowheads="1"/>
                </p:cNvSpPr>
                <p:nvPr/>
              </p:nvSpPr>
              <p:spPr bwMode="auto">
                <a:xfrm>
                  <a:off x="174" y="2197"/>
                  <a:ext cx="283" cy="91"/>
                </a:xfrm>
                <a:prstGeom prst="rect">
                  <a:avLst/>
                </a:prstGeom>
                <a:solidFill>
                  <a:srgbClr val="A08D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95" name="Rectangle 4271"/>
                <p:cNvSpPr>
                  <a:spLocks noChangeArrowheads="1"/>
                </p:cNvSpPr>
                <p:nvPr/>
              </p:nvSpPr>
              <p:spPr bwMode="auto">
                <a:xfrm>
                  <a:off x="174" y="2197"/>
                  <a:ext cx="283" cy="91"/>
                </a:xfrm>
                <a:prstGeom prst="rect">
                  <a:avLst/>
                </a:prstGeom>
                <a:solidFill>
                  <a:srgbClr val="A08D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96" name="Rectangle 4272"/>
                <p:cNvSpPr>
                  <a:spLocks noChangeArrowheads="1"/>
                </p:cNvSpPr>
                <p:nvPr/>
              </p:nvSpPr>
              <p:spPr bwMode="auto">
                <a:xfrm>
                  <a:off x="174" y="2197"/>
                  <a:ext cx="283" cy="91"/>
                </a:xfrm>
                <a:prstGeom prst="rect">
                  <a:avLst/>
                </a:prstGeom>
                <a:solidFill>
                  <a:srgbClr val="A08D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97" name="Rectangle 4273"/>
                <p:cNvSpPr>
                  <a:spLocks noChangeArrowheads="1"/>
                </p:cNvSpPr>
                <p:nvPr/>
              </p:nvSpPr>
              <p:spPr bwMode="auto">
                <a:xfrm>
                  <a:off x="174" y="2198"/>
                  <a:ext cx="283" cy="90"/>
                </a:xfrm>
                <a:prstGeom prst="rect">
                  <a:avLst/>
                </a:prstGeom>
                <a:solidFill>
                  <a:srgbClr val="A08D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98" name="Rectangle 4274"/>
                <p:cNvSpPr>
                  <a:spLocks noChangeArrowheads="1"/>
                </p:cNvSpPr>
                <p:nvPr/>
              </p:nvSpPr>
              <p:spPr bwMode="auto">
                <a:xfrm>
                  <a:off x="174" y="2198"/>
                  <a:ext cx="283" cy="90"/>
                </a:xfrm>
                <a:prstGeom prst="rect">
                  <a:avLst/>
                </a:prstGeom>
                <a:solidFill>
                  <a:srgbClr val="9E8B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99" name="Rectangle 4275"/>
                <p:cNvSpPr>
                  <a:spLocks noChangeArrowheads="1"/>
                </p:cNvSpPr>
                <p:nvPr/>
              </p:nvSpPr>
              <p:spPr bwMode="auto">
                <a:xfrm>
                  <a:off x="174" y="2198"/>
                  <a:ext cx="283" cy="90"/>
                </a:xfrm>
                <a:prstGeom prst="rect">
                  <a:avLst/>
                </a:prstGeom>
                <a:solidFill>
                  <a:srgbClr val="9E8B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00" name="Rectangle 4276"/>
                <p:cNvSpPr>
                  <a:spLocks noChangeArrowheads="1"/>
                </p:cNvSpPr>
                <p:nvPr/>
              </p:nvSpPr>
              <p:spPr bwMode="auto">
                <a:xfrm>
                  <a:off x="174" y="2198"/>
                  <a:ext cx="283" cy="90"/>
                </a:xfrm>
                <a:prstGeom prst="rect">
                  <a:avLst/>
                </a:prstGeom>
                <a:solidFill>
                  <a:srgbClr val="9E8B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01" name="Rectangle 4277"/>
                <p:cNvSpPr>
                  <a:spLocks noChangeArrowheads="1"/>
                </p:cNvSpPr>
                <p:nvPr/>
              </p:nvSpPr>
              <p:spPr bwMode="auto">
                <a:xfrm>
                  <a:off x="174" y="2198"/>
                  <a:ext cx="283" cy="90"/>
                </a:xfrm>
                <a:prstGeom prst="rect">
                  <a:avLst/>
                </a:prstGeom>
                <a:solidFill>
                  <a:srgbClr val="9E8B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02" name="Rectangle 4278"/>
                <p:cNvSpPr>
                  <a:spLocks noChangeArrowheads="1"/>
                </p:cNvSpPr>
                <p:nvPr/>
              </p:nvSpPr>
              <p:spPr bwMode="auto">
                <a:xfrm>
                  <a:off x="174" y="2198"/>
                  <a:ext cx="283" cy="90"/>
                </a:xfrm>
                <a:prstGeom prst="rect">
                  <a:avLst/>
                </a:prstGeom>
                <a:solidFill>
                  <a:srgbClr val="9E8B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03" name="Rectangle 4279"/>
                <p:cNvSpPr>
                  <a:spLocks noChangeArrowheads="1"/>
                </p:cNvSpPr>
                <p:nvPr/>
              </p:nvSpPr>
              <p:spPr bwMode="auto">
                <a:xfrm>
                  <a:off x="174" y="2199"/>
                  <a:ext cx="283" cy="89"/>
                </a:xfrm>
                <a:prstGeom prst="rect">
                  <a:avLst/>
                </a:prstGeom>
                <a:solidFill>
                  <a:srgbClr val="9E8B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04" name="Rectangle 4280"/>
                <p:cNvSpPr>
                  <a:spLocks noChangeArrowheads="1"/>
                </p:cNvSpPr>
                <p:nvPr/>
              </p:nvSpPr>
              <p:spPr bwMode="auto">
                <a:xfrm>
                  <a:off x="174" y="2199"/>
                  <a:ext cx="283" cy="89"/>
                </a:xfrm>
                <a:prstGeom prst="rect">
                  <a:avLst/>
                </a:prstGeom>
                <a:solidFill>
                  <a:srgbClr val="9E8B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05" name="Rectangle 4281"/>
                <p:cNvSpPr>
                  <a:spLocks noChangeArrowheads="1"/>
                </p:cNvSpPr>
                <p:nvPr/>
              </p:nvSpPr>
              <p:spPr bwMode="auto">
                <a:xfrm>
                  <a:off x="174" y="2199"/>
                  <a:ext cx="283" cy="89"/>
                </a:xfrm>
                <a:prstGeom prst="rect">
                  <a:avLst/>
                </a:prstGeom>
                <a:solidFill>
                  <a:srgbClr val="9E8B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06" name="Rectangle 4282"/>
                <p:cNvSpPr>
                  <a:spLocks noChangeArrowheads="1"/>
                </p:cNvSpPr>
                <p:nvPr/>
              </p:nvSpPr>
              <p:spPr bwMode="auto">
                <a:xfrm>
                  <a:off x="174" y="2199"/>
                  <a:ext cx="283" cy="89"/>
                </a:xfrm>
                <a:prstGeom prst="rect">
                  <a:avLst/>
                </a:prstGeom>
                <a:solidFill>
                  <a:srgbClr val="9E8B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07" name="Rectangle 4283"/>
                <p:cNvSpPr>
                  <a:spLocks noChangeArrowheads="1"/>
                </p:cNvSpPr>
                <p:nvPr/>
              </p:nvSpPr>
              <p:spPr bwMode="auto">
                <a:xfrm>
                  <a:off x="174" y="2199"/>
                  <a:ext cx="283" cy="89"/>
                </a:xfrm>
                <a:prstGeom prst="rect">
                  <a:avLst/>
                </a:prstGeom>
                <a:solidFill>
                  <a:srgbClr val="9E8B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08" name="Rectangle 4284"/>
                <p:cNvSpPr>
                  <a:spLocks noChangeArrowheads="1"/>
                </p:cNvSpPr>
                <p:nvPr/>
              </p:nvSpPr>
              <p:spPr bwMode="auto">
                <a:xfrm>
                  <a:off x="174" y="2199"/>
                  <a:ext cx="283" cy="89"/>
                </a:xfrm>
                <a:prstGeom prst="rect">
                  <a:avLst/>
                </a:prstGeom>
                <a:solidFill>
                  <a:srgbClr val="9C88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09" name="Rectangle 4285"/>
                <p:cNvSpPr>
                  <a:spLocks noChangeArrowheads="1"/>
                </p:cNvSpPr>
                <p:nvPr/>
              </p:nvSpPr>
              <p:spPr bwMode="auto">
                <a:xfrm>
                  <a:off x="174" y="2199"/>
                  <a:ext cx="283" cy="89"/>
                </a:xfrm>
                <a:prstGeom prst="rect">
                  <a:avLst/>
                </a:prstGeom>
                <a:solidFill>
                  <a:srgbClr val="9C88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10" name="Rectangle 4286"/>
                <p:cNvSpPr>
                  <a:spLocks noChangeArrowheads="1"/>
                </p:cNvSpPr>
                <p:nvPr/>
              </p:nvSpPr>
              <p:spPr bwMode="auto">
                <a:xfrm>
                  <a:off x="174" y="2200"/>
                  <a:ext cx="283" cy="88"/>
                </a:xfrm>
                <a:prstGeom prst="rect">
                  <a:avLst/>
                </a:prstGeom>
                <a:solidFill>
                  <a:srgbClr val="9C88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11" name="Rectangle 4287"/>
                <p:cNvSpPr>
                  <a:spLocks noChangeArrowheads="1"/>
                </p:cNvSpPr>
                <p:nvPr/>
              </p:nvSpPr>
              <p:spPr bwMode="auto">
                <a:xfrm>
                  <a:off x="174" y="2200"/>
                  <a:ext cx="283" cy="88"/>
                </a:xfrm>
                <a:prstGeom prst="rect">
                  <a:avLst/>
                </a:prstGeom>
                <a:solidFill>
                  <a:srgbClr val="9C88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12" name="Rectangle 4288"/>
                <p:cNvSpPr>
                  <a:spLocks noChangeArrowheads="1"/>
                </p:cNvSpPr>
                <p:nvPr/>
              </p:nvSpPr>
              <p:spPr bwMode="auto">
                <a:xfrm>
                  <a:off x="174" y="2200"/>
                  <a:ext cx="283" cy="88"/>
                </a:xfrm>
                <a:prstGeom prst="rect">
                  <a:avLst/>
                </a:prstGeom>
                <a:solidFill>
                  <a:srgbClr val="9C88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13" name="Rectangle 4289"/>
                <p:cNvSpPr>
                  <a:spLocks noChangeArrowheads="1"/>
                </p:cNvSpPr>
                <p:nvPr/>
              </p:nvSpPr>
              <p:spPr bwMode="auto">
                <a:xfrm>
                  <a:off x="174" y="2200"/>
                  <a:ext cx="283" cy="88"/>
                </a:xfrm>
                <a:prstGeom prst="rect">
                  <a:avLst/>
                </a:prstGeom>
                <a:solidFill>
                  <a:srgbClr val="9C88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14" name="Rectangle 4290"/>
                <p:cNvSpPr>
                  <a:spLocks noChangeArrowheads="1"/>
                </p:cNvSpPr>
                <p:nvPr/>
              </p:nvSpPr>
              <p:spPr bwMode="auto">
                <a:xfrm>
                  <a:off x="174" y="2200"/>
                  <a:ext cx="283" cy="88"/>
                </a:xfrm>
                <a:prstGeom prst="rect">
                  <a:avLst/>
                </a:prstGeom>
                <a:solidFill>
                  <a:srgbClr val="9C88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15" name="Rectangle 4291"/>
                <p:cNvSpPr>
                  <a:spLocks noChangeArrowheads="1"/>
                </p:cNvSpPr>
                <p:nvPr/>
              </p:nvSpPr>
              <p:spPr bwMode="auto">
                <a:xfrm>
                  <a:off x="174" y="2200"/>
                  <a:ext cx="283" cy="88"/>
                </a:xfrm>
                <a:prstGeom prst="rect">
                  <a:avLst/>
                </a:prstGeom>
                <a:solidFill>
                  <a:srgbClr val="9C88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16" name="Rectangle 4292"/>
                <p:cNvSpPr>
                  <a:spLocks noChangeArrowheads="1"/>
                </p:cNvSpPr>
                <p:nvPr/>
              </p:nvSpPr>
              <p:spPr bwMode="auto">
                <a:xfrm>
                  <a:off x="174" y="2201"/>
                  <a:ext cx="283" cy="87"/>
                </a:xfrm>
                <a:prstGeom prst="rect">
                  <a:avLst/>
                </a:prstGeom>
                <a:solidFill>
                  <a:srgbClr val="9C88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17" name="Rectangle 4293"/>
                <p:cNvSpPr>
                  <a:spLocks noChangeArrowheads="1"/>
                </p:cNvSpPr>
                <p:nvPr/>
              </p:nvSpPr>
              <p:spPr bwMode="auto">
                <a:xfrm>
                  <a:off x="174" y="2201"/>
                  <a:ext cx="283" cy="87"/>
                </a:xfrm>
                <a:prstGeom prst="rect">
                  <a:avLst/>
                </a:prstGeom>
                <a:solidFill>
                  <a:srgbClr val="9C88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18" name="Rectangle 4294"/>
                <p:cNvSpPr>
                  <a:spLocks noChangeArrowheads="1"/>
                </p:cNvSpPr>
                <p:nvPr/>
              </p:nvSpPr>
              <p:spPr bwMode="auto">
                <a:xfrm>
                  <a:off x="174" y="2201"/>
                  <a:ext cx="283" cy="87"/>
                </a:xfrm>
                <a:prstGeom prst="rect">
                  <a:avLst/>
                </a:prstGeom>
                <a:solidFill>
                  <a:srgbClr val="9C88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19" name="Rectangle 4295"/>
                <p:cNvSpPr>
                  <a:spLocks noChangeArrowheads="1"/>
                </p:cNvSpPr>
                <p:nvPr/>
              </p:nvSpPr>
              <p:spPr bwMode="auto">
                <a:xfrm>
                  <a:off x="174" y="2201"/>
                  <a:ext cx="283" cy="87"/>
                </a:xfrm>
                <a:prstGeom prst="rect">
                  <a:avLst/>
                </a:prstGeom>
                <a:solidFill>
                  <a:srgbClr val="9A86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20" name="Rectangle 4296"/>
                <p:cNvSpPr>
                  <a:spLocks noChangeArrowheads="1"/>
                </p:cNvSpPr>
                <p:nvPr/>
              </p:nvSpPr>
              <p:spPr bwMode="auto">
                <a:xfrm>
                  <a:off x="174" y="2201"/>
                  <a:ext cx="283" cy="87"/>
                </a:xfrm>
                <a:prstGeom prst="rect">
                  <a:avLst/>
                </a:prstGeom>
                <a:solidFill>
                  <a:srgbClr val="9A86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21" name="Rectangle 4297"/>
                <p:cNvSpPr>
                  <a:spLocks noChangeArrowheads="1"/>
                </p:cNvSpPr>
                <p:nvPr/>
              </p:nvSpPr>
              <p:spPr bwMode="auto">
                <a:xfrm>
                  <a:off x="174" y="2201"/>
                  <a:ext cx="283" cy="87"/>
                </a:xfrm>
                <a:prstGeom prst="rect">
                  <a:avLst/>
                </a:prstGeom>
                <a:solidFill>
                  <a:srgbClr val="9A86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22" name="Rectangle 4298"/>
                <p:cNvSpPr>
                  <a:spLocks noChangeArrowheads="1"/>
                </p:cNvSpPr>
                <p:nvPr/>
              </p:nvSpPr>
              <p:spPr bwMode="auto">
                <a:xfrm>
                  <a:off x="174" y="2202"/>
                  <a:ext cx="283" cy="86"/>
                </a:xfrm>
                <a:prstGeom prst="rect">
                  <a:avLst/>
                </a:prstGeom>
                <a:solidFill>
                  <a:srgbClr val="9A86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23" name="Rectangle 4299"/>
                <p:cNvSpPr>
                  <a:spLocks noChangeArrowheads="1"/>
                </p:cNvSpPr>
                <p:nvPr/>
              </p:nvSpPr>
              <p:spPr bwMode="auto">
                <a:xfrm>
                  <a:off x="174" y="2202"/>
                  <a:ext cx="283" cy="86"/>
                </a:xfrm>
                <a:prstGeom prst="rect">
                  <a:avLst/>
                </a:prstGeom>
                <a:solidFill>
                  <a:srgbClr val="9A86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24" name="Rectangle 4300"/>
                <p:cNvSpPr>
                  <a:spLocks noChangeArrowheads="1"/>
                </p:cNvSpPr>
                <p:nvPr/>
              </p:nvSpPr>
              <p:spPr bwMode="auto">
                <a:xfrm>
                  <a:off x="174" y="2202"/>
                  <a:ext cx="283" cy="86"/>
                </a:xfrm>
                <a:prstGeom prst="rect">
                  <a:avLst/>
                </a:prstGeom>
                <a:solidFill>
                  <a:srgbClr val="9A86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25" name="Rectangle 4301"/>
                <p:cNvSpPr>
                  <a:spLocks noChangeArrowheads="1"/>
                </p:cNvSpPr>
                <p:nvPr/>
              </p:nvSpPr>
              <p:spPr bwMode="auto">
                <a:xfrm>
                  <a:off x="174" y="2202"/>
                  <a:ext cx="283" cy="86"/>
                </a:xfrm>
                <a:prstGeom prst="rect">
                  <a:avLst/>
                </a:prstGeom>
                <a:solidFill>
                  <a:srgbClr val="9A86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26" name="Rectangle 4302"/>
                <p:cNvSpPr>
                  <a:spLocks noChangeArrowheads="1"/>
                </p:cNvSpPr>
                <p:nvPr/>
              </p:nvSpPr>
              <p:spPr bwMode="auto">
                <a:xfrm>
                  <a:off x="174" y="2202"/>
                  <a:ext cx="283" cy="86"/>
                </a:xfrm>
                <a:prstGeom prst="rect">
                  <a:avLst/>
                </a:prstGeom>
                <a:solidFill>
                  <a:srgbClr val="9A86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27" name="Rectangle 4303"/>
                <p:cNvSpPr>
                  <a:spLocks noChangeArrowheads="1"/>
                </p:cNvSpPr>
                <p:nvPr/>
              </p:nvSpPr>
              <p:spPr bwMode="auto">
                <a:xfrm>
                  <a:off x="174" y="2202"/>
                  <a:ext cx="283" cy="86"/>
                </a:xfrm>
                <a:prstGeom prst="rect">
                  <a:avLst/>
                </a:prstGeom>
                <a:solidFill>
                  <a:srgbClr val="9A86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28" name="Rectangle 4304"/>
                <p:cNvSpPr>
                  <a:spLocks noChangeArrowheads="1"/>
                </p:cNvSpPr>
                <p:nvPr/>
              </p:nvSpPr>
              <p:spPr bwMode="auto">
                <a:xfrm>
                  <a:off x="174" y="2203"/>
                  <a:ext cx="283" cy="85"/>
                </a:xfrm>
                <a:prstGeom prst="rect">
                  <a:avLst/>
                </a:prstGeom>
                <a:solidFill>
                  <a:srgbClr val="9A86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29" name="Rectangle 4305"/>
                <p:cNvSpPr>
                  <a:spLocks noChangeArrowheads="1"/>
                </p:cNvSpPr>
                <p:nvPr/>
              </p:nvSpPr>
              <p:spPr bwMode="auto">
                <a:xfrm>
                  <a:off x="174" y="2203"/>
                  <a:ext cx="283" cy="85"/>
                </a:xfrm>
                <a:prstGeom prst="rect">
                  <a:avLst/>
                </a:prstGeom>
                <a:solidFill>
                  <a:srgbClr val="9A86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30" name="Rectangle 4306"/>
                <p:cNvSpPr>
                  <a:spLocks noChangeArrowheads="1"/>
                </p:cNvSpPr>
                <p:nvPr/>
              </p:nvSpPr>
              <p:spPr bwMode="auto">
                <a:xfrm>
                  <a:off x="174" y="2203"/>
                  <a:ext cx="283" cy="85"/>
                </a:xfrm>
                <a:prstGeom prst="rect">
                  <a:avLst/>
                </a:prstGeom>
                <a:solidFill>
                  <a:srgbClr val="9883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31" name="Rectangle 4307"/>
                <p:cNvSpPr>
                  <a:spLocks noChangeArrowheads="1"/>
                </p:cNvSpPr>
                <p:nvPr/>
              </p:nvSpPr>
              <p:spPr bwMode="auto">
                <a:xfrm>
                  <a:off x="174" y="2203"/>
                  <a:ext cx="283" cy="85"/>
                </a:xfrm>
                <a:prstGeom prst="rect">
                  <a:avLst/>
                </a:prstGeom>
                <a:solidFill>
                  <a:srgbClr val="9883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32" name="Rectangle 4308"/>
                <p:cNvSpPr>
                  <a:spLocks noChangeArrowheads="1"/>
                </p:cNvSpPr>
                <p:nvPr/>
              </p:nvSpPr>
              <p:spPr bwMode="auto">
                <a:xfrm>
                  <a:off x="174" y="2203"/>
                  <a:ext cx="283" cy="85"/>
                </a:xfrm>
                <a:prstGeom prst="rect">
                  <a:avLst/>
                </a:prstGeom>
                <a:solidFill>
                  <a:srgbClr val="9883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33" name="Rectangle 4309"/>
                <p:cNvSpPr>
                  <a:spLocks noChangeArrowheads="1"/>
                </p:cNvSpPr>
                <p:nvPr/>
              </p:nvSpPr>
              <p:spPr bwMode="auto">
                <a:xfrm>
                  <a:off x="174" y="2203"/>
                  <a:ext cx="283" cy="85"/>
                </a:xfrm>
                <a:prstGeom prst="rect">
                  <a:avLst/>
                </a:prstGeom>
                <a:solidFill>
                  <a:srgbClr val="9883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34" name="Rectangle 4310"/>
                <p:cNvSpPr>
                  <a:spLocks noChangeArrowheads="1"/>
                </p:cNvSpPr>
                <p:nvPr/>
              </p:nvSpPr>
              <p:spPr bwMode="auto">
                <a:xfrm>
                  <a:off x="174" y="2204"/>
                  <a:ext cx="283" cy="84"/>
                </a:xfrm>
                <a:prstGeom prst="rect">
                  <a:avLst/>
                </a:prstGeom>
                <a:solidFill>
                  <a:srgbClr val="9883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35" name="Rectangle 4311"/>
                <p:cNvSpPr>
                  <a:spLocks noChangeArrowheads="1"/>
                </p:cNvSpPr>
                <p:nvPr/>
              </p:nvSpPr>
              <p:spPr bwMode="auto">
                <a:xfrm>
                  <a:off x="174" y="2204"/>
                  <a:ext cx="283" cy="84"/>
                </a:xfrm>
                <a:prstGeom prst="rect">
                  <a:avLst/>
                </a:prstGeom>
                <a:solidFill>
                  <a:srgbClr val="9883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36" name="Rectangle 4312"/>
                <p:cNvSpPr>
                  <a:spLocks noChangeArrowheads="1"/>
                </p:cNvSpPr>
                <p:nvPr/>
              </p:nvSpPr>
              <p:spPr bwMode="auto">
                <a:xfrm>
                  <a:off x="174" y="2204"/>
                  <a:ext cx="283" cy="84"/>
                </a:xfrm>
                <a:prstGeom prst="rect">
                  <a:avLst/>
                </a:prstGeom>
                <a:solidFill>
                  <a:srgbClr val="9883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37" name="Rectangle 4313"/>
                <p:cNvSpPr>
                  <a:spLocks noChangeArrowheads="1"/>
                </p:cNvSpPr>
                <p:nvPr/>
              </p:nvSpPr>
              <p:spPr bwMode="auto">
                <a:xfrm>
                  <a:off x="174" y="2204"/>
                  <a:ext cx="283" cy="84"/>
                </a:xfrm>
                <a:prstGeom prst="rect">
                  <a:avLst/>
                </a:prstGeom>
                <a:solidFill>
                  <a:srgbClr val="9883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38" name="Rectangle 4314"/>
                <p:cNvSpPr>
                  <a:spLocks noChangeArrowheads="1"/>
                </p:cNvSpPr>
                <p:nvPr/>
              </p:nvSpPr>
              <p:spPr bwMode="auto">
                <a:xfrm>
                  <a:off x="174" y="2204"/>
                  <a:ext cx="283" cy="84"/>
                </a:xfrm>
                <a:prstGeom prst="rect">
                  <a:avLst/>
                </a:prstGeom>
                <a:solidFill>
                  <a:srgbClr val="9883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39" name="Rectangle 4315"/>
                <p:cNvSpPr>
                  <a:spLocks noChangeArrowheads="1"/>
                </p:cNvSpPr>
                <p:nvPr/>
              </p:nvSpPr>
              <p:spPr bwMode="auto">
                <a:xfrm>
                  <a:off x="174" y="2204"/>
                  <a:ext cx="283" cy="84"/>
                </a:xfrm>
                <a:prstGeom prst="rect">
                  <a:avLst/>
                </a:prstGeom>
                <a:solidFill>
                  <a:srgbClr val="9883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40" name="Rectangle 4316"/>
                <p:cNvSpPr>
                  <a:spLocks noChangeArrowheads="1"/>
                </p:cNvSpPr>
                <p:nvPr/>
              </p:nvSpPr>
              <p:spPr bwMode="auto">
                <a:xfrm>
                  <a:off x="174" y="2204"/>
                  <a:ext cx="283" cy="84"/>
                </a:xfrm>
                <a:prstGeom prst="rect">
                  <a:avLst/>
                </a:prstGeom>
                <a:solidFill>
                  <a:srgbClr val="9681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41" name="Rectangle 4317"/>
                <p:cNvSpPr>
                  <a:spLocks noChangeArrowheads="1"/>
                </p:cNvSpPr>
                <p:nvPr/>
              </p:nvSpPr>
              <p:spPr bwMode="auto">
                <a:xfrm>
                  <a:off x="174" y="2205"/>
                  <a:ext cx="283" cy="83"/>
                </a:xfrm>
                <a:prstGeom prst="rect">
                  <a:avLst/>
                </a:prstGeom>
                <a:solidFill>
                  <a:srgbClr val="9681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42" name="Rectangle 4318"/>
                <p:cNvSpPr>
                  <a:spLocks noChangeArrowheads="1"/>
                </p:cNvSpPr>
                <p:nvPr/>
              </p:nvSpPr>
              <p:spPr bwMode="auto">
                <a:xfrm>
                  <a:off x="174" y="2205"/>
                  <a:ext cx="283" cy="83"/>
                </a:xfrm>
                <a:prstGeom prst="rect">
                  <a:avLst/>
                </a:prstGeom>
                <a:solidFill>
                  <a:srgbClr val="9681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43" name="Rectangle 4319"/>
                <p:cNvSpPr>
                  <a:spLocks noChangeArrowheads="1"/>
                </p:cNvSpPr>
                <p:nvPr/>
              </p:nvSpPr>
              <p:spPr bwMode="auto">
                <a:xfrm>
                  <a:off x="174" y="2205"/>
                  <a:ext cx="283" cy="83"/>
                </a:xfrm>
                <a:prstGeom prst="rect">
                  <a:avLst/>
                </a:prstGeom>
                <a:solidFill>
                  <a:srgbClr val="9681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44" name="Rectangle 4320"/>
                <p:cNvSpPr>
                  <a:spLocks noChangeArrowheads="1"/>
                </p:cNvSpPr>
                <p:nvPr/>
              </p:nvSpPr>
              <p:spPr bwMode="auto">
                <a:xfrm>
                  <a:off x="174" y="2205"/>
                  <a:ext cx="283" cy="83"/>
                </a:xfrm>
                <a:prstGeom prst="rect">
                  <a:avLst/>
                </a:prstGeom>
                <a:solidFill>
                  <a:srgbClr val="9681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45" name="Rectangle 4321"/>
                <p:cNvSpPr>
                  <a:spLocks noChangeArrowheads="1"/>
                </p:cNvSpPr>
                <p:nvPr/>
              </p:nvSpPr>
              <p:spPr bwMode="auto">
                <a:xfrm>
                  <a:off x="174" y="2205"/>
                  <a:ext cx="283" cy="83"/>
                </a:xfrm>
                <a:prstGeom prst="rect">
                  <a:avLst/>
                </a:prstGeom>
                <a:solidFill>
                  <a:srgbClr val="9681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46" name="Rectangle 4322"/>
                <p:cNvSpPr>
                  <a:spLocks noChangeArrowheads="1"/>
                </p:cNvSpPr>
                <p:nvPr/>
              </p:nvSpPr>
              <p:spPr bwMode="auto">
                <a:xfrm>
                  <a:off x="174" y="2205"/>
                  <a:ext cx="283" cy="83"/>
                </a:xfrm>
                <a:prstGeom prst="rect">
                  <a:avLst/>
                </a:prstGeom>
                <a:solidFill>
                  <a:srgbClr val="9681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47" name="Rectangle 4323"/>
                <p:cNvSpPr>
                  <a:spLocks noChangeArrowheads="1"/>
                </p:cNvSpPr>
                <p:nvPr/>
              </p:nvSpPr>
              <p:spPr bwMode="auto">
                <a:xfrm>
                  <a:off x="174" y="2206"/>
                  <a:ext cx="283" cy="82"/>
                </a:xfrm>
                <a:prstGeom prst="rect">
                  <a:avLst/>
                </a:prstGeom>
                <a:solidFill>
                  <a:srgbClr val="9681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48" name="Rectangle 4324"/>
                <p:cNvSpPr>
                  <a:spLocks noChangeArrowheads="1"/>
                </p:cNvSpPr>
                <p:nvPr/>
              </p:nvSpPr>
              <p:spPr bwMode="auto">
                <a:xfrm>
                  <a:off x="174" y="2206"/>
                  <a:ext cx="283" cy="82"/>
                </a:xfrm>
                <a:prstGeom prst="rect">
                  <a:avLst/>
                </a:prstGeom>
                <a:solidFill>
                  <a:srgbClr val="9681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49" name="Rectangle 4325"/>
                <p:cNvSpPr>
                  <a:spLocks noChangeArrowheads="1"/>
                </p:cNvSpPr>
                <p:nvPr/>
              </p:nvSpPr>
              <p:spPr bwMode="auto">
                <a:xfrm>
                  <a:off x="174" y="2206"/>
                  <a:ext cx="283" cy="82"/>
                </a:xfrm>
                <a:prstGeom prst="rect">
                  <a:avLst/>
                </a:prstGeom>
                <a:solidFill>
                  <a:srgbClr val="9681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50" name="Rectangle 4326"/>
                <p:cNvSpPr>
                  <a:spLocks noChangeArrowheads="1"/>
                </p:cNvSpPr>
                <p:nvPr/>
              </p:nvSpPr>
              <p:spPr bwMode="auto">
                <a:xfrm>
                  <a:off x="174" y="2206"/>
                  <a:ext cx="283" cy="82"/>
                </a:xfrm>
                <a:prstGeom prst="rect">
                  <a:avLst/>
                </a:prstGeom>
                <a:solidFill>
                  <a:srgbClr val="9681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51" name="Rectangle 4327"/>
                <p:cNvSpPr>
                  <a:spLocks noChangeArrowheads="1"/>
                </p:cNvSpPr>
                <p:nvPr/>
              </p:nvSpPr>
              <p:spPr bwMode="auto">
                <a:xfrm>
                  <a:off x="174" y="2206"/>
                  <a:ext cx="283" cy="82"/>
                </a:xfrm>
                <a:prstGeom prst="rect">
                  <a:avLst/>
                </a:prstGeom>
                <a:solidFill>
                  <a:srgbClr val="947E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52" name="Rectangle 4328"/>
                <p:cNvSpPr>
                  <a:spLocks noChangeArrowheads="1"/>
                </p:cNvSpPr>
                <p:nvPr/>
              </p:nvSpPr>
              <p:spPr bwMode="auto">
                <a:xfrm>
                  <a:off x="174" y="2206"/>
                  <a:ext cx="283" cy="82"/>
                </a:xfrm>
                <a:prstGeom prst="rect">
                  <a:avLst/>
                </a:prstGeom>
                <a:solidFill>
                  <a:srgbClr val="947E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53" name="Rectangle 4329"/>
                <p:cNvSpPr>
                  <a:spLocks noChangeArrowheads="1"/>
                </p:cNvSpPr>
                <p:nvPr/>
              </p:nvSpPr>
              <p:spPr bwMode="auto">
                <a:xfrm>
                  <a:off x="174" y="2207"/>
                  <a:ext cx="283" cy="81"/>
                </a:xfrm>
                <a:prstGeom prst="rect">
                  <a:avLst/>
                </a:prstGeom>
                <a:solidFill>
                  <a:srgbClr val="947E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54" name="Rectangle 4330"/>
                <p:cNvSpPr>
                  <a:spLocks noChangeArrowheads="1"/>
                </p:cNvSpPr>
                <p:nvPr/>
              </p:nvSpPr>
              <p:spPr bwMode="auto">
                <a:xfrm>
                  <a:off x="174" y="2207"/>
                  <a:ext cx="283" cy="81"/>
                </a:xfrm>
                <a:prstGeom prst="rect">
                  <a:avLst/>
                </a:prstGeom>
                <a:solidFill>
                  <a:srgbClr val="947E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55" name="Rectangle 4331"/>
                <p:cNvSpPr>
                  <a:spLocks noChangeArrowheads="1"/>
                </p:cNvSpPr>
                <p:nvPr/>
              </p:nvSpPr>
              <p:spPr bwMode="auto">
                <a:xfrm>
                  <a:off x="174" y="2207"/>
                  <a:ext cx="283" cy="81"/>
                </a:xfrm>
                <a:prstGeom prst="rect">
                  <a:avLst/>
                </a:prstGeom>
                <a:solidFill>
                  <a:srgbClr val="947E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56" name="Rectangle 4332"/>
                <p:cNvSpPr>
                  <a:spLocks noChangeArrowheads="1"/>
                </p:cNvSpPr>
                <p:nvPr/>
              </p:nvSpPr>
              <p:spPr bwMode="auto">
                <a:xfrm>
                  <a:off x="174" y="2207"/>
                  <a:ext cx="283" cy="81"/>
                </a:xfrm>
                <a:prstGeom prst="rect">
                  <a:avLst/>
                </a:prstGeom>
                <a:solidFill>
                  <a:srgbClr val="947E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57" name="Rectangle 4333"/>
                <p:cNvSpPr>
                  <a:spLocks noChangeArrowheads="1"/>
                </p:cNvSpPr>
                <p:nvPr/>
              </p:nvSpPr>
              <p:spPr bwMode="auto">
                <a:xfrm>
                  <a:off x="174" y="2207"/>
                  <a:ext cx="283" cy="81"/>
                </a:xfrm>
                <a:prstGeom prst="rect">
                  <a:avLst/>
                </a:prstGeom>
                <a:solidFill>
                  <a:srgbClr val="947E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58" name="Rectangle 4334"/>
                <p:cNvSpPr>
                  <a:spLocks noChangeArrowheads="1"/>
                </p:cNvSpPr>
                <p:nvPr/>
              </p:nvSpPr>
              <p:spPr bwMode="auto">
                <a:xfrm>
                  <a:off x="174" y="2207"/>
                  <a:ext cx="283" cy="81"/>
                </a:xfrm>
                <a:prstGeom prst="rect">
                  <a:avLst/>
                </a:prstGeom>
                <a:solidFill>
                  <a:srgbClr val="947E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59" name="Rectangle 4335"/>
                <p:cNvSpPr>
                  <a:spLocks noChangeArrowheads="1"/>
                </p:cNvSpPr>
                <p:nvPr/>
              </p:nvSpPr>
              <p:spPr bwMode="auto">
                <a:xfrm>
                  <a:off x="174" y="2208"/>
                  <a:ext cx="283" cy="80"/>
                </a:xfrm>
                <a:prstGeom prst="rect">
                  <a:avLst/>
                </a:prstGeom>
                <a:solidFill>
                  <a:srgbClr val="947E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60" name="Rectangle 4336"/>
                <p:cNvSpPr>
                  <a:spLocks noChangeArrowheads="1"/>
                </p:cNvSpPr>
                <p:nvPr/>
              </p:nvSpPr>
              <p:spPr bwMode="auto">
                <a:xfrm>
                  <a:off x="174" y="2208"/>
                  <a:ext cx="283" cy="80"/>
                </a:xfrm>
                <a:prstGeom prst="rect">
                  <a:avLst/>
                </a:prstGeom>
                <a:solidFill>
                  <a:srgbClr val="947E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61" name="Rectangle 4337"/>
                <p:cNvSpPr>
                  <a:spLocks noChangeArrowheads="1"/>
                </p:cNvSpPr>
                <p:nvPr/>
              </p:nvSpPr>
              <p:spPr bwMode="auto">
                <a:xfrm>
                  <a:off x="174" y="2208"/>
                  <a:ext cx="283" cy="80"/>
                </a:xfrm>
                <a:prstGeom prst="rect">
                  <a:avLst/>
                </a:prstGeom>
                <a:solidFill>
                  <a:srgbClr val="927C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62" name="Rectangle 4338"/>
                <p:cNvSpPr>
                  <a:spLocks noChangeArrowheads="1"/>
                </p:cNvSpPr>
                <p:nvPr/>
              </p:nvSpPr>
              <p:spPr bwMode="auto">
                <a:xfrm>
                  <a:off x="174" y="2208"/>
                  <a:ext cx="283" cy="80"/>
                </a:xfrm>
                <a:prstGeom prst="rect">
                  <a:avLst/>
                </a:prstGeom>
                <a:solidFill>
                  <a:srgbClr val="927CF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63" name="Rectangle 4339"/>
                <p:cNvSpPr>
                  <a:spLocks noChangeArrowheads="1"/>
                </p:cNvSpPr>
                <p:nvPr/>
              </p:nvSpPr>
              <p:spPr bwMode="auto">
                <a:xfrm>
                  <a:off x="174" y="2208"/>
                  <a:ext cx="283" cy="80"/>
                </a:xfrm>
                <a:prstGeom prst="rect">
                  <a:avLst/>
                </a:prstGeom>
                <a:solidFill>
                  <a:srgbClr val="917A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64" name="Rectangle 4340"/>
                <p:cNvSpPr>
                  <a:spLocks noChangeArrowheads="1"/>
                </p:cNvSpPr>
                <p:nvPr/>
              </p:nvSpPr>
              <p:spPr bwMode="auto">
                <a:xfrm>
                  <a:off x="174" y="2208"/>
                  <a:ext cx="283" cy="80"/>
                </a:xfrm>
                <a:prstGeom prst="rect">
                  <a:avLst/>
                </a:prstGeom>
                <a:solidFill>
                  <a:srgbClr val="917A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65" name="Rectangle 4341"/>
                <p:cNvSpPr>
                  <a:spLocks noChangeArrowheads="1"/>
                </p:cNvSpPr>
                <p:nvPr/>
              </p:nvSpPr>
              <p:spPr bwMode="auto">
                <a:xfrm>
                  <a:off x="174" y="2209"/>
                  <a:ext cx="283" cy="79"/>
                </a:xfrm>
                <a:prstGeom prst="rect">
                  <a:avLst/>
                </a:prstGeom>
                <a:solidFill>
                  <a:srgbClr val="917A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66" name="Rectangle 4342"/>
                <p:cNvSpPr>
                  <a:spLocks noChangeArrowheads="1"/>
                </p:cNvSpPr>
                <p:nvPr/>
              </p:nvSpPr>
              <p:spPr bwMode="auto">
                <a:xfrm>
                  <a:off x="174" y="2209"/>
                  <a:ext cx="283" cy="79"/>
                </a:xfrm>
                <a:prstGeom prst="rect">
                  <a:avLst/>
                </a:prstGeom>
                <a:solidFill>
                  <a:srgbClr val="917A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67" name="Rectangle 4343"/>
                <p:cNvSpPr>
                  <a:spLocks noChangeArrowheads="1"/>
                </p:cNvSpPr>
                <p:nvPr/>
              </p:nvSpPr>
              <p:spPr bwMode="auto">
                <a:xfrm>
                  <a:off x="174" y="2209"/>
                  <a:ext cx="283" cy="79"/>
                </a:xfrm>
                <a:prstGeom prst="rect">
                  <a:avLst/>
                </a:prstGeom>
                <a:solidFill>
                  <a:srgbClr val="917A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68" name="Rectangle 4344"/>
                <p:cNvSpPr>
                  <a:spLocks noChangeArrowheads="1"/>
                </p:cNvSpPr>
                <p:nvPr/>
              </p:nvSpPr>
              <p:spPr bwMode="auto">
                <a:xfrm>
                  <a:off x="174" y="2209"/>
                  <a:ext cx="283" cy="79"/>
                </a:xfrm>
                <a:prstGeom prst="rect">
                  <a:avLst/>
                </a:prstGeom>
                <a:solidFill>
                  <a:srgbClr val="917A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69" name="Rectangle 4345"/>
                <p:cNvSpPr>
                  <a:spLocks noChangeArrowheads="1"/>
                </p:cNvSpPr>
                <p:nvPr/>
              </p:nvSpPr>
              <p:spPr bwMode="auto">
                <a:xfrm>
                  <a:off x="174" y="2209"/>
                  <a:ext cx="283" cy="79"/>
                </a:xfrm>
                <a:prstGeom prst="rect">
                  <a:avLst/>
                </a:prstGeom>
                <a:solidFill>
                  <a:srgbClr val="917A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70" name="Rectangle 4346"/>
                <p:cNvSpPr>
                  <a:spLocks noChangeArrowheads="1"/>
                </p:cNvSpPr>
                <p:nvPr/>
              </p:nvSpPr>
              <p:spPr bwMode="auto">
                <a:xfrm>
                  <a:off x="174" y="2209"/>
                  <a:ext cx="283" cy="79"/>
                </a:xfrm>
                <a:prstGeom prst="rect">
                  <a:avLst/>
                </a:prstGeom>
                <a:solidFill>
                  <a:srgbClr val="917A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71" name="Rectangle 4347"/>
                <p:cNvSpPr>
                  <a:spLocks noChangeArrowheads="1"/>
                </p:cNvSpPr>
                <p:nvPr/>
              </p:nvSpPr>
              <p:spPr bwMode="auto">
                <a:xfrm>
                  <a:off x="174" y="2209"/>
                  <a:ext cx="283" cy="79"/>
                </a:xfrm>
                <a:prstGeom prst="rect">
                  <a:avLst/>
                </a:prstGeom>
                <a:solidFill>
                  <a:srgbClr val="917A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72" name="Rectangle 4348"/>
                <p:cNvSpPr>
                  <a:spLocks noChangeArrowheads="1"/>
                </p:cNvSpPr>
                <p:nvPr/>
              </p:nvSpPr>
              <p:spPr bwMode="auto">
                <a:xfrm>
                  <a:off x="174" y="2209"/>
                  <a:ext cx="283" cy="79"/>
                </a:xfrm>
                <a:prstGeom prst="rect">
                  <a:avLst/>
                </a:prstGeom>
                <a:solidFill>
                  <a:srgbClr val="8F78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73" name="Rectangle 4349"/>
                <p:cNvSpPr>
                  <a:spLocks noChangeArrowheads="1"/>
                </p:cNvSpPr>
                <p:nvPr/>
              </p:nvSpPr>
              <p:spPr bwMode="auto">
                <a:xfrm>
                  <a:off x="174" y="2210"/>
                  <a:ext cx="283" cy="78"/>
                </a:xfrm>
                <a:prstGeom prst="rect">
                  <a:avLst/>
                </a:prstGeom>
                <a:solidFill>
                  <a:srgbClr val="8F78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74" name="Rectangle 4350"/>
                <p:cNvSpPr>
                  <a:spLocks noChangeArrowheads="1"/>
                </p:cNvSpPr>
                <p:nvPr/>
              </p:nvSpPr>
              <p:spPr bwMode="auto">
                <a:xfrm>
                  <a:off x="174" y="2210"/>
                  <a:ext cx="283" cy="78"/>
                </a:xfrm>
                <a:prstGeom prst="rect">
                  <a:avLst/>
                </a:prstGeom>
                <a:solidFill>
                  <a:srgbClr val="8F78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75" name="Rectangle 4351"/>
                <p:cNvSpPr>
                  <a:spLocks noChangeArrowheads="1"/>
                </p:cNvSpPr>
                <p:nvPr/>
              </p:nvSpPr>
              <p:spPr bwMode="auto">
                <a:xfrm>
                  <a:off x="174" y="2210"/>
                  <a:ext cx="283" cy="78"/>
                </a:xfrm>
                <a:prstGeom prst="rect">
                  <a:avLst/>
                </a:prstGeom>
                <a:solidFill>
                  <a:srgbClr val="8F78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76" name="Rectangle 4352"/>
                <p:cNvSpPr>
                  <a:spLocks noChangeArrowheads="1"/>
                </p:cNvSpPr>
                <p:nvPr/>
              </p:nvSpPr>
              <p:spPr bwMode="auto">
                <a:xfrm>
                  <a:off x="174" y="2210"/>
                  <a:ext cx="283" cy="78"/>
                </a:xfrm>
                <a:prstGeom prst="rect">
                  <a:avLst/>
                </a:prstGeom>
                <a:solidFill>
                  <a:srgbClr val="8F78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77" name="Rectangle 4353"/>
                <p:cNvSpPr>
                  <a:spLocks noChangeArrowheads="1"/>
                </p:cNvSpPr>
                <p:nvPr/>
              </p:nvSpPr>
              <p:spPr bwMode="auto">
                <a:xfrm>
                  <a:off x="174" y="2210"/>
                  <a:ext cx="283" cy="78"/>
                </a:xfrm>
                <a:prstGeom prst="rect">
                  <a:avLst/>
                </a:prstGeom>
                <a:solidFill>
                  <a:srgbClr val="8F78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78" name="Rectangle 4354"/>
                <p:cNvSpPr>
                  <a:spLocks noChangeArrowheads="1"/>
                </p:cNvSpPr>
                <p:nvPr/>
              </p:nvSpPr>
              <p:spPr bwMode="auto">
                <a:xfrm>
                  <a:off x="174" y="2210"/>
                  <a:ext cx="283" cy="78"/>
                </a:xfrm>
                <a:prstGeom prst="rect">
                  <a:avLst/>
                </a:prstGeom>
                <a:solidFill>
                  <a:srgbClr val="8F78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79" name="Rectangle 4355"/>
                <p:cNvSpPr>
                  <a:spLocks noChangeArrowheads="1"/>
                </p:cNvSpPr>
                <p:nvPr/>
              </p:nvSpPr>
              <p:spPr bwMode="auto">
                <a:xfrm>
                  <a:off x="174" y="2211"/>
                  <a:ext cx="283" cy="77"/>
                </a:xfrm>
                <a:prstGeom prst="rect">
                  <a:avLst/>
                </a:prstGeom>
                <a:solidFill>
                  <a:srgbClr val="8F78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80" name="Rectangle 4356"/>
                <p:cNvSpPr>
                  <a:spLocks noChangeArrowheads="1"/>
                </p:cNvSpPr>
                <p:nvPr/>
              </p:nvSpPr>
              <p:spPr bwMode="auto">
                <a:xfrm>
                  <a:off x="174" y="2211"/>
                  <a:ext cx="283" cy="77"/>
                </a:xfrm>
                <a:prstGeom prst="rect">
                  <a:avLst/>
                </a:prstGeom>
                <a:solidFill>
                  <a:srgbClr val="8F78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81" name="Rectangle 4357"/>
                <p:cNvSpPr>
                  <a:spLocks noChangeArrowheads="1"/>
                </p:cNvSpPr>
                <p:nvPr/>
              </p:nvSpPr>
              <p:spPr bwMode="auto">
                <a:xfrm>
                  <a:off x="174" y="2211"/>
                  <a:ext cx="283" cy="77"/>
                </a:xfrm>
                <a:prstGeom prst="rect">
                  <a:avLst/>
                </a:prstGeom>
                <a:solidFill>
                  <a:srgbClr val="8F78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82" name="Rectangle 4358"/>
                <p:cNvSpPr>
                  <a:spLocks noChangeArrowheads="1"/>
                </p:cNvSpPr>
                <p:nvPr/>
              </p:nvSpPr>
              <p:spPr bwMode="auto">
                <a:xfrm>
                  <a:off x="174" y="2211"/>
                  <a:ext cx="283" cy="77"/>
                </a:xfrm>
                <a:prstGeom prst="rect">
                  <a:avLst/>
                </a:prstGeom>
                <a:solidFill>
                  <a:srgbClr val="8F78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83" name="Rectangle 4359"/>
                <p:cNvSpPr>
                  <a:spLocks noChangeArrowheads="1"/>
                </p:cNvSpPr>
                <p:nvPr/>
              </p:nvSpPr>
              <p:spPr bwMode="auto">
                <a:xfrm>
                  <a:off x="174" y="2211"/>
                  <a:ext cx="283" cy="77"/>
                </a:xfrm>
                <a:prstGeom prst="rect">
                  <a:avLst/>
                </a:prstGeom>
                <a:solidFill>
                  <a:srgbClr val="8D7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84" name="Rectangle 4360"/>
                <p:cNvSpPr>
                  <a:spLocks noChangeArrowheads="1"/>
                </p:cNvSpPr>
                <p:nvPr/>
              </p:nvSpPr>
              <p:spPr bwMode="auto">
                <a:xfrm>
                  <a:off x="174" y="2211"/>
                  <a:ext cx="283" cy="77"/>
                </a:xfrm>
                <a:prstGeom prst="rect">
                  <a:avLst/>
                </a:prstGeom>
                <a:solidFill>
                  <a:srgbClr val="8D7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85" name="Rectangle 4361"/>
                <p:cNvSpPr>
                  <a:spLocks noChangeArrowheads="1"/>
                </p:cNvSpPr>
                <p:nvPr/>
              </p:nvSpPr>
              <p:spPr bwMode="auto">
                <a:xfrm>
                  <a:off x="174" y="2212"/>
                  <a:ext cx="283" cy="76"/>
                </a:xfrm>
                <a:prstGeom prst="rect">
                  <a:avLst/>
                </a:prstGeom>
                <a:solidFill>
                  <a:srgbClr val="8D7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86" name="Rectangle 4362"/>
                <p:cNvSpPr>
                  <a:spLocks noChangeArrowheads="1"/>
                </p:cNvSpPr>
                <p:nvPr/>
              </p:nvSpPr>
              <p:spPr bwMode="auto">
                <a:xfrm>
                  <a:off x="174" y="2212"/>
                  <a:ext cx="283" cy="76"/>
                </a:xfrm>
                <a:prstGeom prst="rect">
                  <a:avLst/>
                </a:prstGeom>
                <a:solidFill>
                  <a:srgbClr val="8D7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87" name="Rectangle 4363"/>
                <p:cNvSpPr>
                  <a:spLocks noChangeArrowheads="1"/>
                </p:cNvSpPr>
                <p:nvPr/>
              </p:nvSpPr>
              <p:spPr bwMode="auto">
                <a:xfrm>
                  <a:off x="174" y="2212"/>
                  <a:ext cx="283" cy="76"/>
                </a:xfrm>
                <a:prstGeom prst="rect">
                  <a:avLst/>
                </a:prstGeom>
                <a:solidFill>
                  <a:srgbClr val="8D7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88" name="Rectangle 4364"/>
                <p:cNvSpPr>
                  <a:spLocks noChangeArrowheads="1"/>
                </p:cNvSpPr>
                <p:nvPr/>
              </p:nvSpPr>
              <p:spPr bwMode="auto">
                <a:xfrm>
                  <a:off x="174" y="2212"/>
                  <a:ext cx="283" cy="76"/>
                </a:xfrm>
                <a:prstGeom prst="rect">
                  <a:avLst/>
                </a:prstGeom>
                <a:solidFill>
                  <a:srgbClr val="8D7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89" name="Rectangle 4365"/>
                <p:cNvSpPr>
                  <a:spLocks noChangeArrowheads="1"/>
                </p:cNvSpPr>
                <p:nvPr/>
              </p:nvSpPr>
              <p:spPr bwMode="auto">
                <a:xfrm>
                  <a:off x="174" y="2212"/>
                  <a:ext cx="283" cy="76"/>
                </a:xfrm>
                <a:prstGeom prst="rect">
                  <a:avLst/>
                </a:prstGeom>
                <a:solidFill>
                  <a:srgbClr val="8D7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90" name="Rectangle 4366"/>
                <p:cNvSpPr>
                  <a:spLocks noChangeArrowheads="1"/>
                </p:cNvSpPr>
                <p:nvPr/>
              </p:nvSpPr>
              <p:spPr bwMode="auto">
                <a:xfrm>
                  <a:off x="174" y="2212"/>
                  <a:ext cx="283" cy="76"/>
                </a:xfrm>
                <a:prstGeom prst="rect">
                  <a:avLst/>
                </a:prstGeom>
                <a:solidFill>
                  <a:srgbClr val="8D7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91" name="Rectangle 4367"/>
                <p:cNvSpPr>
                  <a:spLocks noChangeArrowheads="1"/>
                </p:cNvSpPr>
                <p:nvPr/>
              </p:nvSpPr>
              <p:spPr bwMode="auto">
                <a:xfrm>
                  <a:off x="174" y="2213"/>
                  <a:ext cx="283" cy="75"/>
                </a:xfrm>
                <a:prstGeom prst="rect">
                  <a:avLst/>
                </a:prstGeom>
                <a:solidFill>
                  <a:srgbClr val="8D7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92" name="Rectangle 4368"/>
                <p:cNvSpPr>
                  <a:spLocks noChangeArrowheads="1"/>
                </p:cNvSpPr>
                <p:nvPr/>
              </p:nvSpPr>
              <p:spPr bwMode="auto">
                <a:xfrm>
                  <a:off x="174" y="2213"/>
                  <a:ext cx="283" cy="75"/>
                </a:xfrm>
                <a:prstGeom prst="rect">
                  <a:avLst/>
                </a:prstGeom>
                <a:solidFill>
                  <a:srgbClr val="8D7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93" name="Rectangle 4369"/>
                <p:cNvSpPr>
                  <a:spLocks noChangeArrowheads="1"/>
                </p:cNvSpPr>
                <p:nvPr/>
              </p:nvSpPr>
              <p:spPr bwMode="auto">
                <a:xfrm>
                  <a:off x="174" y="2213"/>
                  <a:ext cx="283" cy="75"/>
                </a:xfrm>
                <a:prstGeom prst="rect">
                  <a:avLst/>
                </a:prstGeom>
                <a:solidFill>
                  <a:srgbClr val="8D7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94" name="Rectangle 4370"/>
                <p:cNvSpPr>
                  <a:spLocks noChangeArrowheads="1"/>
                </p:cNvSpPr>
                <p:nvPr/>
              </p:nvSpPr>
              <p:spPr bwMode="auto">
                <a:xfrm>
                  <a:off x="174" y="2213"/>
                  <a:ext cx="283" cy="75"/>
                </a:xfrm>
                <a:prstGeom prst="rect">
                  <a:avLst/>
                </a:prstGeom>
                <a:solidFill>
                  <a:srgbClr val="8B73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95" name="Rectangle 4371"/>
                <p:cNvSpPr>
                  <a:spLocks noChangeArrowheads="1"/>
                </p:cNvSpPr>
                <p:nvPr/>
              </p:nvSpPr>
              <p:spPr bwMode="auto">
                <a:xfrm>
                  <a:off x="174" y="2213"/>
                  <a:ext cx="283" cy="75"/>
                </a:xfrm>
                <a:prstGeom prst="rect">
                  <a:avLst/>
                </a:prstGeom>
                <a:solidFill>
                  <a:srgbClr val="8B73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96" name="Rectangle 4372"/>
                <p:cNvSpPr>
                  <a:spLocks noChangeArrowheads="1"/>
                </p:cNvSpPr>
                <p:nvPr/>
              </p:nvSpPr>
              <p:spPr bwMode="auto">
                <a:xfrm>
                  <a:off x="174" y="2214"/>
                  <a:ext cx="283" cy="74"/>
                </a:xfrm>
                <a:prstGeom prst="rect">
                  <a:avLst/>
                </a:prstGeom>
                <a:solidFill>
                  <a:srgbClr val="8B73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97" name="Rectangle 4373"/>
                <p:cNvSpPr>
                  <a:spLocks noChangeArrowheads="1"/>
                </p:cNvSpPr>
                <p:nvPr/>
              </p:nvSpPr>
              <p:spPr bwMode="auto">
                <a:xfrm>
                  <a:off x="174" y="2214"/>
                  <a:ext cx="283" cy="74"/>
                </a:xfrm>
                <a:prstGeom prst="rect">
                  <a:avLst/>
                </a:prstGeom>
                <a:solidFill>
                  <a:srgbClr val="8B73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98" name="Rectangle 4374"/>
                <p:cNvSpPr>
                  <a:spLocks noChangeArrowheads="1"/>
                </p:cNvSpPr>
                <p:nvPr/>
              </p:nvSpPr>
              <p:spPr bwMode="auto">
                <a:xfrm>
                  <a:off x="174" y="2214"/>
                  <a:ext cx="283" cy="74"/>
                </a:xfrm>
                <a:prstGeom prst="rect">
                  <a:avLst/>
                </a:prstGeom>
                <a:solidFill>
                  <a:srgbClr val="8B73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099" name="Rectangle 4375"/>
                <p:cNvSpPr>
                  <a:spLocks noChangeArrowheads="1"/>
                </p:cNvSpPr>
                <p:nvPr/>
              </p:nvSpPr>
              <p:spPr bwMode="auto">
                <a:xfrm>
                  <a:off x="174" y="2214"/>
                  <a:ext cx="283" cy="74"/>
                </a:xfrm>
                <a:prstGeom prst="rect">
                  <a:avLst/>
                </a:prstGeom>
                <a:solidFill>
                  <a:srgbClr val="8B73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00" name="Rectangle 4376"/>
                <p:cNvSpPr>
                  <a:spLocks noChangeArrowheads="1"/>
                </p:cNvSpPr>
                <p:nvPr/>
              </p:nvSpPr>
              <p:spPr bwMode="auto">
                <a:xfrm>
                  <a:off x="174" y="2214"/>
                  <a:ext cx="283" cy="74"/>
                </a:xfrm>
                <a:prstGeom prst="rect">
                  <a:avLst/>
                </a:prstGeom>
                <a:solidFill>
                  <a:srgbClr val="8B73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01" name="Rectangle 4377"/>
                <p:cNvSpPr>
                  <a:spLocks noChangeArrowheads="1"/>
                </p:cNvSpPr>
                <p:nvPr/>
              </p:nvSpPr>
              <p:spPr bwMode="auto">
                <a:xfrm>
                  <a:off x="174" y="2214"/>
                  <a:ext cx="283" cy="74"/>
                </a:xfrm>
                <a:prstGeom prst="rect">
                  <a:avLst/>
                </a:prstGeom>
                <a:solidFill>
                  <a:srgbClr val="8B73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02" name="Rectangle 4378"/>
                <p:cNvSpPr>
                  <a:spLocks noChangeArrowheads="1"/>
                </p:cNvSpPr>
                <p:nvPr/>
              </p:nvSpPr>
              <p:spPr bwMode="auto">
                <a:xfrm>
                  <a:off x="174" y="2214"/>
                  <a:ext cx="283" cy="74"/>
                </a:xfrm>
                <a:prstGeom prst="rect">
                  <a:avLst/>
                </a:prstGeom>
                <a:solidFill>
                  <a:srgbClr val="8B73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03" name="Rectangle 4379"/>
                <p:cNvSpPr>
                  <a:spLocks noChangeArrowheads="1"/>
                </p:cNvSpPr>
                <p:nvPr/>
              </p:nvSpPr>
              <p:spPr bwMode="auto">
                <a:xfrm>
                  <a:off x="174" y="2214"/>
                  <a:ext cx="283" cy="74"/>
                </a:xfrm>
                <a:prstGeom prst="rect">
                  <a:avLst/>
                </a:prstGeom>
                <a:solidFill>
                  <a:srgbClr val="8B73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04" name="Rectangle 4380"/>
                <p:cNvSpPr>
                  <a:spLocks noChangeArrowheads="1"/>
                </p:cNvSpPr>
                <p:nvPr/>
              </p:nvSpPr>
              <p:spPr bwMode="auto">
                <a:xfrm>
                  <a:off x="174" y="2215"/>
                  <a:ext cx="283" cy="73"/>
                </a:xfrm>
                <a:prstGeom prst="rect">
                  <a:avLst/>
                </a:prstGeom>
                <a:solidFill>
                  <a:srgbClr val="8B73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05" name="Rectangle 4381"/>
                <p:cNvSpPr>
                  <a:spLocks noChangeArrowheads="1"/>
                </p:cNvSpPr>
                <p:nvPr/>
              </p:nvSpPr>
              <p:spPr bwMode="auto">
                <a:xfrm>
                  <a:off x="174" y="2215"/>
                  <a:ext cx="283" cy="73"/>
                </a:xfrm>
                <a:prstGeom prst="rect">
                  <a:avLst/>
                </a:prstGeom>
                <a:solidFill>
                  <a:srgbClr val="8971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06" name="Rectangle 4382"/>
                <p:cNvSpPr>
                  <a:spLocks noChangeArrowheads="1"/>
                </p:cNvSpPr>
                <p:nvPr/>
              </p:nvSpPr>
              <p:spPr bwMode="auto">
                <a:xfrm>
                  <a:off x="174" y="2215"/>
                  <a:ext cx="283" cy="73"/>
                </a:xfrm>
                <a:prstGeom prst="rect">
                  <a:avLst/>
                </a:prstGeom>
                <a:solidFill>
                  <a:srgbClr val="8971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07" name="Rectangle 4383"/>
                <p:cNvSpPr>
                  <a:spLocks noChangeArrowheads="1"/>
                </p:cNvSpPr>
                <p:nvPr/>
              </p:nvSpPr>
              <p:spPr bwMode="auto">
                <a:xfrm>
                  <a:off x="174" y="2215"/>
                  <a:ext cx="283" cy="73"/>
                </a:xfrm>
                <a:prstGeom prst="rect">
                  <a:avLst/>
                </a:prstGeom>
                <a:solidFill>
                  <a:srgbClr val="8971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08" name="Rectangle 4384"/>
                <p:cNvSpPr>
                  <a:spLocks noChangeArrowheads="1"/>
                </p:cNvSpPr>
                <p:nvPr/>
              </p:nvSpPr>
              <p:spPr bwMode="auto">
                <a:xfrm>
                  <a:off x="174" y="2215"/>
                  <a:ext cx="283" cy="73"/>
                </a:xfrm>
                <a:prstGeom prst="rect">
                  <a:avLst/>
                </a:prstGeom>
                <a:solidFill>
                  <a:srgbClr val="8971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09" name="Rectangle 4385"/>
                <p:cNvSpPr>
                  <a:spLocks noChangeArrowheads="1"/>
                </p:cNvSpPr>
                <p:nvPr/>
              </p:nvSpPr>
              <p:spPr bwMode="auto">
                <a:xfrm>
                  <a:off x="174" y="2215"/>
                  <a:ext cx="283" cy="73"/>
                </a:xfrm>
                <a:prstGeom prst="rect">
                  <a:avLst/>
                </a:prstGeom>
                <a:solidFill>
                  <a:srgbClr val="8971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10" name="Rectangle 4386"/>
                <p:cNvSpPr>
                  <a:spLocks noChangeArrowheads="1"/>
                </p:cNvSpPr>
                <p:nvPr/>
              </p:nvSpPr>
              <p:spPr bwMode="auto">
                <a:xfrm>
                  <a:off x="174" y="2216"/>
                  <a:ext cx="283" cy="72"/>
                </a:xfrm>
                <a:prstGeom prst="rect">
                  <a:avLst/>
                </a:prstGeom>
                <a:solidFill>
                  <a:srgbClr val="8971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11" name="Rectangle 4387"/>
                <p:cNvSpPr>
                  <a:spLocks noChangeArrowheads="1"/>
                </p:cNvSpPr>
                <p:nvPr/>
              </p:nvSpPr>
              <p:spPr bwMode="auto">
                <a:xfrm>
                  <a:off x="174" y="2216"/>
                  <a:ext cx="283" cy="72"/>
                </a:xfrm>
                <a:prstGeom prst="rect">
                  <a:avLst/>
                </a:prstGeom>
                <a:solidFill>
                  <a:srgbClr val="8971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12" name="Rectangle 4388"/>
                <p:cNvSpPr>
                  <a:spLocks noChangeArrowheads="1"/>
                </p:cNvSpPr>
                <p:nvPr/>
              </p:nvSpPr>
              <p:spPr bwMode="auto">
                <a:xfrm>
                  <a:off x="174" y="2216"/>
                  <a:ext cx="283" cy="72"/>
                </a:xfrm>
                <a:prstGeom prst="rect">
                  <a:avLst/>
                </a:prstGeom>
                <a:solidFill>
                  <a:srgbClr val="8971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13" name="Rectangle 4389"/>
                <p:cNvSpPr>
                  <a:spLocks noChangeArrowheads="1"/>
                </p:cNvSpPr>
                <p:nvPr/>
              </p:nvSpPr>
              <p:spPr bwMode="auto">
                <a:xfrm>
                  <a:off x="174" y="2216"/>
                  <a:ext cx="283" cy="72"/>
                </a:xfrm>
                <a:prstGeom prst="rect">
                  <a:avLst/>
                </a:prstGeom>
                <a:solidFill>
                  <a:srgbClr val="8971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14" name="Rectangle 4390"/>
                <p:cNvSpPr>
                  <a:spLocks noChangeArrowheads="1"/>
                </p:cNvSpPr>
                <p:nvPr/>
              </p:nvSpPr>
              <p:spPr bwMode="auto">
                <a:xfrm>
                  <a:off x="174" y="2216"/>
                  <a:ext cx="283" cy="72"/>
                </a:xfrm>
                <a:prstGeom prst="rect">
                  <a:avLst/>
                </a:prstGeom>
                <a:solidFill>
                  <a:srgbClr val="8971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15" name="Rectangle 4391"/>
                <p:cNvSpPr>
                  <a:spLocks noChangeArrowheads="1"/>
                </p:cNvSpPr>
                <p:nvPr/>
              </p:nvSpPr>
              <p:spPr bwMode="auto">
                <a:xfrm>
                  <a:off x="174" y="2216"/>
                  <a:ext cx="283" cy="72"/>
                </a:xfrm>
                <a:prstGeom prst="rect">
                  <a:avLst/>
                </a:prstGeom>
                <a:solidFill>
                  <a:srgbClr val="876E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16" name="Rectangle 4392"/>
                <p:cNvSpPr>
                  <a:spLocks noChangeArrowheads="1"/>
                </p:cNvSpPr>
                <p:nvPr/>
              </p:nvSpPr>
              <p:spPr bwMode="auto">
                <a:xfrm>
                  <a:off x="174" y="2217"/>
                  <a:ext cx="283" cy="71"/>
                </a:xfrm>
                <a:prstGeom prst="rect">
                  <a:avLst/>
                </a:prstGeom>
                <a:solidFill>
                  <a:srgbClr val="876E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17" name="Rectangle 4393"/>
                <p:cNvSpPr>
                  <a:spLocks noChangeArrowheads="1"/>
                </p:cNvSpPr>
                <p:nvPr/>
              </p:nvSpPr>
              <p:spPr bwMode="auto">
                <a:xfrm>
                  <a:off x="174" y="2217"/>
                  <a:ext cx="283" cy="71"/>
                </a:xfrm>
                <a:prstGeom prst="rect">
                  <a:avLst/>
                </a:prstGeom>
                <a:solidFill>
                  <a:srgbClr val="876E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18" name="Rectangle 4394"/>
                <p:cNvSpPr>
                  <a:spLocks noChangeArrowheads="1"/>
                </p:cNvSpPr>
                <p:nvPr/>
              </p:nvSpPr>
              <p:spPr bwMode="auto">
                <a:xfrm>
                  <a:off x="174" y="2217"/>
                  <a:ext cx="283" cy="71"/>
                </a:xfrm>
                <a:prstGeom prst="rect">
                  <a:avLst/>
                </a:prstGeom>
                <a:solidFill>
                  <a:srgbClr val="876E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19" name="Rectangle 4395"/>
                <p:cNvSpPr>
                  <a:spLocks noChangeArrowheads="1"/>
                </p:cNvSpPr>
                <p:nvPr/>
              </p:nvSpPr>
              <p:spPr bwMode="auto">
                <a:xfrm>
                  <a:off x="174" y="2217"/>
                  <a:ext cx="283" cy="71"/>
                </a:xfrm>
                <a:prstGeom prst="rect">
                  <a:avLst/>
                </a:prstGeom>
                <a:solidFill>
                  <a:srgbClr val="876E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20" name="Rectangle 4396"/>
                <p:cNvSpPr>
                  <a:spLocks noChangeArrowheads="1"/>
                </p:cNvSpPr>
                <p:nvPr/>
              </p:nvSpPr>
              <p:spPr bwMode="auto">
                <a:xfrm>
                  <a:off x="174" y="2217"/>
                  <a:ext cx="283" cy="71"/>
                </a:xfrm>
                <a:prstGeom prst="rect">
                  <a:avLst/>
                </a:prstGeom>
                <a:solidFill>
                  <a:srgbClr val="876E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21" name="Rectangle 4397"/>
                <p:cNvSpPr>
                  <a:spLocks noChangeArrowheads="1"/>
                </p:cNvSpPr>
                <p:nvPr/>
              </p:nvSpPr>
              <p:spPr bwMode="auto">
                <a:xfrm>
                  <a:off x="174" y="2217"/>
                  <a:ext cx="283" cy="71"/>
                </a:xfrm>
                <a:prstGeom prst="rect">
                  <a:avLst/>
                </a:prstGeom>
                <a:solidFill>
                  <a:srgbClr val="876E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22" name="Rectangle 4398"/>
                <p:cNvSpPr>
                  <a:spLocks noChangeArrowheads="1"/>
                </p:cNvSpPr>
                <p:nvPr/>
              </p:nvSpPr>
              <p:spPr bwMode="auto">
                <a:xfrm>
                  <a:off x="174" y="2218"/>
                  <a:ext cx="283" cy="70"/>
                </a:xfrm>
                <a:prstGeom prst="rect">
                  <a:avLst/>
                </a:prstGeom>
                <a:solidFill>
                  <a:srgbClr val="876E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23" name="Rectangle 4399"/>
                <p:cNvSpPr>
                  <a:spLocks noChangeArrowheads="1"/>
                </p:cNvSpPr>
                <p:nvPr/>
              </p:nvSpPr>
              <p:spPr bwMode="auto">
                <a:xfrm>
                  <a:off x="174" y="2218"/>
                  <a:ext cx="283" cy="70"/>
                </a:xfrm>
                <a:prstGeom prst="rect">
                  <a:avLst/>
                </a:prstGeom>
                <a:solidFill>
                  <a:srgbClr val="876E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24" name="Rectangle 4400"/>
                <p:cNvSpPr>
                  <a:spLocks noChangeArrowheads="1"/>
                </p:cNvSpPr>
                <p:nvPr/>
              </p:nvSpPr>
              <p:spPr bwMode="auto">
                <a:xfrm>
                  <a:off x="174" y="2218"/>
                  <a:ext cx="283" cy="70"/>
                </a:xfrm>
                <a:prstGeom prst="rect">
                  <a:avLst/>
                </a:prstGeom>
                <a:solidFill>
                  <a:srgbClr val="876E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25" name="Rectangle 4401"/>
                <p:cNvSpPr>
                  <a:spLocks noChangeArrowheads="1"/>
                </p:cNvSpPr>
                <p:nvPr/>
              </p:nvSpPr>
              <p:spPr bwMode="auto">
                <a:xfrm>
                  <a:off x="174" y="2218"/>
                  <a:ext cx="283" cy="70"/>
                </a:xfrm>
                <a:prstGeom prst="rect">
                  <a:avLst/>
                </a:prstGeom>
                <a:solidFill>
                  <a:srgbClr val="876E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26" name="Rectangle 4402"/>
                <p:cNvSpPr>
                  <a:spLocks noChangeArrowheads="1"/>
                </p:cNvSpPr>
                <p:nvPr/>
              </p:nvSpPr>
              <p:spPr bwMode="auto">
                <a:xfrm>
                  <a:off x="174" y="2218"/>
                  <a:ext cx="283" cy="70"/>
                </a:xfrm>
                <a:prstGeom prst="rect">
                  <a:avLst/>
                </a:prstGeom>
                <a:solidFill>
                  <a:srgbClr val="856C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27" name="Rectangle 4403"/>
                <p:cNvSpPr>
                  <a:spLocks noChangeArrowheads="1"/>
                </p:cNvSpPr>
                <p:nvPr/>
              </p:nvSpPr>
              <p:spPr bwMode="auto">
                <a:xfrm>
                  <a:off x="174" y="2218"/>
                  <a:ext cx="283" cy="70"/>
                </a:xfrm>
                <a:prstGeom prst="rect">
                  <a:avLst/>
                </a:prstGeom>
                <a:solidFill>
                  <a:srgbClr val="856C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28" name="Rectangle 4404"/>
                <p:cNvSpPr>
                  <a:spLocks noChangeArrowheads="1"/>
                </p:cNvSpPr>
                <p:nvPr/>
              </p:nvSpPr>
              <p:spPr bwMode="auto">
                <a:xfrm>
                  <a:off x="174" y="2219"/>
                  <a:ext cx="283" cy="69"/>
                </a:xfrm>
                <a:prstGeom prst="rect">
                  <a:avLst/>
                </a:prstGeom>
                <a:solidFill>
                  <a:srgbClr val="856C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29" name="Rectangle 4405"/>
                <p:cNvSpPr>
                  <a:spLocks noChangeArrowheads="1"/>
                </p:cNvSpPr>
                <p:nvPr/>
              </p:nvSpPr>
              <p:spPr bwMode="auto">
                <a:xfrm>
                  <a:off x="174" y="2219"/>
                  <a:ext cx="283" cy="69"/>
                </a:xfrm>
                <a:prstGeom prst="rect">
                  <a:avLst/>
                </a:prstGeom>
                <a:solidFill>
                  <a:srgbClr val="856C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30" name="Rectangle 4406"/>
                <p:cNvSpPr>
                  <a:spLocks noChangeArrowheads="1"/>
                </p:cNvSpPr>
                <p:nvPr/>
              </p:nvSpPr>
              <p:spPr bwMode="auto">
                <a:xfrm>
                  <a:off x="174" y="2219"/>
                  <a:ext cx="283" cy="69"/>
                </a:xfrm>
                <a:prstGeom prst="rect">
                  <a:avLst/>
                </a:prstGeom>
                <a:solidFill>
                  <a:srgbClr val="856C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31" name="Rectangle 4407"/>
                <p:cNvSpPr>
                  <a:spLocks noChangeArrowheads="1"/>
                </p:cNvSpPr>
                <p:nvPr/>
              </p:nvSpPr>
              <p:spPr bwMode="auto">
                <a:xfrm>
                  <a:off x="174" y="2219"/>
                  <a:ext cx="283" cy="69"/>
                </a:xfrm>
                <a:prstGeom prst="rect">
                  <a:avLst/>
                </a:prstGeom>
                <a:solidFill>
                  <a:srgbClr val="856C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32" name="Rectangle 4408"/>
                <p:cNvSpPr>
                  <a:spLocks noChangeArrowheads="1"/>
                </p:cNvSpPr>
                <p:nvPr/>
              </p:nvSpPr>
              <p:spPr bwMode="auto">
                <a:xfrm>
                  <a:off x="174" y="2219"/>
                  <a:ext cx="283" cy="69"/>
                </a:xfrm>
                <a:prstGeom prst="rect">
                  <a:avLst/>
                </a:prstGeom>
                <a:solidFill>
                  <a:srgbClr val="836B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33" name="Rectangle 4409"/>
                <p:cNvSpPr>
                  <a:spLocks noChangeArrowheads="1"/>
                </p:cNvSpPr>
                <p:nvPr/>
              </p:nvSpPr>
              <p:spPr bwMode="auto">
                <a:xfrm>
                  <a:off x="174" y="2219"/>
                  <a:ext cx="283" cy="69"/>
                </a:xfrm>
                <a:prstGeom prst="rect">
                  <a:avLst/>
                </a:prstGeom>
                <a:solidFill>
                  <a:srgbClr val="836B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34" name="Rectangle 4410"/>
                <p:cNvSpPr>
                  <a:spLocks noChangeArrowheads="1"/>
                </p:cNvSpPr>
                <p:nvPr/>
              </p:nvSpPr>
              <p:spPr bwMode="auto">
                <a:xfrm>
                  <a:off x="174" y="2219"/>
                  <a:ext cx="283" cy="69"/>
                </a:xfrm>
                <a:prstGeom prst="rect">
                  <a:avLst/>
                </a:prstGeom>
                <a:solidFill>
                  <a:srgbClr val="836B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35" name="Rectangle 4411"/>
                <p:cNvSpPr>
                  <a:spLocks noChangeArrowheads="1"/>
                </p:cNvSpPr>
                <p:nvPr/>
              </p:nvSpPr>
              <p:spPr bwMode="auto">
                <a:xfrm>
                  <a:off x="174" y="2220"/>
                  <a:ext cx="283" cy="68"/>
                </a:xfrm>
                <a:prstGeom prst="rect">
                  <a:avLst/>
                </a:prstGeom>
                <a:solidFill>
                  <a:srgbClr val="836B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36" name="Rectangle 4412"/>
                <p:cNvSpPr>
                  <a:spLocks noChangeArrowheads="1"/>
                </p:cNvSpPr>
                <p:nvPr/>
              </p:nvSpPr>
              <p:spPr bwMode="auto">
                <a:xfrm>
                  <a:off x="174" y="2220"/>
                  <a:ext cx="283" cy="68"/>
                </a:xfrm>
                <a:prstGeom prst="rect">
                  <a:avLst/>
                </a:prstGeom>
                <a:solidFill>
                  <a:srgbClr val="836B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37" name="Rectangle 4413"/>
                <p:cNvSpPr>
                  <a:spLocks noChangeArrowheads="1"/>
                </p:cNvSpPr>
                <p:nvPr/>
              </p:nvSpPr>
              <p:spPr bwMode="auto">
                <a:xfrm>
                  <a:off x="174" y="2220"/>
                  <a:ext cx="283" cy="68"/>
                </a:xfrm>
                <a:prstGeom prst="rect">
                  <a:avLst/>
                </a:prstGeom>
                <a:solidFill>
                  <a:srgbClr val="8168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38" name="Rectangle 4414"/>
                <p:cNvSpPr>
                  <a:spLocks noChangeArrowheads="1"/>
                </p:cNvSpPr>
                <p:nvPr/>
              </p:nvSpPr>
              <p:spPr bwMode="auto">
                <a:xfrm>
                  <a:off x="174" y="2220"/>
                  <a:ext cx="283" cy="68"/>
                </a:xfrm>
                <a:prstGeom prst="rect">
                  <a:avLst/>
                </a:prstGeom>
                <a:solidFill>
                  <a:srgbClr val="8168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39" name="Rectangle 4415"/>
                <p:cNvSpPr>
                  <a:spLocks noChangeArrowheads="1"/>
                </p:cNvSpPr>
                <p:nvPr/>
              </p:nvSpPr>
              <p:spPr bwMode="auto">
                <a:xfrm>
                  <a:off x="174" y="2220"/>
                  <a:ext cx="283" cy="68"/>
                </a:xfrm>
                <a:prstGeom prst="rect">
                  <a:avLst/>
                </a:prstGeom>
                <a:solidFill>
                  <a:srgbClr val="8168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40" name="Rectangle 4416"/>
                <p:cNvSpPr>
                  <a:spLocks noChangeArrowheads="1"/>
                </p:cNvSpPr>
                <p:nvPr/>
              </p:nvSpPr>
              <p:spPr bwMode="auto">
                <a:xfrm>
                  <a:off x="174" y="2220"/>
                  <a:ext cx="283" cy="68"/>
                </a:xfrm>
                <a:prstGeom prst="rect">
                  <a:avLst/>
                </a:prstGeom>
                <a:solidFill>
                  <a:srgbClr val="8168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41" name="Rectangle 4417"/>
                <p:cNvSpPr>
                  <a:spLocks noChangeArrowheads="1"/>
                </p:cNvSpPr>
                <p:nvPr/>
              </p:nvSpPr>
              <p:spPr bwMode="auto">
                <a:xfrm>
                  <a:off x="174" y="2221"/>
                  <a:ext cx="283" cy="67"/>
                </a:xfrm>
                <a:prstGeom prst="rect">
                  <a:avLst/>
                </a:prstGeom>
                <a:solidFill>
                  <a:srgbClr val="8168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42" name="Rectangle 4418"/>
                <p:cNvSpPr>
                  <a:spLocks noChangeArrowheads="1"/>
                </p:cNvSpPr>
                <p:nvPr/>
              </p:nvSpPr>
              <p:spPr bwMode="auto">
                <a:xfrm>
                  <a:off x="174" y="2221"/>
                  <a:ext cx="283" cy="67"/>
                </a:xfrm>
                <a:prstGeom prst="rect">
                  <a:avLst/>
                </a:prstGeom>
                <a:solidFill>
                  <a:srgbClr val="8168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43" name="Rectangle 4419"/>
                <p:cNvSpPr>
                  <a:spLocks noChangeArrowheads="1"/>
                </p:cNvSpPr>
                <p:nvPr/>
              </p:nvSpPr>
              <p:spPr bwMode="auto">
                <a:xfrm>
                  <a:off x="174" y="2221"/>
                  <a:ext cx="283" cy="67"/>
                </a:xfrm>
                <a:prstGeom prst="rect">
                  <a:avLst/>
                </a:prstGeom>
                <a:solidFill>
                  <a:srgbClr val="8168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44" name="Rectangle 4420"/>
                <p:cNvSpPr>
                  <a:spLocks noChangeArrowheads="1"/>
                </p:cNvSpPr>
                <p:nvPr/>
              </p:nvSpPr>
              <p:spPr bwMode="auto">
                <a:xfrm>
                  <a:off x="174" y="2221"/>
                  <a:ext cx="283" cy="67"/>
                </a:xfrm>
                <a:prstGeom prst="rect">
                  <a:avLst/>
                </a:prstGeom>
                <a:solidFill>
                  <a:srgbClr val="8168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45" name="Rectangle 4421"/>
                <p:cNvSpPr>
                  <a:spLocks noChangeArrowheads="1"/>
                </p:cNvSpPr>
                <p:nvPr/>
              </p:nvSpPr>
              <p:spPr bwMode="auto">
                <a:xfrm>
                  <a:off x="174" y="2221"/>
                  <a:ext cx="283" cy="67"/>
                </a:xfrm>
                <a:prstGeom prst="rect">
                  <a:avLst/>
                </a:prstGeom>
                <a:solidFill>
                  <a:srgbClr val="8168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46" name="Rectangle 4422"/>
                <p:cNvSpPr>
                  <a:spLocks noChangeArrowheads="1"/>
                </p:cNvSpPr>
                <p:nvPr/>
              </p:nvSpPr>
              <p:spPr bwMode="auto">
                <a:xfrm>
                  <a:off x="174" y="2221"/>
                  <a:ext cx="283" cy="67"/>
                </a:xfrm>
                <a:prstGeom prst="rect">
                  <a:avLst/>
                </a:prstGeom>
                <a:solidFill>
                  <a:srgbClr val="8168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47" name="Rectangle 4423"/>
                <p:cNvSpPr>
                  <a:spLocks noChangeArrowheads="1"/>
                </p:cNvSpPr>
                <p:nvPr/>
              </p:nvSpPr>
              <p:spPr bwMode="auto">
                <a:xfrm>
                  <a:off x="174" y="2222"/>
                  <a:ext cx="283" cy="66"/>
                </a:xfrm>
                <a:prstGeom prst="rect">
                  <a:avLst/>
                </a:prstGeom>
                <a:solidFill>
                  <a:srgbClr val="8168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48" name="Rectangle 4424"/>
                <p:cNvSpPr>
                  <a:spLocks noChangeArrowheads="1"/>
                </p:cNvSpPr>
                <p:nvPr/>
              </p:nvSpPr>
              <p:spPr bwMode="auto">
                <a:xfrm>
                  <a:off x="174" y="2222"/>
                  <a:ext cx="283" cy="66"/>
                </a:xfrm>
                <a:prstGeom prst="rect">
                  <a:avLst/>
                </a:prstGeom>
                <a:solidFill>
                  <a:srgbClr val="8066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49" name="Rectangle 4425"/>
                <p:cNvSpPr>
                  <a:spLocks noChangeArrowheads="1"/>
                </p:cNvSpPr>
                <p:nvPr/>
              </p:nvSpPr>
              <p:spPr bwMode="auto">
                <a:xfrm>
                  <a:off x="174" y="2222"/>
                  <a:ext cx="283" cy="66"/>
                </a:xfrm>
                <a:prstGeom prst="rect">
                  <a:avLst/>
                </a:prstGeom>
                <a:solidFill>
                  <a:srgbClr val="8066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</p:grpSp>
          <p:grpSp>
            <p:nvGrpSpPr>
              <p:cNvPr id="10753" name="Group 4627"/>
              <p:cNvGrpSpPr>
                <a:grpSpLocks/>
              </p:cNvGrpSpPr>
              <p:nvPr/>
            </p:nvGrpSpPr>
            <p:grpSpPr bwMode="auto">
              <a:xfrm>
                <a:off x="276225" y="3311401"/>
                <a:ext cx="449263" cy="104775"/>
                <a:chOff x="174" y="2222"/>
                <a:chExt cx="283" cy="66"/>
              </a:xfrm>
            </p:grpSpPr>
            <p:sp>
              <p:nvSpPr>
                <p:cNvPr id="11750" name="Rectangle 4427"/>
                <p:cNvSpPr>
                  <a:spLocks noChangeArrowheads="1"/>
                </p:cNvSpPr>
                <p:nvPr/>
              </p:nvSpPr>
              <p:spPr bwMode="auto">
                <a:xfrm>
                  <a:off x="174" y="2222"/>
                  <a:ext cx="283" cy="66"/>
                </a:xfrm>
                <a:prstGeom prst="rect">
                  <a:avLst/>
                </a:prstGeom>
                <a:solidFill>
                  <a:srgbClr val="8066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51" name="Rectangle 4428"/>
                <p:cNvSpPr>
                  <a:spLocks noChangeArrowheads="1"/>
                </p:cNvSpPr>
                <p:nvPr/>
              </p:nvSpPr>
              <p:spPr bwMode="auto">
                <a:xfrm>
                  <a:off x="174" y="2222"/>
                  <a:ext cx="283" cy="66"/>
                </a:xfrm>
                <a:prstGeom prst="rect">
                  <a:avLst/>
                </a:prstGeom>
                <a:solidFill>
                  <a:srgbClr val="8066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52" name="Rectangle 4429"/>
                <p:cNvSpPr>
                  <a:spLocks noChangeArrowheads="1"/>
                </p:cNvSpPr>
                <p:nvPr/>
              </p:nvSpPr>
              <p:spPr bwMode="auto">
                <a:xfrm>
                  <a:off x="174" y="2222"/>
                  <a:ext cx="283" cy="66"/>
                </a:xfrm>
                <a:prstGeom prst="rect">
                  <a:avLst/>
                </a:prstGeom>
                <a:solidFill>
                  <a:srgbClr val="8066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53" name="Rectangle 4430"/>
                <p:cNvSpPr>
                  <a:spLocks noChangeArrowheads="1"/>
                </p:cNvSpPr>
                <p:nvPr/>
              </p:nvSpPr>
              <p:spPr bwMode="auto">
                <a:xfrm>
                  <a:off x="174" y="2223"/>
                  <a:ext cx="283" cy="65"/>
                </a:xfrm>
                <a:prstGeom prst="rect">
                  <a:avLst/>
                </a:prstGeom>
                <a:solidFill>
                  <a:srgbClr val="8066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54" name="Rectangle 4431"/>
                <p:cNvSpPr>
                  <a:spLocks noChangeArrowheads="1"/>
                </p:cNvSpPr>
                <p:nvPr/>
              </p:nvSpPr>
              <p:spPr bwMode="auto">
                <a:xfrm>
                  <a:off x="174" y="2223"/>
                  <a:ext cx="283" cy="65"/>
                </a:xfrm>
                <a:prstGeom prst="rect">
                  <a:avLst/>
                </a:prstGeom>
                <a:solidFill>
                  <a:srgbClr val="8066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55" name="Rectangle 4432"/>
                <p:cNvSpPr>
                  <a:spLocks noChangeArrowheads="1"/>
                </p:cNvSpPr>
                <p:nvPr/>
              </p:nvSpPr>
              <p:spPr bwMode="auto">
                <a:xfrm>
                  <a:off x="174" y="2223"/>
                  <a:ext cx="283" cy="65"/>
                </a:xfrm>
                <a:prstGeom prst="rect">
                  <a:avLst/>
                </a:prstGeom>
                <a:solidFill>
                  <a:srgbClr val="8066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56" name="Rectangle 4433"/>
                <p:cNvSpPr>
                  <a:spLocks noChangeArrowheads="1"/>
                </p:cNvSpPr>
                <p:nvPr/>
              </p:nvSpPr>
              <p:spPr bwMode="auto">
                <a:xfrm>
                  <a:off x="174" y="2223"/>
                  <a:ext cx="283" cy="65"/>
                </a:xfrm>
                <a:prstGeom prst="rect">
                  <a:avLst/>
                </a:prstGeom>
                <a:solidFill>
                  <a:srgbClr val="8066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57" name="Rectangle 4434"/>
                <p:cNvSpPr>
                  <a:spLocks noChangeArrowheads="1"/>
                </p:cNvSpPr>
                <p:nvPr/>
              </p:nvSpPr>
              <p:spPr bwMode="auto">
                <a:xfrm>
                  <a:off x="174" y="2223"/>
                  <a:ext cx="283" cy="65"/>
                </a:xfrm>
                <a:prstGeom prst="rect">
                  <a:avLst/>
                </a:prstGeom>
                <a:solidFill>
                  <a:srgbClr val="8066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58" name="Rectangle 4435"/>
                <p:cNvSpPr>
                  <a:spLocks noChangeArrowheads="1"/>
                </p:cNvSpPr>
                <p:nvPr/>
              </p:nvSpPr>
              <p:spPr bwMode="auto">
                <a:xfrm>
                  <a:off x="174" y="2223"/>
                  <a:ext cx="283" cy="65"/>
                </a:xfrm>
                <a:prstGeom prst="rect">
                  <a:avLst/>
                </a:prstGeom>
                <a:solidFill>
                  <a:srgbClr val="8066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59" name="Rectangle 4436"/>
                <p:cNvSpPr>
                  <a:spLocks noChangeArrowheads="1"/>
                </p:cNvSpPr>
                <p:nvPr/>
              </p:nvSpPr>
              <p:spPr bwMode="auto">
                <a:xfrm>
                  <a:off x="174" y="2224"/>
                  <a:ext cx="283" cy="64"/>
                </a:xfrm>
                <a:prstGeom prst="rect">
                  <a:avLst/>
                </a:prstGeom>
                <a:solidFill>
                  <a:srgbClr val="7E63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60" name="Rectangle 4437"/>
                <p:cNvSpPr>
                  <a:spLocks noChangeArrowheads="1"/>
                </p:cNvSpPr>
                <p:nvPr/>
              </p:nvSpPr>
              <p:spPr bwMode="auto">
                <a:xfrm>
                  <a:off x="174" y="2224"/>
                  <a:ext cx="283" cy="64"/>
                </a:xfrm>
                <a:prstGeom prst="rect">
                  <a:avLst/>
                </a:prstGeom>
                <a:solidFill>
                  <a:srgbClr val="7E63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61" name="Rectangle 4438"/>
                <p:cNvSpPr>
                  <a:spLocks noChangeArrowheads="1"/>
                </p:cNvSpPr>
                <p:nvPr/>
              </p:nvSpPr>
              <p:spPr bwMode="auto">
                <a:xfrm>
                  <a:off x="174" y="2224"/>
                  <a:ext cx="283" cy="64"/>
                </a:xfrm>
                <a:prstGeom prst="rect">
                  <a:avLst/>
                </a:prstGeom>
                <a:solidFill>
                  <a:srgbClr val="7E63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62" name="Rectangle 4439"/>
                <p:cNvSpPr>
                  <a:spLocks noChangeArrowheads="1"/>
                </p:cNvSpPr>
                <p:nvPr/>
              </p:nvSpPr>
              <p:spPr bwMode="auto">
                <a:xfrm>
                  <a:off x="174" y="2224"/>
                  <a:ext cx="283" cy="64"/>
                </a:xfrm>
                <a:prstGeom prst="rect">
                  <a:avLst/>
                </a:prstGeom>
                <a:solidFill>
                  <a:srgbClr val="7E63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63" name="Rectangle 4440"/>
                <p:cNvSpPr>
                  <a:spLocks noChangeArrowheads="1"/>
                </p:cNvSpPr>
                <p:nvPr/>
              </p:nvSpPr>
              <p:spPr bwMode="auto">
                <a:xfrm>
                  <a:off x="174" y="2224"/>
                  <a:ext cx="283" cy="64"/>
                </a:xfrm>
                <a:prstGeom prst="rect">
                  <a:avLst/>
                </a:prstGeom>
                <a:solidFill>
                  <a:srgbClr val="7E63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64" name="Rectangle 4441"/>
                <p:cNvSpPr>
                  <a:spLocks noChangeArrowheads="1"/>
                </p:cNvSpPr>
                <p:nvPr/>
              </p:nvSpPr>
              <p:spPr bwMode="auto">
                <a:xfrm>
                  <a:off x="174" y="2224"/>
                  <a:ext cx="283" cy="64"/>
                </a:xfrm>
                <a:prstGeom prst="rect">
                  <a:avLst/>
                </a:prstGeom>
                <a:solidFill>
                  <a:srgbClr val="7E63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65" name="Rectangle 4442"/>
                <p:cNvSpPr>
                  <a:spLocks noChangeArrowheads="1"/>
                </p:cNvSpPr>
                <p:nvPr/>
              </p:nvSpPr>
              <p:spPr bwMode="auto">
                <a:xfrm>
                  <a:off x="174" y="2224"/>
                  <a:ext cx="283" cy="64"/>
                </a:xfrm>
                <a:prstGeom prst="rect">
                  <a:avLst/>
                </a:prstGeom>
                <a:solidFill>
                  <a:srgbClr val="7E63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66" name="Rectangle 4443"/>
                <p:cNvSpPr>
                  <a:spLocks noChangeArrowheads="1"/>
                </p:cNvSpPr>
                <p:nvPr/>
              </p:nvSpPr>
              <p:spPr bwMode="auto">
                <a:xfrm>
                  <a:off x="174" y="2225"/>
                  <a:ext cx="283" cy="63"/>
                </a:xfrm>
                <a:prstGeom prst="rect">
                  <a:avLst/>
                </a:prstGeom>
                <a:solidFill>
                  <a:srgbClr val="7E63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67" name="Rectangle 4444"/>
                <p:cNvSpPr>
                  <a:spLocks noChangeArrowheads="1"/>
                </p:cNvSpPr>
                <p:nvPr/>
              </p:nvSpPr>
              <p:spPr bwMode="auto">
                <a:xfrm>
                  <a:off x="174" y="2225"/>
                  <a:ext cx="283" cy="63"/>
                </a:xfrm>
                <a:prstGeom prst="rect">
                  <a:avLst/>
                </a:prstGeom>
                <a:solidFill>
                  <a:srgbClr val="7E63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68" name="Rectangle 4445"/>
                <p:cNvSpPr>
                  <a:spLocks noChangeArrowheads="1"/>
                </p:cNvSpPr>
                <p:nvPr/>
              </p:nvSpPr>
              <p:spPr bwMode="auto">
                <a:xfrm>
                  <a:off x="174" y="2225"/>
                  <a:ext cx="283" cy="63"/>
                </a:xfrm>
                <a:prstGeom prst="rect">
                  <a:avLst/>
                </a:prstGeom>
                <a:solidFill>
                  <a:srgbClr val="7E63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69" name="Rectangle 4446"/>
                <p:cNvSpPr>
                  <a:spLocks noChangeArrowheads="1"/>
                </p:cNvSpPr>
                <p:nvPr/>
              </p:nvSpPr>
              <p:spPr bwMode="auto">
                <a:xfrm>
                  <a:off x="174" y="2225"/>
                  <a:ext cx="283" cy="63"/>
                </a:xfrm>
                <a:prstGeom prst="rect">
                  <a:avLst/>
                </a:prstGeom>
                <a:solidFill>
                  <a:srgbClr val="7E63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70" name="Rectangle 4447"/>
                <p:cNvSpPr>
                  <a:spLocks noChangeArrowheads="1"/>
                </p:cNvSpPr>
                <p:nvPr/>
              </p:nvSpPr>
              <p:spPr bwMode="auto">
                <a:xfrm>
                  <a:off x="174" y="2225"/>
                  <a:ext cx="283" cy="63"/>
                </a:xfrm>
                <a:prstGeom prst="rect">
                  <a:avLst/>
                </a:prstGeom>
                <a:solidFill>
                  <a:srgbClr val="7C61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71" name="Rectangle 4448"/>
                <p:cNvSpPr>
                  <a:spLocks noChangeArrowheads="1"/>
                </p:cNvSpPr>
                <p:nvPr/>
              </p:nvSpPr>
              <p:spPr bwMode="auto">
                <a:xfrm>
                  <a:off x="174" y="2225"/>
                  <a:ext cx="283" cy="63"/>
                </a:xfrm>
                <a:prstGeom prst="rect">
                  <a:avLst/>
                </a:prstGeom>
                <a:solidFill>
                  <a:srgbClr val="7C61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72" name="Rectangle 4449"/>
                <p:cNvSpPr>
                  <a:spLocks noChangeArrowheads="1"/>
                </p:cNvSpPr>
                <p:nvPr/>
              </p:nvSpPr>
              <p:spPr bwMode="auto">
                <a:xfrm>
                  <a:off x="174" y="2226"/>
                  <a:ext cx="283" cy="62"/>
                </a:xfrm>
                <a:prstGeom prst="rect">
                  <a:avLst/>
                </a:prstGeom>
                <a:solidFill>
                  <a:srgbClr val="7C61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73" name="Rectangle 4450"/>
                <p:cNvSpPr>
                  <a:spLocks noChangeArrowheads="1"/>
                </p:cNvSpPr>
                <p:nvPr/>
              </p:nvSpPr>
              <p:spPr bwMode="auto">
                <a:xfrm>
                  <a:off x="174" y="2226"/>
                  <a:ext cx="283" cy="62"/>
                </a:xfrm>
                <a:prstGeom prst="rect">
                  <a:avLst/>
                </a:prstGeom>
                <a:solidFill>
                  <a:srgbClr val="7C61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74" name="Rectangle 4451"/>
                <p:cNvSpPr>
                  <a:spLocks noChangeArrowheads="1"/>
                </p:cNvSpPr>
                <p:nvPr/>
              </p:nvSpPr>
              <p:spPr bwMode="auto">
                <a:xfrm>
                  <a:off x="174" y="2226"/>
                  <a:ext cx="283" cy="62"/>
                </a:xfrm>
                <a:prstGeom prst="rect">
                  <a:avLst/>
                </a:prstGeom>
                <a:solidFill>
                  <a:srgbClr val="7C61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75" name="Rectangle 4452"/>
                <p:cNvSpPr>
                  <a:spLocks noChangeArrowheads="1"/>
                </p:cNvSpPr>
                <p:nvPr/>
              </p:nvSpPr>
              <p:spPr bwMode="auto">
                <a:xfrm>
                  <a:off x="174" y="2226"/>
                  <a:ext cx="283" cy="62"/>
                </a:xfrm>
                <a:prstGeom prst="rect">
                  <a:avLst/>
                </a:prstGeom>
                <a:solidFill>
                  <a:srgbClr val="7C61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76" name="Rectangle 4453"/>
                <p:cNvSpPr>
                  <a:spLocks noChangeArrowheads="1"/>
                </p:cNvSpPr>
                <p:nvPr/>
              </p:nvSpPr>
              <p:spPr bwMode="auto">
                <a:xfrm>
                  <a:off x="174" y="2226"/>
                  <a:ext cx="283" cy="62"/>
                </a:xfrm>
                <a:prstGeom prst="rect">
                  <a:avLst/>
                </a:prstGeom>
                <a:solidFill>
                  <a:srgbClr val="7C61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77" name="Rectangle 4454"/>
                <p:cNvSpPr>
                  <a:spLocks noChangeArrowheads="1"/>
                </p:cNvSpPr>
                <p:nvPr/>
              </p:nvSpPr>
              <p:spPr bwMode="auto">
                <a:xfrm>
                  <a:off x="174" y="2226"/>
                  <a:ext cx="283" cy="62"/>
                </a:xfrm>
                <a:prstGeom prst="rect">
                  <a:avLst/>
                </a:prstGeom>
                <a:solidFill>
                  <a:srgbClr val="7C61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78" name="Rectangle 4455"/>
                <p:cNvSpPr>
                  <a:spLocks noChangeArrowheads="1"/>
                </p:cNvSpPr>
                <p:nvPr/>
              </p:nvSpPr>
              <p:spPr bwMode="auto">
                <a:xfrm>
                  <a:off x="174" y="2227"/>
                  <a:ext cx="283" cy="61"/>
                </a:xfrm>
                <a:prstGeom prst="rect">
                  <a:avLst/>
                </a:prstGeom>
                <a:solidFill>
                  <a:srgbClr val="7C61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79" name="Rectangle 4456"/>
                <p:cNvSpPr>
                  <a:spLocks noChangeArrowheads="1"/>
                </p:cNvSpPr>
                <p:nvPr/>
              </p:nvSpPr>
              <p:spPr bwMode="auto">
                <a:xfrm>
                  <a:off x="174" y="2227"/>
                  <a:ext cx="283" cy="61"/>
                </a:xfrm>
                <a:prstGeom prst="rect">
                  <a:avLst/>
                </a:prstGeom>
                <a:solidFill>
                  <a:srgbClr val="7C61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80" name="Rectangle 4457"/>
                <p:cNvSpPr>
                  <a:spLocks noChangeArrowheads="1"/>
                </p:cNvSpPr>
                <p:nvPr/>
              </p:nvSpPr>
              <p:spPr bwMode="auto">
                <a:xfrm>
                  <a:off x="174" y="2227"/>
                  <a:ext cx="283" cy="61"/>
                </a:xfrm>
                <a:prstGeom prst="rect">
                  <a:avLst/>
                </a:prstGeom>
                <a:solidFill>
                  <a:srgbClr val="7C61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81" name="Rectangle 4458"/>
                <p:cNvSpPr>
                  <a:spLocks noChangeArrowheads="1"/>
                </p:cNvSpPr>
                <p:nvPr/>
              </p:nvSpPr>
              <p:spPr bwMode="auto">
                <a:xfrm>
                  <a:off x="174" y="2227"/>
                  <a:ext cx="283" cy="61"/>
                </a:xfrm>
                <a:prstGeom prst="rect">
                  <a:avLst/>
                </a:prstGeom>
                <a:solidFill>
                  <a:srgbClr val="7C61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82" name="Rectangle 4459"/>
                <p:cNvSpPr>
                  <a:spLocks noChangeArrowheads="1"/>
                </p:cNvSpPr>
                <p:nvPr/>
              </p:nvSpPr>
              <p:spPr bwMode="auto">
                <a:xfrm>
                  <a:off x="174" y="2227"/>
                  <a:ext cx="283" cy="61"/>
                </a:xfrm>
                <a:prstGeom prst="rect">
                  <a:avLst/>
                </a:prstGeom>
                <a:solidFill>
                  <a:srgbClr val="7A5E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83" name="Rectangle 4460"/>
                <p:cNvSpPr>
                  <a:spLocks noChangeArrowheads="1"/>
                </p:cNvSpPr>
                <p:nvPr/>
              </p:nvSpPr>
              <p:spPr bwMode="auto">
                <a:xfrm>
                  <a:off x="174" y="2227"/>
                  <a:ext cx="283" cy="61"/>
                </a:xfrm>
                <a:prstGeom prst="rect">
                  <a:avLst/>
                </a:prstGeom>
                <a:solidFill>
                  <a:srgbClr val="7A5E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84" name="Rectangle 4461"/>
                <p:cNvSpPr>
                  <a:spLocks noChangeArrowheads="1"/>
                </p:cNvSpPr>
                <p:nvPr/>
              </p:nvSpPr>
              <p:spPr bwMode="auto">
                <a:xfrm>
                  <a:off x="174" y="2228"/>
                  <a:ext cx="283" cy="60"/>
                </a:xfrm>
                <a:prstGeom prst="rect">
                  <a:avLst/>
                </a:prstGeom>
                <a:solidFill>
                  <a:srgbClr val="7A5E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85" name="Rectangle 4462"/>
                <p:cNvSpPr>
                  <a:spLocks noChangeArrowheads="1"/>
                </p:cNvSpPr>
                <p:nvPr/>
              </p:nvSpPr>
              <p:spPr bwMode="auto">
                <a:xfrm>
                  <a:off x="174" y="2228"/>
                  <a:ext cx="283" cy="60"/>
                </a:xfrm>
                <a:prstGeom prst="rect">
                  <a:avLst/>
                </a:prstGeom>
                <a:solidFill>
                  <a:srgbClr val="7A5E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86" name="Rectangle 4463"/>
                <p:cNvSpPr>
                  <a:spLocks noChangeArrowheads="1"/>
                </p:cNvSpPr>
                <p:nvPr/>
              </p:nvSpPr>
              <p:spPr bwMode="auto">
                <a:xfrm>
                  <a:off x="174" y="2228"/>
                  <a:ext cx="283" cy="60"/>
                </a:xfrm>
                <a:prstGeom prst="rect">
                  <a:avLst/>
                </a:prstGeom>
                <a:solidFill>
                  <a:srgbClr val="7A5E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87" name="Rectangle 4464"/>
                <p:cNvSpPr>
                  <a:spLocks noChangeArrowheads="1"/>
                </p:cNvSpPr>
                <p:nvPr/>
              </p:nvSpPr>
              <p:spPr bwMode="auto">
                <a:xfrm>
                  <a:off x="174" y="2228"/>
                  <a:ext cx="283" cy="60"/>
                </a:xfrm>
                <a:prstGeom prst="rect">
                  <a:avLst/>
                </a:prstGeom>
                <a:solidFill>
                  <a:srgbClr val="7A5E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88" name="Rectangle 4465"/>
                <p:cNvSpPr>
                  <a:spLocks noChangeArrowheads="1"/>
                </p:cNvSpPr>
                <p:nvPr/>
              </p:nvSpPr>
              <p:spPr bwMode="auto">
                <a:xfrm>
                  <a:off x="174" y="2228"/>
                  <a:ext cx="283" cy="60"/>
                </a:xfrm>
                <a:prstGeom prst="rect">
                  <a:avLst/>
                </a:prstGeom>
                <a:solidFill>
                  <a:srgbClr val="7A5E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89" name="Rectangle 4466"/>
                <p:cNvSpPr>
                  <a:spLocks noChangeArrowheads="1"/>
                </p:cNvSpPr>
                <p:nvPr/>
              </p:nvSpPr>
              <p:spPr bwMode="auto">
                <a:xfrm>
                  <a:off x="174" y="2228"/>
                  <a:ext cx="283" cy="60"/>
                </a:xfrm>
                <a:prstGeom prst="rect">
                  <a:avLst/>
                </a:prstGeom>
                <a:solidFill>
                  <a:srgbClr val="7A5E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90" name="Rectangle 4467"/>
                <p:cNvSpPr>
                  <a:spLocks noChangeArrowheads="1"/>
                </p:cNvSpPr>
                <p:nvPr/>
              </p:nvSpPr>
              <p:spPr bwMode="auto">
                <a:xfrm>
                  <a:off x="174" y="2229"/>
                  <a:ext cx="283" cy="59"/>
                </a:xfrm>
                <a:prstGeom prst="rect">
                  <a:avLst/>
                </a:prstGeom>
                <a:solidFill>
                  <a:srgbClr val="7A5E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91" name="Rectangle 4468"/>
                <p:cNvSpPr>
                  <a:spLocks noChangeArrowheads="1"/>
                </p:cNvSpPr>
                <p:nvPr/>
              </p:nvSpPr>
              <p:spPr bwMode="auto">
                <a:xfrm>
                  <a:off x="174" y="2229"/>
                  <a:ext cx="283" cy="59"/>
                </a:xfrm>
                <a:prstGeom prst="rect">
                  <a:avLst/>
                </a:prstGeom>
                <a:solidFill>
                  <a:srgbClr val="7A5E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92" name="Rectangle 4469"/>
                <p:cNvSpPr>
                  <a:spLocks noChangeArrowheads="1"/>
                </p:cNvSpPr>
                <p:nvPr/>
              </p:nvSpPr>
              <p:spPr bwMode="auto">
                <a:xfrm>
                  <a:off x="174" y="2229"/>
                  <a:ext cx="283" cy="59"/>
                </a:xfrm>
                <a:prstGeom prst="rect">
                  <a:avLst/>
                </a:prstGeom>
                <a:solidFill>
                  <a:srgbClr val="7A5E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93" name="Rectangle 4470"/>
                <p:cNvSpPr>
                  <a:spLocks noChangeArrowheads="1"/>
                </p:cNvSpPr>
                <p:nvPr/>
              </p:nvSpPr>
              <p:spPr bwMode="auto">
                <a:xfrm>
                  <a:off x="174" y="2229"/>
                  <a:ext cx="283" cy="59"/>
                </a:xfrm>
                <a:prstGeom prst="rect">
                  <a:avLst/>
                </a:prstGeom>
                <a:solidFill>
                  <a:srgbClr val="785C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94" name="Rectangle 4471"/>
                <p:cNvSpPr>
                  <a:spLocks noChangeArrowheads="1"/>
                </p:cNvSpPr>
                <p:nvPr/>
              </p:nvSpPr>
              <p:spPr bwMode="auto">
                <a:xfrm>
                  <a:off x="174" y="2229"/>
                  <a:ext cx="283" cy="59"/>
                </a:xfrm>
                <a:prstGeom prst="rect">
                  <a:avLst/>
                </a:prstGeom>
                <a:solidFill>
                  <a:srgbClr val="785C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95" name="Rectangle 4472"/>
                <p:cNvSpPr>
                  <a:spLocks noChangeArrowheads="1"/>
                </p:cNvSpPr>
                <p:nvPr/>
              </p:nvSpPr>
              <p:spPr bwMode="auto">
                <a:xfrm>
                  <a:off x="174" y="2229"/>
                  <a:ext cx="283" cy="59"/>
                </a:xfrm>
                <a:prstGeom prst="rect">
                  <a:avLst/>
                </a:prstGeom>
                <a:solidFill>
                  <a:srgbClr val="785C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96" name="Rectangle 4473"/>
                <p:cNvSpPr>
                  <a:spLocks noChangeArrowheads="1"/>
                </p:cNvSpPr>
                <p:nvPr/>
              </p:nvSpPr>
              <p:spPr bwMode="auto">
                <a:xfrm>
                  <a:off x="174" y="2229"/>
                  <a:ext cx="283" cy="59"/>
                </a:xfrm>
                <a:prstGeom prst="rect">
                  <a:avLst/>
                </a:prstGeom>
                <a:solidFill>
                  <a:srgbClr val="785C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97" name="Rectangle 4474"/>
                <p:cNvSpPr>
                  <a:spLocks noChangeArrowheads="1"/>
                </p:cNvSpPr>
                <p:nvPr/>
              </p:nvSpPr>
              <p:spPr bwMode="auto">
                <a:xfrm>
                  <a:off x="174" y="2229"/>
                  <a:ext cx="283" cy="59"/>
                </a:xfrm>
                <a:prstGeom prst="rect">
                  <a:avLst/>
                </a:prstGeom>
                <a:solidFill>
                  <a:srgbClr val="765B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98" name="Rectangle 4475"/>
                <p:cNvSpPr>
                  <a:spLocks noChangeArrowheads="1"/>
                </p:cNvSpPr>
                <p:nvPr/>
              </p:nvSpPr>
              <p:spPr bwMode="auto">
                <a:xfrm>
                  <a:off x="174" y="2230"/>
                  <a:ext cx="283" cy="58"/>
                </a:xfrm>
                <a:prstGeom prst="rect">
                  <a:avLst/>
                </a:prstGeom>
                <a:solidFill>
                  <a:srgbClr val="765B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99" name="Rectangle 4476"/>
                <p:cNvSpPr>
                  <a:spLocks noChangeArrowheads="1"/>
                </p:cNvSpPr>
                <p:nvPr/>
              </p:nvSpPr>
              <p:spPr bwMode="auto">
                <a:xfrm>
                  <a:off x="174" y="2230"/>
                  <a:ext cx="283" cy="58"/>
                </a:xfrm>
                <a:prstGeom prst="rect">
                  <a:avLst/>
                </a:prstGeom>
                <a:solidFill>
                  <a:srgbClr val="765B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00" name="Rectangle 4477"/>
                <p:cNvSpPr>
                  <a:spLocks noChangeArrowheads="1"/>
                </p:cNvSpPr>
                <p:nvPr/>
              </p:nvSpPr>
              <p:spPr bwMode="auto">
                <a:xfrm>
                  <a:off x="174" y="2230"/>
                  <a:ext cx="283" cy="58"/>
                </a:xfrm>
                <a:prstGeom prst="rect">
                  <a:avLst/>
                </a:prstGeom>
                <a:solidFill>
                  <a:srgbClr val="765B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01" name="Rectangle 4478"/>
                <p:cNvSpPr>
                  <a:spLocks noChangeArrowheads="1"/>
                </p:cNvSpPr>
                <p:nvPr/>
              </p:nvSpPr>
              <p:spPr bwMode="auto">
                <a:xfrm>
                  <a:off x="174" y="2230"/>
                  <a:ext cx="283" cy="58"/>
                </a:xfrm>
                <a:prstGeom prst="rect">
                  <a:avLst/>
                </a:prstGeom>
                <a:solidFill>
                  <a:srgbClr val="765B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02" name="Rectangle 4479"/>
                <p:cNvSpPr>
                  <a:spLocks noChangeArrowheads="1"/>
                </p:cNvSpPr>
                <p:nvPr/>
              </p:nvSpPr>
              <p:spPr bwMode="auto">
                <a:xfrm>
                  <a:off x="174" y="2230"/>
                  <a:ext cx="283" cy="58"/>
                </a:xfrm>
                <a:prstGeom prst="rect">
                  <a:avLst/>
                </a:prstGeom>
                <a:solidFill>
                  <a:srgbClr val="765B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03" name="Rectangle 4480"/>
                <p:cNvSpPr>
                  <a:spLocks noChangeArrowheads="1"/>
                </p:cNvSpPr>
                <p:nvPr/>
              </p:nvSpPr>
              <p:spPr bwMode="auto">
                <a:xfrm>
                  <a:off x="174" y="2230"/>
                  <a:ext cx="283" cy="58"/>
                </a:xfrm>
                <a:prstGeom prst="rect">
                  <a:avLst/>
                </a:prstGeom>
                <a:solidFill>
                  <a:srgbClr val="765B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04" name="Rectangle 4481"/>
                <p:cNvSpPr>
                  <a:spLocks noChangeArrowheads="1"/>
                </p:cNvSpPr>
                <p:nvPr/>
              </p:nvSpPr>
              <p:spPr bwMode="auto">
                <a:xfrm>
                  <a:off x="174" y="2231"/>
                  <a:ext cx="283" cy="57"/>
                </a:xfrm>
                <a:prstGeom prst="rect">
                  <a:avLst/>
                </a:prstGeom>
                <a:solidFill>
                  <a:srgbClr val="7459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05" name="Rectangle 4482"/>
                <p:cNvSpPr>
                  <a:spLocks noChangeArrowheads="1"/>
                </p:cNvSpPr>
                <p:nvPr/>
              </p:nvSpPr>
              <p:spPr bwMode="auto">
                <a:xfrm>
                  <a:off x="174" y="2231"/>
                  <a:ext cx="283" cy="57"/>
                </a:xfrm>
                <a:prstGeom prst="rect">
                  <a:avLst/>
                </a:prstGeom>
                <a:solidFill>
                  <a:srgbClr val="7459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06" name="Rectangle 4483"/>
                <p:cNvSpPr>
                  <a:spLocks noChangeArrowheads="1"/>
                </p:cNvSpPr>
                <p:nvPr/>
              </p:nvSpPr>
              <p:spPr bwMode="auto">
                <a:xfrm>
                  <a:off x="174" y="2231"/>
                  <a:ext cx="283" cy="57"/>
                </a:xfrm>
                <a:prstGeom prst="rect">
                  <a:avLst/>
                </a:prstGeom>
                <a:solidFill>
                  <a:srgbClr val="7459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07" name="Rectangle 4484"/>
                <p:cNvSpPr>
                  <a:spLocks noChangeArrowheads="1"/>
                </p:cNvSpPr>
                <p:nvPr/>
              </p:nvSpPr>
              <p:spPr bwMode="auto">
                <a:xfrm>
                  <a:off x="174" y="2231"/>
                  <a:ext cx="283" cy="57"/>
                </a:xfrm>
                <a:prstGeom prst="rect">
                  <a:avLst/>
                </a:prstGeom>
                <a:solidFill>
                  <a:srgbClr val="7459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08" name="Rectangle 4485"/>
                <p:cNvSpPr>
                  <a:spLocks noChangeArrowheads="1"/>
                </p:cNvSpPr>
                <p:nvPr/>
              </p:nvSpPr>
              <p:spPr bwMode="auto">
                <a:xfrm>
                  <a:off x="174" y="2231"/>
                  <a:ext cx="283" cy="57"/>
                </a:xfrm>
                <a:prstGeom prst="rect">
                  <a:avLst/>
                </a:prstGeom>
                <a:solidFill>
                  <a:srgbClr val="7459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09" name="Rectangle 4486"/>
                <p:cNvSpPr>
                  <a:spLocks noChangeArrowheads="1"/>
                </p:cNvSpPr>
                <p:nvPr/>
              </p:nvSpPr>
              <p:spPr bwMode="auto">
                <a:xfrm>
                  <a:off x="174" y="2231"/>
                  <a:ext cx="283" cy="57"/>
                </a:xfrm>
                <a:prstGeom prst="rect">
                  <a:avLst/>
                </a:prstGeom>
                <a:solidFill>
                  <a:srgbClr val="7459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10" name="Rectangle 4487"/>
                <p:cNvSpPr>
                  <a:spLocks noChangeArrowheads="1"/>
                </p:cNvSpPr>
                <p:nvPr/>
              </p:nvSpPr>
              <p:spPr bwMode="auto">
                <a:xfrm>
                  <a:off x="174" y="2232"/>
                  <a:ext cx="283" cy="56"/>
                </a:xfrm>
                <a:prstGeom prst="rect">
                  <a:avLst/>
                </a:prstGeom>
                <a:solidFill>
                  <a:srgbClr val="7459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11" name="Rectangle 4488"/>
                <p:cNvSpPr>
                  <a:spLocks noChangeArrowheads="1"/>
                </p:cNvSpPr>
                <p:nvPr/>
              </p:nvSpPr>
              <p:spPr bwMode="auto">
                <a:xfrm>
                  <a:off x="174" y="2232"/>
                  <a:ext cx="283" cy="56"/>
                </a:xfrm>
                <a:prstGeom prst="rect">
                  <a:avLst/>
                </a:prstGeom>
                <a:solidFill>
                  <a:srgbClr val="7459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12" name="Rectangle 4489"/>
                <p:cNvSpPr>
                  <a:spLocks noChangeArrowheads="1"/>
                </p:cNvSpPr>
                <p:nvPr/>
              </p:nvSpPr>
              <p:spPr bwMode="auto">
                <a:xfrm>
                  <a:off x="174" y="2232"/>
                  <a:ext cx="283" cy="56"/>
                </a:xfrm>
                <a:prstGeom prst="rect">
                  <a:avLst/>
                </a:prstGeom>
                <a:solidFill>
                  <a:srgbClr val="7459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13" name="Rectangle 4490"/>
                <p:cNvSpPr>
                  <a:spLocks noChangeArrowheads="1"/>
                </p:cNvSpPr>
                <p:nvPr/>
              </p:nvSpPr>
              <p:spPr bwMode="auto">
                <a:xfrm>
                  <a:off x="174" y="2232"/>
                  <a:ext cx="283" cy="56"/>
                </a:xfrm>
                <a:prstGeom prst="rect">
                  <a:avLst/>
                </a:prstGeom>
                <a:solidFill>
                  <a:srgbClr val="7459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14" name="Rectangle 4491"/>
                <p:cNvSpPr>
                  <a:spLocks noChangeArrowheads="1"/>
                </p:cNvSpPr>
                <p:nvPr/>
              </p:nvSpPr>
              <p:spPr bwMode="auto">
                <a:xfrm>
                  <a:off x="174" y="2232"/>
                  <a:ext cx="283" cy="56"/>
                </a:xfrm>
                <a:prstGeom prst="rect">
                  <a:avLst/>
                </a:prstGeom>
                <a:solidFill>
                  <a:srgbClr val="7459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15" name="Rectangle 4492"/>
                <p:cNvSpPr>
                  <a:spLocks noChangeArrowheads="1"/>
                </p:cNvSpPr>
                <p:nvPr/>
              </p:nvSpPr>
              <p:spPr bwMode="auto">
                <a:xfrm>
                  <a:off x="174" y="2233"/>
                  <a:ext cx="283" cy="55"/>
                </a:xfrm>
                <a:prstGeom prst="rect">
                  <a:avLst/>
                </a:prstGeom>
                <a:solidFill>
                  <a:srgbClr val="7256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16" name="Rectangle 4493"/>
                <p:cNvSpPr>
                  <a:spLocks noChangeArrowheads="1"/>
                </p:cNvSpPr>
                <p:nvPr/>
              </p:nvSpPr>
              <p:spPr bwMode="auto">
                <a:xfrm>
                  <a:off x="174" y="2233"/>
                  <a:ext cx="283" cy="55"/>
                </a:xfrm>
                <a:prstGeom prst="rect">
                  <a:avLst/>
                </a:prstGeom>
                <a:solidFill>
                  <a:srgbClr val="7256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17" name="Rectangle 4494"/>
                <p:cNvSpPr>
                  <a:spLocks noChangeArrowheads="1"/>
                </p:cNvSpPr>
                <p:nvPr/>
              </p:nvSpPr>
              <p:spPr bwMode="auto">
                <a:xfrm>
                  <a:off x="174" y="2233"/>
                  <a:ext cx="283" cy="55"/>
                </a:xfrm>
                <a:prstGeom prst="rect">
                  <a:avLst/>
                </a:prstGeom>
                <a:solidFill>
                  <a:srgbClr val="7256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18" name="Rectangle 4495"/>
                <p:cNvSpPr>
                  <a:spLocks noChangeArrowheads="1"/>
                </p:cNvSpPr>
                <p:nvPr/>
              </p:nvSpPr>
              <p:spPr bwMode="auto">
                <a:xfrm>
                  <a:off x="174" y="2233"/>
                  <a:ext cx="283" cy="55"/>
                </a:xfrm>
                <a:prstGeom prst="rect">
                  <a:avLst/>
                </a:prstGeom>
                <a:solidFill>
                  <a:srgbClr val="7256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19" name="Rectangle 4496"/>
                <p:cNvSpPr>
                  <a:spLocks noChangeArrowheads="1"/>
                </p:cNvSpPr>
                <p:nvPr/>
              </p:nvSpPr>
              <p:spPr bwMode="auto">
                <a:xfrm>
                  <a:off x="174" y="2233"/>
                  <a:ext cx="283" cy="55"/>
                </a:xfrm>
                <a:prstGeom prst="rect">
                  <a:avLst/>
                </a:prstGeom>
                <a:solidFill>
                  <a:srgbClr val="7256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20" name="Rectangle 4497"/>
                <p:cNvSpPr>
                  <a:spLocks noChangeArrowheads="1"/>
                </p:cNvSpPr>
                <p:nvPr/>
              </p:nvSpPr>
              <p:spPr bwMode="auto">
                <a:xfrm>
                  <a:off x="174" y="2233"/>
                  <a:ext cx="283" cy="55"/>
                </a:xfrm>
                <a:prstGeom prst="rect">
                  <a:avLst/>
                </a:prstGeom>
                <a:solidFill>
                  <a:srgbClr val="7256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21" name="Rectangle 4498"/>
                <p:cNvSpPr>
                  <a:spLocks noChangeArrowheads="1"/>
                </p:cNvSpPr>
                <p:nvPr/>
              </p:nvSpPr>
              <p:spPr bwMode="auto">
                <a:xfrm>
                  <a:off x="174" y="2234"/>
                  <a:ext cx="283" cy="54"/>
                </a:xfrm>
                <a:prstGeom prst="rect">
                  <a:avLst/>
                </a:prstGeom>
                <a:solidFill>
                  <a:srgbClr val="7256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22" name="Rectangle 4499"/>
                <p:cNvSpPr>
                  <a:spLocks noChangeArrowheads="1"/>
                </p:cNvSpPr>
                <p:nvPr/>
              </p:nvSpPr>
              <p:spPr bwMode="auto">
                <a:xfrm>
                  <a:off x="174" y="2234"/>
                  <a:ext cx="283" cy="54"/>
                </a:xfrm>
                <a:prstGeom prst="rect">
                  <a:avLst/>
                </a:prstGeom>
                <a:solidFill>
                  <a:srgbClr val="7256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23" name="Rectangle 4500"/>
                <p:cNvSpPr>
                  <a:spLocks noChangeArrowheads="1"/>
                </p:cNvSpPr>
                <p:nvPr/>
              </p:nvSpPr>
              <p:spPr bwMode="auto">
                <a:xfrm>
                  <a:off x="174" y="2234"/>
                  <a:ext cx="283" cy="54"/>
                </a:xfrm>
                <a:prstGeom prst="rect">
                  <a:avLst/>
                </a:prstGeom>
                <a:solidFill>
                  <a:srgbClr val="7256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24" name="Rectangle 4501"/>
                <p:cNvSpPr>
                  <a:spLocks noChangeArrowheads="1"/>
                </p:cNvSpPr>
                <p:nvPr/>
              </p:nvSpPr>
              <p:spPr bwMode="auto">
                <a:xfrm>
                  <a:off x="174" y="2234"/>
                  <a:ext cx="283" cy="54"/>
                </a:xfrm>
                <a:prstGeom prst="rect">
                  <a:avLst/>
                </a:prstGeom>
                <a:solidFill>
                  <a:srgbClr val="7256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25" name="Rectangle 4502"/>
                <p:cNvSpPr>
                  <a:spLocks noChangeArrowheads="1"/>
                </p:cNvSpPr>
                <p:nvPr/>
              </p:nvSpPr>
              <p:spPr bwMode="auto">
                <a:xfrm>
                  <a:off x="174" y="2234"/>
                  <a:ext cx="283" cy="54"/>
                </a:xfrm>
                <a:prstGeom prst="rect">
                  <a:avLst/>
                </a:prstGeom>
                <a:solidFill>
                  <a:srgbClr val="7256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26" name="Rectangle 4503"/>
                <p:cNvSpPr>
                  <a:spLocks noChangeArrowheads="1"/>
                </p:cNvSpPr>
                <p:nvPr/>
              </p:nvSpPr>
              <p:spPr bwMode="auto">
                <a:xfrm>
                  <a:off x="174" y="2234"/>
                  <a:ext cx="283" cy="54"/>
                </a:xfrm>
                <a:prstGeom prst="rect">
                  <a:avLst/>
                </a:prstGeom>
                <a:solidFill>
                  <a:srgbClr val="7054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27" name="Rectangle 4504"/>
                <p:cNvSpPr>
                  <a:spLocks noChangeArrowheads="1"/>
                </p:cNvSpPr>
                <p:nvPr/>
              </p:nvSpPr>
              <p:spPr bwMode="auto">
                <a:xfrm>
                  <a:off x="174" y="2234"/>
                  <a:ext cx="283" cy="54"/>
                </a:xfrm>
                <a:prstGeom prst="rect">
                  <a:avLst/>
                </a:prstGeom>
                <a:solidFill>
                  <a:srgbClr val="7054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28" name="Rectangle 4505"/>
                <p:cNvSpPr>
                  <a:spLocks noChangeArrowheads="1"/>
                </p:cNvSpPr>
                <p:nvPr/>
              </p:nvSpPr>
              <p:spPr bwMode="auto">
                <a:xfrm>
                  <a:off x="174" y="2234"/>
                  <a:ext cx="283" cy="54"/>
                </a:xfrm>
                <a:prstGeom prst="rect">
                  <a:avLst/>
                </a:prstGeom>
                <a:solidFill>
                  <a:srgbClr val="7054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29" name="Rectangle 4506"/>
                <p:cNvSpPr>
                  <a:spLocks noChangeArrowheads="1"/>
                </p:cNvSpPr>
                <p:nvPr/>
              </p:nvSpPr>
              <p:spPr bwMode="auto">
                <a:xfrm>
                  <a:off x="174" y="2235"/>
                  <a:ext cx="283" cy="53"/>
                </a:xfrm>
                <a:prstGeom prst="rect">
                  <a:avLst/>
                </a:prstGeom>
                <a:solidFill>
                  <a:srgbClr val="7054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30" name="Rectangle 4507"/>
                <p:cNvSpPr>
                  <a:spLocks noChangeArrowheads="1"/>
                </p:cNvSpPr>
                <p:nvPr/>
              </p:nvSpPr>
              <p:spPr bwMode="auto">
                <a:xfrm>
                  <a:off x="174" y="2235"/>
                  <a:ext cx="283" cy="53"/>
                </a:xfrm>
                <a:prstGeom prst="rect">
                  <a:avLst/>
                </a:prstGeom>
                <a:solidFill>
                  <a:srgbClr val="7054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31" name="Rectangle 4508"/>
                <p:cNvSpPr>
                  <a:spLocks noChangeArrowheads="1"/>
                </p:cNvSpPr>
                <p:nvPr/>
              </p:nvSpPr>
              <p:spPr bwMode="auto">
                <a:xfrm>
                  <a:off x="174" y="2235"/>
                  <a:ext cx="283" cy="53"/>
                </a:xfrm>
                <a:prstGeom prst="rect">
                  <a:avLst/>
                </a:prstGeom>
                <a:solidFill>
                  <a:srgbClr val="7054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32" name="Rectangle 4509"/>
                <p:cNvSpPr>
                  <a:spLocks noChangeArrowheads="1"/>
                </p:cNvSpPr>
                <p:nvPr/>
              </p:nvSpPr>
              <p:spPr bwMode="auto">
                <a:xfrm>
                  <a:off x="174" y="2235"/>
                  <a:ext cx="283" cy="53"/>
                </a:xfrm>
                <a:prstGeom prst="rect">
                  <a:avLst/>
                </a:prstGeom>
                <a:solidFill>
                  <a:srgbClr val="7054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33" name="Rectangle 4510"/>
                <p:cNvSpPr>
                  <a:spLocks noChangeArrowheads="1"/>
                </p:cNvSpPr>
                <p:nvPr/>
              </p:nvSpPr>
              <p:spPr bwMode="auto">
                <a:xfrm>
                  <a:off x="174" y="2235"/>
                  <a:ext cx="283" cy="53"/>
                </a:xfrm>
                <a:prstGeom prst="rect">
                  <a:avLst/>
                </a:prstGeom>
                <a:solidFill>
                  <a:srgbClr val="7054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34" name="Rectangle 4511"/>
                <p:cNvSpPr>
                  <a:spLocks noChangeArrowheads="1"/>
                </p:cNvSpPr>
                <p:nvPr/>
              </p:nvSpPr>
              <p:spPr bwMode="auto">
                <a:xfrm>
                  <a:off x="174" y="2235"/>
                  <a:ext cx="283" cy="53"/>
                </a:xfrm>
                <a:prstGeom prst="rect">
                  <a:avLst/>
                </a:prstGeom>
                <a:solidFill>
                  <a:srgbClr val="7054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35" name="Rectangle 4512"/>
                <p:cNvSpPr>
                  <a:spLocks noChangeArrowheads="1"/>
                </p:cNvSpPr>
                <p:nvPr/>
              </p:nvSpPr>
              <p:spPr bwMode="auto">
                <a:xfrm>
                  <a:off x="174" y="2236"/>
                  <a:ext cx="283" cy="52"/>
                </a:xfrm>
                <a:prstGeom prst="rect">
                  <a:avLst/>
                </a:prstGeom>
                <a:solidFill>
                  <a:srgbClr val="7054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36" name="Rectangle 4513"/>
                <p:cNvSpPr>
                  <a:spLocks noChangeArrowheads="1"/>
                </p:cNvSpPr>
                <p:nvPr/>
              </p:nvSpPr>
              <p:spPr bwMode="auto">
                <a:xfrm>
                  <a:off x="174" y="2236"/>
                  <a:ext cx="283" cy="52"/>
                </a:xfrm>
                <a:prstGeom prst="rect">
                  <a:avLst/>
                </a:prstGeom>
                <a:solidFill>
                  <a:srgbClr val="7054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37" name="Rectangle 4514"/>
                <p:cNvSpPr>
                  <a:spLocks noChangeArrowheads="1"/>
                </p:cNvSpPr>
                <p:nvPr/>
              </p:nvSpPr>
              <p:spPr bwMode="auto">
                <a:xfrm>
                  <a:off x="174" y="2236"/>
                  <a:ext cx="283" cy="52"/>
                </a:xfrm>
                <a:prstGeom prst="rect">
                  <a:avLst/>
                </a:prstGeom>
                <a:solidFill>
                  <a:srgbClr val="7054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38" name="Rectangle 4515"/>
                <p:cNvSpPr>
                  <a:spLocks noChangeArrowheads="1"/>
                </p:cNvSpPr>
                <p:nvPr/>
              </p:nvSpPr>
              <p:spPr bwMode="auto">
                <a:xfrm>
                  <a:off x="174" y="2236"/>
                  <a:ext cx="283" cy="52"/>
                </a:xfrm>
                <a:prstGeom prst="rect">
                  <a:avLst/>
                </a:prstGeom>
                <a:solidFill>
                  <a:srgbClr val="6F51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39" name="Rectangle 4516"/>
                <p:cNvSpPr>
                  <a:spLocks noChangeArrowheads="1"/>
                </p:cNvSpPr>
                <p:nvPr/>
              </p:nvSpPr>
              <p:spPr bwMode="auto">
                <a:xfrm>
                  <a:off x="174" y="2236"/>
                  <a:ext cx="283" cy="52"/>
                </a:xfrm>
                <a:prstGeom prst="rect">
                  <a:avLst/>
                </a:prstGeom>
                <a:solidFill>
                  <a:srgbClr val="6F51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40" name="Rectangle 4517"/>
                <p:cNvSpPr>
                  <a:spLocks noChangeArrowheads="1"/>
                </p:cNvSpPr>
                <p:nvPr/>
              </p:nvSpPr>
              <p:spPr bwMode="auto">
                <a:xfrm>
                  <a:off x="174" y="2236"/>
                  <a:ext cx="283" cy="52"/>
                </a:xfrm>
                <a:prstGeom prst="rect">
                  <a:avLst/>
                </a:prstGeom>
                <a:solidFill>
                  <a:srgbClr val="6F51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41" name="Rectangle 4518"/>
                <p:cNvSpPr>
                  <a:spLocks noChangeArrowheads="1"/>
                </p:cNvSpPr>
                <p:nvPr/>
              </p:nvSpPr>
              <p:spPr bwMode="auto">
                <a:xfrm>
                  <a:off x="174" y="2237"/>
                  <a:ext cx="283" cy="51"/>
                </a:xfrm>
                <a:prstGeom prst="rect">
                  <a:avLst/>
                </a:prstGeom>
                <a:solidFill>
                  <a:srgbClr val="6F51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42" name="Rectangle 4519"/>
                <p:cNvSpPr>
                  <a:spLocks noChangeArrowheads="1"/>
                </p:cNvSpPr>
                <p:nvPr/>
              </p:nvSpPr>
              <p:spPr bwMode="auto">
                <a:xfrm>
                  <a:off x="174" y="2237"/>
                  <a:ext cx="283" cy="51"/>
                </a:xfrm>
                <a:prstGeom prst="rect">
                  <a:avLst/>
                </a:prstGeom>
                <a:solidFill>
                  <a:srgbClr val="6F51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43" name="Rectangle 4520"/>
                <p:cNvSpPr>
                  <a:spLocks noChangeArrowheads="1"/>
                </p:cNvSpPr>
                <p:nvPr/>
              </p:nvSpPr>
              <p:spPr bwMode="auto">
                <a:xfrm>
                  <a:off x="174" y="2237"/>
                  <a:ext cx="283" cy="51"/>
                </a:xfrm>
                <a:prstGeom prst="rect">
                  <a:avLst/>
                </a:prstGeom>
                <a:solidFill>
                  <a:srgbClr val="6F51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44" name="Rectangle 4521"/>
                <p:cNvSpPr>
                  <a:spLocks noChangeArrowheads="1"/>
                </p:cNvSpPr>
                <p:nvPr/>
              </p:nvSpPr>
              <p:spPr bwMode="auto">
                <a:xfrm>
                  <a:off x="174" y="2237"/>
                  <a:ext cx="283" cy="51"/>
                </a:xfrm>
                <a:prstGeom prst="rect">
                  <a:avLst/>
                </a:prstGeom>
                <a:solidFill>
                  <a:srgbClr val="6F51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45" name="Rectangle 4522"/>
                <p:cNvSpPr>
                  <a:spLocks noChangeArrowheads="1"/>
                </p:cNvSpPr>
                <p:nvPr/>
              </p:nvSpPr>
              <p:spPr bwMode="auto">
                <a:xfrm>
                  <a:off x="174" y="2237"/>
                  <a:ext cx="283" cy="51"/>
                </a:xfrm>
                <a:prstGeom prst="rect">
                  <a:avLst/>
                </a:prstGeom>
                <a:solidFill>
                  <a:srgbClr val="6C51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46" name="Rectangle 4523"/>
                <p:cNvSpPr>
                  <a:spLocks noChangeArrowheads="1"/>
                </p:cNvSpPr>
                <p:nvPr/>
              </p:nvSpPr>
              <p:spPr bwMode="auto">
                <a:xfrm>
                  <a:off x="174" y="2237"/>
                  <a:ext cx="283" cy="51"/>
                </a:xfrm>
                <a:prstGeom prst="rect">
                  <a:avLst/>
                </a:prstGeom>
                <a:solidFill>
                  <a:srgbClr val="6C51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47" name="Rectangle 4524"/>
                <p:cNvSpPr>
                  <a:spLocks noChangeArrowheads="1"/>
                </p:cNvSpPr>
                <p:nvPr/>
              </p:nvSpPr>
              <p:spPr bwMode="auto">
                <a:xfrm>
                  <a:off x="174" y="2238"/>
                  <a:ext cx="283" cy="50"/>
                </a:xfrm>
                <a:prstGeom prst="rect">
                  <a:avLst/>
                </a:prstGeom>
                <a:solidFill>
                  <a:srgbClr val="6C51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48" name="Rectangle 4525"/>
                <p:cNvSpPr>
                  <a:spLocks noChangeArrowheads="1"/>
                </p:cNvSpPr>
                <p:nvPr/>
              </p:nvSpPr>
              <p:spPr bwMode="auto">
                <a:xfrm>
                  <a:off x="174" y="2238"/>
                  <a:ext cx="283" cy="50"/>
                </a:xfrm>
                <a:prstGeom prst="rect">
                  <a:avLst/>
                </a:prstGeom>
                <a:solidFill>
                  <a:srgbClr val="6C51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49" name="Rectangle 4526"/>
                <p:cNvSpPr>
                  <a:spLocks noChangeArrowheads="1"/>
                </p:cNvSpPr>
                <p:nvPr/>
              </p:nvSpPr>
              <p:spPr bwMode="auto">
                <a:xfrm>
                  <a:off x="174" y="2238"/>
                  <a:ext cx="283" cy="50"/>
                </a:xfrm>
                <a:prstGeom prst="rect">
                  <a:avLst/>
                </a:prstGeom>
                <a:solidFill>
                  <a:srgbClr val="6A4F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50" name="Rectangle 4527"/>
                <p:cNvSpPr>
                  <a:spLocks noChangeArrowheads="1"/>
                </p:cNvSpPr>
                <p:nvPr/>
              </p:nvSpPr>
              <p:spPr bwMode="auto">
                <a:xfrm>
                  <a:off x="174" y="2238"/>
                  <a:ext cx="283" cy="50"/>
                </a:xfrm>
                <a:prstGeom prst="rect">
                  <a:avLst/>
                </a:prstGeom>
                <a:solidFill>
                  <a:srgbClr val="6A4F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51" name="Rectangle 4528"/>
                <p:cNvSpPr>
                  <a:spLocks noChangeArrowheads="1"/>
                </p:cNvSpPr>
                <p:nvPr/>
              </p:nvSpPr>
              <p:spPr bwMode="auto">
                <a:xfrm>
                  <a:off x="174" y="2238"/>
                  <a:ext cx="283" cy="50"/>
                </a:xfrm>
                <a:prstGeom prst="rect">
                  <a:avLst/>
                </a:prstGeom>
                <a:solidFill>
                  <a:srgbClr val="6A4F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52" name="Rectangle 4529"/>
                <p:cNvSpPr>
                  <a:spLocks noChangeArrowheads="1"/>
                </p:cNvSpPr>
                <p:nvPr/>
              </p:nvSpPr>
              <p:spPr bwMode="auto">
                <a:xfrm>
                  <a:off x="174" y="2238"/>
                  <a:ext cx="283" cy="50"/>
                </a:xfrm>
                <a:prstGeom prst="rect">
                  <a:avLst/>
                </a:prstGeom>
                <a:solidFill>
                  <a:srgbClr val="6A4F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53" name="Rectangle 4530"/>
                <p:cNvSpPr>
                  <a:spLocks noChangeArrowheads="1"/>
                </p:cNvSpPr>
                <p:nvPr/>
              </p:nvSpPr>
              <p:spPr bwMode="auto">
                <a:xfrm>
                  <a:off x="174" y="2239"/>
                  <a:ext cx="283" cy="49"/>
                </a:xfrm>
                <a:prstGeom prst="rect">
                  <a:avLst/>
                </a:prstGeom>
                <a:solidFill>
                  <a:srgbClr val="6A4F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54" name="Rectangle 4531"/>
                <p:cNvSpPr>
                  <a:spLocks noChangeArrowheads="1"/>
                </p:cNvSpPr>
                <p:nvPr/>
              </p:nvSpPr>
              <p:spPr bwMode="auto">
                <a:xfrm>
                  <a:off x="174" y="2239"/>
                  <a:ext cx="283" cy="49"/>
                </a:xfrm>
                <a:prstGeom prst="rect">
                  <a:avLst/>
                </a:prstGeom>
                <a:solidFill>
                  <a:srgbClr val="6A4F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55" name="Rectangle 4532"/>
                <p:cNvSpPr>
                  <a:spLocks noChangeArrowheads="1"/>
                </p:cNvSpPr>
                <p:nvPr/>
              </p:nvSpPr>
              <p:spPr bwMode="auto">
                <a:xfrm>
                  <a:off x="174" y="2239"/>
                  <a:ext cx="283" cy="49"/>
                </a:xfrm>
                <a:prstGeom prst="rect">
                  <a:avLst/>
                </a:prstGeom>
                <a:solidFill>
                  <a:srgbClr val="6A4F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56" name="Rectangle 4533"/>
                <p:cNvSpPr>
                  <a:spLocks noChangeArrowheads="1"/>
                </p:cNvSpPr>
                <p:nvPr/>
              </p:nvSpPr>
              <p:spPr bwMode="auto">
                <a:xfrm>
                  <a:off x="174" y="2239"/>
                  <a:ext cx="283" cy="49"/>
                </a:xfrm>
                <a:prstGeom prst="rect">
                  <a:avLst/>
                </a:prstGeom>
                <a:solidFill>
                  <a:srgbClr val="6A4F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57" name="Rectangle 4534"/>
                <p:cNvSpPr>
                  <a:spLocks noChangeArrowheads="1"/>
                </p:cNvSpPr>
                <p:nvPr/>
              </p:nvSpPr>
              <p:spPr bwMode="auto">
                <a:xfrm>
                  <a:off x="174" y="2239"/>
                  <a:ext cx="283" cy="49"/>
                </a:xfrm>
                <a:prstGeom prst="rect">
                  <a:avLst/>
                </a:prstGeom>
                <a:solidFill>
                  <a:srgbClr val="6A4F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58" name="Rectangle 4535"/>
                <p:cNvSpPr>
                  <a:spLocks noChangeArrowheads="1"/>
                </p:cNvSpPr>
                <p:nvPr/>
              </p:nvSpPr>
              <p:spPr bwMode="auto">
                <a:xfrm>
                  <a:off x="174" y="2239"/>
                  <a:ext cx="283" cy="49"/>
                </a:xfrm>
                <a:prstGeom prst="rect">
                  <a:avLst/>
                </a:prstGeom>
                <a:solidFill>
                  <a:srgbClr val="6A4F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59" name="Rectangle 4536"/>
                <p:cNvSpPr>
                  <a:spLocks noChangeArrowheads="1"/>
                </p:cNvSpPr>
                <p:nvPr/>
              </p:nvSpPr>
              <p:spPr bwMode="auto">
                <a:xfrm>
                  <a:off x="174" y="2239"/>
                  <a:ext cx="283" cy="49"/>
                </a:xfrm>
                <a:prstGeom prst="rect">
                  <a:avLst/>
                </a:prstGeom>
                <a:solidFill>
                  <a:srgbClr val="694E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60" name="Rectangle 4537"/>
                <p:cNvSpPr>
                  <a:spLocks noChangeArrowheads="1"/>
                </p:cNvSpPr>
                <p:nvPr/>
              </p:nvSpPr>
              <p:spPr bwMode="auto">
                <a:xfrm>
                  <a:off x="174" y="2240"/>
                  <a:ext cx="283" cy="48"/>
                </a:xfrm>
                <a:prstGeom prst="rect">
                  <a:avLst/>
                </a:prstGeom>
                <a:solidFill>
                  <a:srgbClr val="674C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61" name="Rectangle 4538"/>
                <p:cNvSpPr>
                  <a:spLocks noChangeArrowheads="1"/>
                </p:cNvSpPr>
                <p:nvPr/>
              </p:nvSpPr>
              <p:spPr bwMode="auto">
                <a:xfrm>
                  <a:off x="174" y="2240"/>
                  <a:ext cx="283" cy="48"/>
                </a:xfrm>
                <a:prstGeom prst="rect">
                  <a:avLst/>
                </a:prstGeom>
                <a:solidFill>
                  <a:srgbClr val="674C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62" name="Rectangle 4539"/>
                <p:cNvSpPr>
                  <a:spLocks noChangeArrowheads="1"/>
                </p:cNvSpPr>
                <p:nvPr/>
              </p:nvSpPr>
              <p:spPr bwMode="auto">
                <a:xfrm>
                  <a:off x="174" y="2240"/>
                  <a:ext cx="283" cy="48"/>
                </a:xfrm>
                <a:prstGeom prst="rect">
                  <a:avLst/>
                </a:prstGeom>
                <a:solidFill>
                  <a:srgbClr val="674C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63" name="Rectangle 4540"/>
                <p:cNvSpPr>
                  <a:spLocks noChangeArrowheads="1"/>
                </p:cNvSpPr>
                <p:nvPr/>
              </p:nvSpPr>
              <p:spPr bwMode="auto">
                <a:xfrm>
                  <a:off x="174" y="2240"/>
                  <a:ext cx="283" cy="48"/>
                </a:xfrm>
                <a:prstGeom prst="rect">
                  <a:avLst/>
                </a:prstGeom>
                <a:solidFill>
                  <a:srgbClr val="674C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64" name="Rectangle 4541"/>
                <p:cNvSpPr>
                  <a:spLocks noChangeArrowheads="1"/>
                </p:cNvSpPr>
                <p:nvPr/>
              </p:nvSpPr>
              <p:spPr bwMode="auto">
                <a:xfrm>
                  <a:off x="174" y="2240"/>
                  <a:ext cx="283" cy="48"/>
                </a:xfrm>
                <a:prstGeom prst="rect">
                  <a:avLst/>
                </a:prstGeom>
                <a:solidFill>
                  <a:srgbClr val="674C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65" name="Rectangle 4542"/>
                <p:cNvSpPr>
                  <a:spLocks noChangeArrowheads="1"/>
                </p:cNvSpPr>
                <p:nvPr/>
              </p:nvSpPr>
              <p:spPr bwMode="auto">
                <a:xfrm>
                  <a:off x="174" y="2240"/>
                  <a:ext cx="283" cy="48"/>
                </a:xfrm>
                <a:prstGeom prst="rect">
                  <a:avLst/>
                </a:prstGeom>
                <a:solidFill>
                  <a:srgbClr val="674C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66" name="Rectangle 4543"/>
                <p:cNvSpPr>
                  <a:spLocks noChangeArrowheads="1"/>
                </p:cNvSpPr>
                <p:nvPr/>
              </p:nvSpPr>
              <p:spPr bwMode="auto">
                <a:xfrm>
                  <a:off x="174" y="2241"/>
                  <a:ext cx="283" cy="47"/>
                </a:xfrm>
                <a:prstGeom prst="rect">
                  <a:avLst/>
                </a:prstGeom>
                <a:solidFill>
                  <a:srgbClr val="674C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67" name="Rectangle 4544"/>
                <p:cNvSpPr>
                  <a:spLocks noChangeArrowheads="1"/>
                </p:cNvSpPr>
                <p:nvPr/>
              </p:nvSpPr>
              <p:spPr bwMode="auto">
                <a:xfrm>
                  <a:off x="174" y="2241"/>
                  <a:ext cx="283" cy="47"/>
                </a:xfrm>
                <a:prstGeom prst="rect">
                  <a:avLst/>
                </a:prstGeom>
                <a:solidFill>
                  <a:srgbClr val="674C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68" name="Rectangle 4545"/>
                <p:cNvSpPr>
                  <a:spLocks noChangeArrowheads="1"/>
                </p:cNvSpPr>
                <p:nvPr/>
              </p:nvSpPr>
              <p:spPr bwMode="auto">
                <a:xfrm>
                  <a:off x="174" y="2241"/>
                  <a:ext cx="283" cy="47"/>
                </a:xfrm>
                <a:prstGeom prst="rect">
                  <a:avLst/>
                </a:prstGeom>
                <a:solidFill>
                  <a:srgbClr val="674C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69" name="Rectangle 4546"/>
                <p:cNvSpPr>
                  <a:spLocks noChangeArrowheads="1"/>
                </p:cNvSpPr>
                <p:nvPr/>
              </p:nvSpPr>
              <p:spPr bwMode="auto">
                <a:xfrm>
                  <a:off x="174" y="2241"/>
                  <a:ext cx="283" cy="47"/>
                </a:xfrm>
                <a:prstGeom prst="rect">
                  <a:avLst/>
                </a:prstGeom>
                <a:solidFill>
                  <a:srgbClr val="674C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70" name="Rectangle 4547"/>
                <p:cNvSpPr>
                  <a:spLocks noChangeArrowheads="1"/>
                </p:cNvSpPr>
                <p:nvPr/>
              </p:nvSpPr>
              <p:spPr bwMode="auto">
                <a:xfrm>
                  <a:off x="174" y="2241"/>
                  <a:ext cx="283" cy="47"/>
                </a:xfrm>
                <a:prstGeom prst="rect">
                  <a:avLst/>
                </a:prstGeom>
                <a:solidFill>
                  <a:srgbClr val="674C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71" name="Rectangle 4548"/>
                <p:cNvSpPr>
                  <a:spLocks noChangeArrowheads="1"/>
                </p:cNvSpPr>
                <p:nvPr/>
              </p:nvSpPr>
              <p:spPr bwMode="auto">
                <a:xfrm>
                  <a:off x="174" y="2241"/>
                  <a:ext cx="283" cy="47"/>
                </a:xfrm>
                <a:prstGeom prst="rect">
                  <a:avLst/>
                </a:prstGeom>
                <a:solidFill>
                  <a:srgbClr val="654A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72" name="Rectangle 4549"/>
                <p:cNvSpPr>
                  <a:spLocks noChangeArrowheads="1"/>
                </p:cNvSpPr>
                <p:nvPr/>
              </p:nvSpPr>
              <p:spPr bwMode="auto">
                <a:xfrm>
                  <a:off x="174" y="2242"/>
                  <a:ext cx="283" cy="46"/>
                </a:xfrm>
                <a:prstGeom prst="rect">
                  <a:avLst/>
                </a:prstGeom>
                <a:solidFill>
                  <a:srgbClr val="654A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73" name="Rectangle 4550"/>
                <p:cNvSpPr>
                  <a:spLocks noChangeArrowheads="1"/>
                </p:cNvSpPr>
                <p:nvPr/>
              </p:nvSpPr>
              <p:spPr bwMode="auto">
                <a:xfrm>
                  <a:off x="174" y="2242"/>
                  <a:ext cx="283" cy="46"/>
                </a:xfrm>
                <a:prstGeom prst="rect">
                  <a:avLst/>
                </a:prstGeom>
                <a:solidFill>
                  <a:srgbClr val="654A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74" name="Rectangle 4551"/>
                <p:cNvSpPr>
                  <a:spLocks noChangeArrowheads="1"/>
                </p:cNvSpPr>
                <p:nvPr/>
              </p:nvSpPr>
              <p:spPr bwMode="auto">
                <a:xfrm>
                  <a:off x="174" y="2242"/>
                  <a:ext cx="283" cy="46"/>
                </a:xfrm>
                <a:prstGeom prst="rect">
                  <a:avLst/>
                </a:prstGeom>
                <a:solidFill>
                  <a:srgbClr val="654A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75" name="Rectangle 4552"/>
                <p:cNvSpPr>
                  <a:spLocks noChangeArrowheads="1"/>
                </p:cNvSpPr>
                <p:nvPr/>
              </p:nvSpPr>
              <p:spPr bwMode="auto">
                <a:xfrm>
                  <a:off x="174" y="2242"/>
                  <a:ext cx="283" cy="46"/>
                </a:xfrm>
                <a:prstGeom prst="rect">
                  <a:avLst/>
                </a:prstGeom>
                <a:solidFill>
                  <a:srgbClr val="654A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76" name="Rectangle 4553"/>
                <p:cNvSpPr>
                  <a:spLocks noChangeArrowheads="1"/>
                </p:cNvSpPr>
                <p:nvPr/>
              </p:nvSpPr>
              <p:spPr bwMode="auto">
                <a:xfrm>
                  <a:off x="174" y="2242"/>
                  <a:ext cx="283" cy="46"/>
                </a:xfrm>
                <a:prstGeom prst="rect">
                  <a:avLst/>
                </a:prstGeom>
                <a:solidFill>
                  <a:srgbClr val="654A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77" name="Rectangle 4554"/>
                <p:cNvSpPr>
                  <a:spLocks noChangeArrowheads="1"/>
                </p:cNvSpPr>
                <p:nvPr/>
              </p:nvSpPr>
              <p:spPr bwMode="auto">
                <a:xfrm>
                  <a:off x="174" y="2242"/>
                  <a:ext cx="283" cy="46"/>
                </a:xfrm>
                <a:prstGeom prst="rect">
                  <a:avLst/>
                </a:prstGeom>
                <a:solidFill>
                  <a:srgbClr val="654A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78" name="Rectangle 4555"/>
                <p:cNvSpPr>
                  <a:spLocks noChangeArrowheads="1"/>
                </p:cNvSpPr>
                <p:nvPr/>
              </p:nvSpPr>
              <p:spPr bwMode="auto">
                <a:xfrm>
                  <a:off x="174" y="2243"/>
                  <a:ext cx="283" cy="45"/>
                </a:xfrm>
                <a:prstGeom prst="rect">
                  <a:avLst/>
                </a:prstGeom>
                <a:solidFill>
                  <a:srgbClr val="654A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79" name="Rectangle 4556"/>
                <p:cNvSpPr>
                  <a:spLocks noChangeArrowheads="1"/>
                </p:cNvSpPr>
                <p:nvPr/>
              </p:nvSpPr>
              <p:spPr bwMode="auto">
                <a:xfrm>
                  <a:off x="174" y="2243"/>
                  <a:ext cx="283" cy="45"/>
                </a:xfrm>
                <a:prstGeom prst="rect">
                  <a:avLst/>
                </a:prstGeom>
                <a:solidFill>
                  <a:srgbClr val="654A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80" name="Rectangle 4557"/>
                <p:cNvSpPr>
                  <a:spLocks noChangeArrowheads="1"/>
                </p:cNvSpPr>
                <p:nvPr/>
              </p:nvSpPr>
              <p:spPr bwMode="auto">
                <a:xfrm>
                  <a:off x="174" y="2243"/>
                  <a:ext cx="283" cy="45"/>
                </a:xfrm>
                <a:prstGeom prst="rect">
                  <a:avLst/>
                </a:prstGeom>
                <a:solidFill>
                  <a:srgbClr val="654A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81" name="Rectangle 4558"/>
                <p:cNvSpPr>
                  <a:spLocks noChangeArrowheads="1"/>
                </p:cNvSpPr>
                <p:nvPr/>
              </p:nvSpPr>
              <p:spPr bwMode="auto">
                <a:xfrm>
                  <a:off x="174" y="2243"/>
                  <a:ext cx="283" cy="45"/>
                </a:xfrm>
                <a:prstGeom prst="rect">
                  <a:avLst/>
                </a:prstGeom>
                <a:solidFill>
                  <a:srgbClr val="654A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82" name="Rectangle 4559"/>
                <p:cNvSpPr>
                  <a:spLocks noChangeArrowheads="1"/>
                </p:cNvSpPr>
                <p:nvPr/>
              </p:nvSpPr>
              <p:spPr bwMode="auto">
                <a:xfrm>
                  <a:off x="174" y="2243"/>
                  <a:ext cx="283" cy="45"/>
                </a:xfrm>
                <a:prstGeom prst="rect">
                  <a:avLst/>
                </a:prstGeom>
                <a:solidFill>
                  <a:srgbClr val="654A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83" name="Rectangle 4560"/>
                <p:cNvSpPr>
                  <a:spLocks noChangeArrowheads="1"/>
                </p:cNvSpPr>
                <p:nvPr/>
              </p:nvSpPr>
              <p:spPr bwMode="auto">
                <a:xfrm>
                  <a:off x="174" y="2243"/>
                  <a:ext cx="283" cy="45"/>
                </a:xfrm>
                <a:prstGeom prst="rect">
                  <a:avLst/>
                </a:prstGeom>
                <a:solidFill>
                  <a:srgbClr val="6347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84" name="Rectangle 4561"/>
                <p:cNvSpPr>
                  <a:spLocks noChangeArrowheads="1"/>
                </p:cNvSpPr>
                <p:nvPr/>
              </p:nvSpPr>
              <p:spPr bwMode="auto">
                <a:xfrm>
                  <a:off x="174" y="2244"/>
                  <a:ext cx="283" cy="44"/>
                </a:xfrm>
                <a:prstGeom prst="rect">
                  <a:avLst/>
                </a:prstGeom>
                <a:solidFill>
                  <a:srgbClr val="6347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85" name="Rectangle 4562"/>
                <p:cNvSpPr>
                  <a:spLocks noChangeArrowheads="1"/>
                </p:cNvSpPr>
                <p:nvPr/>
              </p:nvSpPr>
              <p:spPr bwMode="auto">
                <a:xfrm>
                  <a:off x="174" y="2244"/>
                  <a:ext cx="283" cy="44"/>
                </a:xfrm>
                <a:prstGeom prst="rect">
                  <a:avLst/>
                </a:prstGeom>
                <a:solidFill>
                  <a:srgbClr val="6347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86" name="Rectangle 4563"/>
                <p:cNvSpPr>
                  <a:spLocks noChangeArrowheads="1"/>
                </p:cNvSpPr>
                <p:nvPr/>
              </p:nvSpPr>
              <p:spPr bwMode="auto">
                <a:xfrm>
                  <a:off x="174" y="2244"/>
                  <a:ext cx="283" cy="44"/>
                </a:xfrm>
                <a:prstGeom prst="rect">
                  <a:avLst/>
                </a:prstGeom>
                <a:solidFill>
                  <a:srgbClr val="6347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87" name="Rectangle 4564"/>
                <p:cNvSpPr>
                  <a:spLocks noChangeArrowheads="1"/>
                </p:cNvSpPr>
                <p:nvPr/>
              </p:nvSpPr>
              <p:spPr bwMode="auto">
                <a:xfrm>
                  <a:off x="174" y="2244"/>
                  <a:ext cx="283" cy="44"/>
                </a:xfrm>
                <a:prstGeom prst="rect">
                  <a:avLst/>
                </a:prstGeom>
                <a:solidFill>
                  <a:srgbClr val="6347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88" name="Rectangle 4565"/>
                <p:cNvSpPr>
                  <a:spLocks noChangeArrowheads="1"/>
                </p:cNvSpPr>
                <p:nvPr/>
              </p:nvSpPr>
              <p:spPr bwMode="auto">
                <a:xfrm>
                  <a:off x="174" y="2244"/>
                  <a:ext cx="283" cy="44"/>
                </a:xfrm>
                <a:prstGeom prst="rect">
                  <a:avLst/>
                </a:prstGeom>
                <a:solidFill>
                  <a:srgbClr val="6347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89" name="Rectangle 4566"/>
                <p:cNvSpPr>
                  <a:spLocks noChangeArrowheads="1"/>
                </p:cNvSpPr>
                <p:nvPr/>
              </p:nvSpPr>
              <p:spPr bwMode="auto">
                <a:xfrm>
                  <a:off x="174" y="2244"/>
                  <a:ext cx="283" cy="44"/>
                </a:xfrm>
                <a:prstGeom prst="rect">
                  <a:avLst/>
                </a:prstGeom>
                <a:solidFill>
                  <a:srgbClr val="6347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90" name="Rectangle 4567"/>
                <p:cNvSpPr>
                  <a:spLocks noChangeArrowheads="1"/>
                </p:cNvSpPr>
                <p:nvPr/>
              </p:nvSpPr>
              <p:spPr bwMode="auto">
                <a:xfrm>
                  <a:off x="174" y="2244"/>
                  <a:ext cx="283" cy="44"/>
                </a:xfrm>
                <a:prstGeom prst="rect">
                  <a:avLst/>
                </a:prstGeom>
                <a:solidFill>
                  <a:srgbClr val="6347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91" name="Rectangle 4568"/>
                <p:cNvSpPr>
                  <a:spLocks noChangeArrowheads="1"/>
                </p:cNvSpPr>
                <p:nvPr/>
              </p:nvSpPr>
              <p:spPr bwMode="auto">
                <a:xfrm>
                  <a:off x="174" y="2245"/>
                  <a:ext cx="283" cy="43"/>
                </a:xfrm>
                <a:prstGeom prst="rect">
                  <a:avLst/>
                </a:prstGeom>
                <a:solidFill>
                  <a:srgbClr val="6347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92" name="Rectangle 4569"/>
                <p:cNvSpPr>
                  <a:spLocks noChangeArrowheads="1"/>
                </p:cNvSpPr>
                <p:nvPr/>
              </p:nvSpPr>
              <p:spPr bwMode="auto">
                <a:xfrm>
                  <a:off x="174" y="2245"/>
                  <a:ext cx="283" cy="43"/>
                </a:xfrm>
                <a:prstGeom prst="rect">
                  <a:avLst/>
                </a:prstGeom>
                <a:solidFill>
                  <a:srgbClr val="6347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93" name="Rectangle 4570"/>
                <p:cNvSpPr>
                  <a:spLocks noChangeArrowheads="1"/>
                </p:cNvSpPr>
                <p:nvPr/>
              </p:nvSpPr>
              <p:spPr bwMode="auto">
                <a:xfrm>
                  <a:off x="174" y="2245"/>
                  <a:ext cx="283" cy="43"/>
                </a:xfrm>
                <a:prstGeom prst="rect">
                  <a:avLst/>
                </a:prstGeom>
                <a:solidFill>
                  <a:srgbClr val="6347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94" name="Rectangle 4571"/>
                <p:cNvSpPr>
                  <a:spLocks noChangeArrowheads="1"/>
                </p:cNvSpPr>
                <p:nvPr/>
              </p:nvSpPr>
              <p:spPr bwMode="auto">
                <a:xfrm>
                  <a:off x="174" y="2245"/>
                  <a:ext cx="283" cy="43"/>
                </a:xfrm>
                <a:prstGeom prst="rect">
                  <a:avLst/>
                </a:prstGeom>
                <a:solidFill>
                  <a:srgbClr val="6145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95" name="Rectangle 4572"/>
                <p:cNvSpPr>
                  <a:spLocks noChangeArrowheads="1"/>
                </p:cNvSpPr>
                <p:nvPr/>
              </p:nvSpPr>
              <p:spPr bwMode="auto">
                <a:xfrm>
                  <a:off x="174" y="2245"/>
                  <a:ext cx="283" cy="43"/>
                </a:xfrm>
                <a:prstGeom prst="rect">
                  <a:avLst/>
                </a:prstGeom>
                <a:solidFill>
                  <a:srgbClr val="6145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96" name="Rectangle 4573"/>
                <p:cNvSpPr>
                  <a:spLocks noChangeArrowheads="1"/>
                </p:cNvSpPr>
                <p:nvPr/>
              </p:nvSpPr>
              <p:spPr bwMode="auto">
                <a:xfrm>
                  <a:off x="174" y="2245"/>
                  <a:ext cx="283" cy="43"/>
                </a:xfrm>
                <a:prstGeom prst="rect">
                  <a:avLst/>
                </a:prstGeom>
                <a:solidFill>
                  <a:srgbClr val="6145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97" name="Rectangle 4574"/>
                <p:cNvSpPr>
                  <a:spLocks noChangeArrowheads="1"/>
                </p:cNvSpPr>
                <p:nvPr/>
              </p:nvSpPr>
              <p:spPr bwMode="auto">
                <a:xfrm>
                  <a:off x="174" y="2246"/>
                  <a:ext cx="283" cy="42"/>
                </a:xfrm>
                <a:prstGeom prst="rect">
                  <a:avLst/>
                </a:prstGeom>
                <a:solidFill>
                  <a:srgbClr val="6145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98" name="Rectangle 4575"/>
                <p:cNvSpPr>
                  <a:spLocks noChangeArrowheads="1"/>
                </p:cNvSpPr>
                <p:nvPr/>
              </p:nvSpPr>
              <p:spPr bwMode="auto">
                <a:xfrm>
                  <a:off x="174" y="2246"/>
                  <a:ext cx="283" cy="42"/>
                </a:xfrm>
                <a:prstGeom prst="rect">
                  <a:avLst/>
                </a:prstGeom>
                <a:solidFill>
                  <a:srgbClr val="6145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899" name="Rectangle 4576"/>
                <p:cNvSpPr>
                  <a:spLocks noChangeArrowheads="1"/>
                </p:cNvSpPr>
                <p:nvPr/>
              </p:nvSpPr>
              <p:spPr bwMode="auto">
                <a:xfrm>
                  <a:off x="174" y="2246"/>
                  <a:ext cx="283" cy="42"/>
                </a:xfrm>
                <a:prstGeom prst="rect">
                  <a:avLst/>
                </a:prstGeom>
                <a:solidFill>
                  <a:srgbClr val="6145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00" name="Rectangle 4577"/>
                <p:cNvSpPr>
                  <a:spLocks noChangeArrowheads="1"/>
                </p:cNvSpPr>
                <p:nvPr/>
              </p:nvSpPr>
              <p:spPr bwMode="auto">
                <a:xfrm>
                  <a:off x="174" y="2246"/>
                  <a:ext cx="283" cy="42"/>
                </a:xfrm>
                <a:prstGeom prst="rect">
                  <a:avLst/>
                </a:prstGeom>
                <a:solidFill>
                  <a:srgbClr val="6145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01" name="Rectangle 4578"/>
                <p:cNvSpPr>
                  <a:spLocks noChangeArrowheads="1"/>
                </p:cNvSpPr>
                <p:nvPr/>
              </p:nvSpPr>
              <p:spPr bwMode="auto">
                <a:xfrm>
                  <a:off x="174" y="2246"/>
                  <a:ext cx="283" cy="42"/>
                </a:xfrm>
                <a:prstGeom prst="rect">
                  <a:avLst/>
                </a:prstGeom>
                <a:solidFill>
                  <a:srgbClr val="6145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02" name="Rectangle 4579"/>
                <p:cNvSpPr>
                  <a:spLocks noChangeArrowheads="1"/>
                </p:cNvSpPr>
                <p:nvPr/>
              </p:nvSpPr>
              <p:spPr bwMode="auto">
                <a:xfrm>
                  <a:off x="174" y="2246"/>
                  <a:ext cx="283" cy="42"/>
                </a:xfrm>
                <a:prstGeom prst="rect">
                  <a:avLst/>
                </a:prstGeom>
                <a:solidFill>
                  <a:srgbClr val="6145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03" name="Rectangle 4580"/>
                <p:cNvSpPr>
                  <a:spLocks noChangeArrowheads="1"/>
                </p:cNvSpPr>
                <p:nvPr/>
              </p:nvSpPr>
              <p:spPr bwMode="auto">
                <a:xfrm>
                  <a:off x="174" y="2247"/>
                  <a:ext cx="283" cy="41"/>
                </a:xfrm>
                <a:prstGeom prst="rect">
                  <a:avLst/>
                </a:prstGeom>
                <a:solidFill>
                  <a:srgbClr val="6145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04" name="Rectangle 4581"/>
                <p:cNvSpPr>
                  <a:spLocks noChangeArrowheads="1"/>
                </p:cNvSpPr>
                <p:nvPr/>
              </p:nvSpPr>
              <p:spPr bwMode="auto">
                <a:xfrm>
                  <a:off x="174" y="2247"/>
                  <a:ext cx="283" cy="41"/>
                </a:xfrm>
                <a:prstGeom prst="rect">
                  <a:avLst/>
                </a:prstGeom>
                <a:solidFill>
                  <a:srgbClr val="6145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05" name="Rectangle 4582"/>
                <p:cNvSpPr>
                  <a:spLocks noChangeArrowheads="1"/>
                </p:cNvSpPr>
                <p:nvPr/>
              </p:nvSpPr>
              <p:spPr bwMode="auto">
                <a:xfrm>
                  <a:off x="174" y="2247"/>
                  <a:ext cx="283" cy="41"/>
                </a:xfrm>
                <a:prstGeom prst="rect">
                  <a:avLst/>
                </a:prstGeom>
                <a:solidFill>
                  <a:srgbClr val="5F42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06" name="Rectangle 4583"/>
                <p:cNvSpPr>
                  <a:spLocks noChangeArrowheads="1"/>
                </p:cNvSpPr>
                <p:nvPr/>
              </p:nvSpPr>
              <p:spPr bwMode="auto">
                <a:xfrm>
                  <a:off x="174" y="2247"/>
                  <a:ext cx="283" cy="41"/>
                </a:xfrm>
                <a:prstGeom prst="rect">
                  <a:avLst/>
                </a:prstGeom>
                <a:solidFill>
                  <a:srgbClr val="5F42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07" name="Rectangle 4584"/>
                <p:cNvSpPr>
                  <a:spLocks noChangeArrowheads="1"/>
                </p:cNvSpPr>
                <p:nvPr/>
              </p:nvSpPr>
              <p:spPr bwMode="auto">
                <a:xfrm>
                  <a:off x="174" y="2247"/>
                  <a:ext cx="283" cy="41"/>
                </a:xfrm>
                <a:prstGeom prst="rect">
                  <a:avLst/>
                </a:prstGeom>
                <a:solidFill>
                  <a:srgbClr val="5F42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08" name="Rectangle 4585"/>
                <p:cNvSpPr>
                  <a:spLocks noChangeArrowheads="1"/>
                </p:cNvSpPr>
                <p:nvPr/>
              </p:nvSpPr>
              <p:spPr bwMode="auto">
                <a:xfrm>
                  <a:off x="174" y="2247"/>
                  <a:ext cx="283" cy="41"/>
                </a:xfrm>
                <a:prstGeom prst="rect">
                  <a:avLst/>
                </a:prstGeom>
                <a:solidFill>
                  <a:srgbClr val="5F42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09" name="Rectangle 4586"/>
                <p:cNvSpPr>
                  <a:spLocks noChangeArrowheads="1"/>
                </p:cNvSpPr>
                <p:nvPr/>
              </p:nvSpPr>
              <p:spPr bwMode="auto">
                <a:xfrm>
                  <a:off x="174" y="2248"/>
                  <a:ext cx="283" cy="40"/>
                </a:xfrm>
                <a:prstGeom prst="rect">
                  <a:avLst/>
                </a:prstGeom>
                <a:solidFill>
                  <a:srgbClr val="5F42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10" name="Rectangle 4587"/>
                <p:cNvSpPr>
                  <a:spLocks noChangeArrowheads="1"/>
                </p:cNvSpPr>
                <p:nvPr/>
              </p:nvSpPr>
              <p:spPr bwMode="auto">
                <a:xfrm>
                  <a:off x="174" y="2248"/>
                  <a:ext cx="283" cy="40"/>
                </a:xfrm>
                <a:prstGeom prst="rect">
                  <a:avLst/>
                </a:prstGeom>
                <a:solidFill>
                  <a:srgbClr val="5F42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11" name="Rectangle 4588"/>
                <p:cNvSpPr>
                  <a:spLocks noChangeArrowheads="1"/>
                </p:cNvSpPr>
                <p:nvPr/>
              </p:nvSpPr>
              <p:spPr bwMode="auto">
                <a:xfrm>
                  <a:off x="174" y="2248"/>
                  <a:ext cx="283" cy="40"/>
                </a:xfrm>
                <a:prstGeom prst="rect">
                  <a:avLst/>
                </a:prstGeom>
                <a:solidFill>
                  <a:srgbClr val="5F42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12" name="Rectangle 4589"/>
                <p:cNvSpPr>
                  <a:spLocks noChangeArrowheads="1"/>
                </p:cNvSpPr>
                <p:nvPr/>
              </p:nvSpPr>
              <p:spPr bwMode="auto">
                <a:xfrm>
                  <a:off x="174" y="2248"/>
                  <a:ext cx="283" cy="40"/>
                </a:xfrm>
                <a:prstGeom prst="rect">
                  <a:avLst/>
                </a:prstGeom>
                <a:solidFill>
                  <a:srgbClr val="5F42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13" name="Rectangle 4590"/>
                <p:cNvSpPr>
                  <a:spLocks noChangeArrowheads="1"/>
                </p:cNvSpPr>
                <p:nvPr/>
              </p:nvSpPr>
              <p:spPr bwMode="auto">
                <a:xfrm>
                  <a:off x="174" y="2248"/>
                  <a:ext cx="283" cy="40"/>
                </a:xfrm>
                <a:prstGeom prst="rect">
                  <a:avLst/>
                </a:prstGeom>
                <a:solidFill>
                  <a:srgbClr val="5F42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14" name="Rectangle 4591"/>
                <p:cNvSpPr>
                  <a:spLocks noChangeArrowheads="1"/>
                </p:cNvSpPr>
                <p:nvPr/>
              </p:nvSpPr>
              <p:spPr bwMode="auto">
                <a:xfrm>
                  <a:off x="174" y="2248"/>
                  <a:ext cx="283" cy="40"/>
                </a:xfrm>
                <a:prstGeom prst="rect">
                  <a:avLst/>
                </a:prstGeom>
                <a:solidFill>
                  <a:srgbClr val="5F42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15" name="Rectangle 4592"/>
                <p:cNvSpPr>
                  <a:spLocks noChangeArrowheads="1"/>
                </p:cNvSpPr>
                <p:nvPr/>
              </p:nvSpPr>
              <p:spPr bwMode="auto">
                <a:xfrm>
                  <a:off x="174" y="2249"/>
                  <a:ext cx="283" cy="39"/>
                </a:xfrm>
                <a:prstGeom prst="rect">
                  <a:avLst/>
                </a:prstGeom>
                <a:solidFill>
                  <a:srgbClr val="5F42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16" name="Rectangle 4593"/>
                <p:cNvSpPr>
                  <a:spLocks noChangeArrowheads="1"/>
                </p:cNvSpPr>
                <p:nvPr/>
              </p:nvSpPr>
              <p:spPr bwMode="auto">
                <a:xfrm>
                  <a:off x="174" y="2249"/>
                  <a:ext cx="283" cy="39"/>
                </a:xfrm>
                <a:prstGeom prst="rect">
                  <a:avLst/>
                </a:prstGeom>
                <a:solidFill>
                  <a:srgbClr val="5F42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17" name="Rectangle 4594"/>
                <p:cNvSpPr>
                  <a:spLocks noChangeArrowheads="1"/>
                </p:cNvSpPr>
                <p:nvPr/>
              </p:nvSpPr>
              <p:spPr bwMode="auto">
                <a:xfrm>
                  <a:off x="174" y="2249"/>
                  <a:ext cx="283" cy="39"/>
                </a:xfrm>
                <a:prstGeom prst="rect">
                  <a:avLst/>
                </a:prstGeom>
                <a:solidFill>
                  <a:srgbClr val="5D40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18" name="Rectangle 4595"/>
                <p:cNvSpPr>
                  <a:spLocks noChangeArrowheads="1"/>
                </p:cNvSpPr>
                <p:nvPr/>
              </p:nvSpPr>
              <p:spPr bwMode="auto">
                <a:xfrm>
                  <a:off x="174" y="2249"/>
                  <a:ext cx="283" cy="39"/>
                </a:xfrm>
                <a:prstGeom prst="rect">
                  <a:avLst/>
                </a:prstGeom>
                <a:solidFill>
                  <a:srgbClr val="5C3F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19" name="Rectangle 4596"/>
                <p:cNvSpPr>
                  <a:spLocks noChangeArrowheads="1"/>
                </p:cNvSpPr>
                <p:nvPr/>
              </p:nvSpPr>
              <p:spPr bwMode="auto">
                <a:xfrm>
                  <a:off x="174" y="2249"/>
                  <a:ext cx="283" cy="39"/>
                </a:xfrm>
                <a:prstGeom prst="rect">
                  <a:avLst/>
                </a:prstGeom>
                <a:solidFill>
                  <a:srgbClr val="5C3F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20" name="Rectangle 4597"/>
                <p:cNvSpPr>
                  <a:spLocks noChangeArrowheads="1"/>
                </p:cNvSpPr>
                <p:nvPr/>
              </p:nvSpPr>
              <p:spPr bwMode="auto">
                <a:xfrm>
                  <a:off x="174" y="2249"/>
                  <a:ext cx="283" cy="39"/>
                </a:xfrm>
                <a:prstGeom prst="rect">
                  <a:avLst/>
                </a:prstGeom>
                <a:solidFill>
                  <a:srgbClr val="5C3F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21" name="Rectangle 4598"/>
                <p:cNvSpPr>
                  <a:spLocks noChangeArrowheads="1"/>
                </p:cNvSpPr>
                <p:nvPr/>
              </p:nvSpPr>
              <p:spPr bwMode="auto">
                <a:xfrm>
                  <a:off x="174" y="2249"/>
                  <a:ext cx="283" cy="39"/>
                </a:xfrm>
                <a:prstGeom prst="rect">
                  <a:avLst/>
                </a:prstGeom>
                <a:solidFill>
                  <a:srgbClr val="5C3F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22" name="Rectangle 4599"/>
                <p:cNvSpPr>
                  <a:spLocks noChangeArrowheads="1"/>
                </p:cNvSpPr>
                <p:nvPr/>
              </p:nvSpPr>
              <p:spPr bwMode="auto">
                <a:xfrm>
                  <a:off x="174" y="2249"/>
                  <a:ext cx="283" cy="39"/>
                </a:xfrm>
                <a:prstGeom prst="rect">
                  <a:avLst/>
                </a:prstGeom>
                <a:solidFill>
                  <a:srgbClr val="593F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23" name="Rectangle 4600"/>
                <p:cNvSpPr>
                  <a:spLocks noChangeArrowheads="1"/>
                </p:cNvSpPr>
                <p:nvPr/>
              </p:nvSpPr>
              <p:spPr bwMode="auto">
                <a:xfrm>
                  <a:off x="174" y="2250"/>
                  <a:ext cx="283" cy="38"/>
                </a:xfrm>
                <a:prstGeom prst="rect">
                  <a:avLst/>
                </a:prstGeom>
                <a:solidFill>
                  <a:srgbClr val="593F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24" name="Rectangle 4601"/>
                <p:cNvSpPr>
                  <a:spLocks noChangeArrowheads="1"/>
                </p:cNvSpPr>
                <p:nvPr/>
              </p:nvSpPr>
              <p:spPr bwMode="auto">
                <a:xfrm>
                  <a:off x="174" y="2250"/>
                  <a:ext cx="283" cy="38"/>
                </a:xfrm>
                <a:prstGeom prst="rect">
                  <a:avLst/>
                </a:prstGeom>
                <a:solidFill>
                  <a:srgbClr val="593F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25" name="Rectangle 4602"/>
                <p:cNvSpPr>
                  <a:spLocks noChangeArrowheads="1"/>
                </p:cNvSpPr>
                <p:nvPr/>
              </p:nvSpPr>
              <p:spPr bwMode="auto">
                <a:xfrm>
                  <a:off x="174" y="2250"/>
                  <a:ext cx="283" cy="38"/>
                </a:xfrm>
                <a:prstGeom prst="rect">
                  <a:avLst/>
                </a:prstGeom>
                <a:solidFill>
                  <a:srgbClr val="593F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26" name="Rectangle 4603"/>
                <p:cNvSpPr>
                  <a:spLocks noChangeArrowheads="1"/>
                </p:cNvSpPr>
                <p:nvPr/>
              </p:nvSpPr>
              <p:spPr bwMode="auto">
                <a:xfrm>
                  <a:off x="174" y="2250"/>
                  <a:ext cx="283" cy="38"/>
                </a:xfrm>
                <a:prstGeom prst="rect">
                  <a:avLst/>
                </a:prstGeom>
                <a:solidFill>
                  <a:srgbClr val="593F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27" name="Rectangle 4604"/>
                <p:cNvSpPr>
                  <a:spLocks noChangeArrowheads="1"/>
                </p:cNvSpPr>
                <p:nvPr/>
              </p:nvSpPr>
              <p:spPr bwMode="auto">
                <a:xfrm>
                  <a:off x="174" y="2250"/>
                  <a:ext cx="283" cy="38"/>
                </a:xfrm>
                <a:prstGeom prst="rect">
                  <a:avLst/>
                </a:prstGeom>
                <a:solidFill>
                  <a:srgbClr val="593F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28" name="Rectangle 4605"/>
                <p:cNvSpPr>
                  <a:spLocks noChangeArrowheads="1"/>
                </p:cNvSpPr>
                <p:nvPr/>
              </p:nvSpPr>
              <p:spPr bwMode="auto">
                <a:xfrm>
                  <a:off x="174" y="2250"/>
                  <a:ext cx="283" cy="38"/>
                </a:xfrm>
                <a:prstGeom prst="rect">
                  <a:avLst/>
                </a:prstGeom>
                <a:solidFill>
                  <a:srgbClr val="573D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29" name="Rectangle 4606"/>
                <p:cNvSpPr>
                  <a:spLocks noChangeArrowheads="1"/>
                </p:cNvSpPr>
                <p:nvPr/>
              </p:nvSpPr>
              <p:spPr bwMode="auto">
                <a:xfrm>
                  <a:off x="174" y="2251"/>
                  <a:ext cx="283" cy="37"/>
                </a:xfrm>
                <a:prstGeom prst="rect">
                  <a:avLst/>
                </a:prstGeom>
                <a:solidFill>
                  <a:srgbClr val="573D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30" name="Rectangle 4607"/>
                <p:cNvSpPr>
                  <a:spLocks noChangeArrowheads="1"/>
                </p:cNvSpPr>
                <p:nvPr/>
              </p:nvSpPr>
              <p:spPr bwMode="auto">
                <a:xfrm>
                  <a:off x="174" y="2251"/>
                  <a:ext cx="283" cy="37"/>
                </a:xfrm>
                <a:prstGeom prst="rect">
                  <a:avLst/>
                </a:prstGeom>
                <a:solidFill>
                  <a:srgbClr val="573D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31" name="Rectangle 4608"/>
                <p:cNvSpPr>
                  <a:spLocks noChangeArrowheads="1"/>
                </p:cNvSpPr>
                <p:nvPr/>
              </p:nvSpPr>
              <p:spPr bwMode="auto">
                <a:xfrm>
                  <a:off x="174" y="2251"/>
                  <a:ext cx="283" cy="37"/>
                </a:xfrm>
                <a:prstGeom prst="rect">
                  <a:avLst/>
                </a:prstGeom>
                <a:solidFill>
                  <a:srgbClr val="573D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32" name="Rectangle 4609"/>
                <p:cNvSpPr>
                  <a:spLocks noChangeArrowheads="1"/>
                </p:cNvSpPr>
                <p:nvPr/>
              </p:nvSpPr>
              <p:spPr bwMode="auto">
                <a:xfrm>
                  <a:off x="174" y="2251"/>
                  <a:ext cx="283" cy="37"/>
                </a:xfrm>
                <a:prstGeom prst="rect">
                  <a:avLst/>
                </a:prstGeom>
                <a:solidFill>
                  <a:srgbClr val="573D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33" name="Rectangle 4610"/>
                <p:cNvSpPr>
                  <a:spLocks noChangeArrowheads="1"/>
                </p:cNvSpPr>
                <p:nvPr/>
              </p:nvSpPr>
              <p:spPr bwMode="auto">
                <a:xfrm>
                  <a:off x="174" y="2251"/>
                  <a:ext cx="283" cy="37"/>
                </a:xfrm>
                <a:prstGeom prst="rect">
                  <a:avLst/>
                </a:prstGeom>
                <a:solidFill>
                  <a:srgbClr val="573D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34" name="Rectangle 4611"/>
                <p:cNvSpPr>
                  <a:spLocks noChangeArrowheads="1"/>
                </p:cNvSpPr>
                <p:nvPr/>
              </p:nvSpPr>
              <p:spPr bwMode="auto">
                <a:xfrm>
                  <a:off x="174" y="2252"/>
                  <a:ext cx="283" cy="36"/>
                </a:xfrm>
                <a:prstGeom prst="rect">
                  <a:avLst/>
                </a:prstGeom>
                <a:solidFill>
                  <a:srgbClr val="573D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35" name="Rectangle 4612"/>
                <p:cNvSpPr>
                  <a:spLocks noChangeArrowheads="1"/>
                </p:cNvSpPr>
                <p:nvPr/>
              </p:nvSpPr>
              <p:spPr bwMode="auto">
                <a:xfrm>
                  <a:off x="174" y="2252"/>
                  <a:ext cx="283" cy="36"/>
                </a:xfrm>
                <a:prstGeom prst="rect">
                  <a:avLst/>
                </a:prstGeom>
                <a:solidFill>
                  <a:srgbClr val="573D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36" name="Rectangle 4613"/>
                <p:cNvSpPr>
                  <a:spLocks noChangeArrowheads="1"/>
                </p:cNvSpPr>
                <p:nvPr/>
              </p:nvSpPr>
              <p:spPr bwMode="auto">
                <a:xfrm>
                  <a:off x="174" y="2252"/>
                  <a:ext cx="283" cy="36"/>
                </a:xfrm>
                <a:prstGeom prst="rect">
                  <a:avLst/>
                </a:prstGeom>
                <a:solidFill>
                  <a:srgbClr val="573D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37" name="Rectangle 4614"/>
                <p:cNvSpPr>
                  <a:spLocks noChangeArrowheads="1"/>
                </p:cNvSpPr>
                <p:nvPr/>
              </p:nvSpPr>
              <p:spPr bwMode="auto">
                <a:xfrm>
                  <a:off x="174" y="2252"/>
                  <a:ext cx="283" cy="36"/>
                </a:xfrm>
                <a:prstGeom prst="rect">
                  <a:avLst/>
                </a:prstGeom>
                <a:solidFill>
                  <a:srgbClr val="573D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38" name="Rectangle 4615"/>
                <p:cNvSpPr>
                  <a:spLocks noChangeArrowheads="1"/>
                </p:cNvSpPr>
                <p:nvPr/>
              </p:nvSpPr>
              <p:spPr bwMode="auto">
                <a:xfrm>
                  <a:off x="174" y="2252"/>
                  <a:ext cx="283" cy="36"/>
                </a:xfrm>
                <a:prstGeom prst="rect">
                  <a:avLst/>
                </a:prstGeom>
                <a:solidFill>
                  <a:srgbClr val="573D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39" name="Rectangle 4616"/>
                <p:cNvSpPr>
                  <a:spLocks noChangeArrowheads="1"/>
                </p:cNvSpPr>
                <p:nvPr/>
              </p:nvSpPr>
              <p:spPr bwMode="auto">
                <a:xfrm>
                  <a:off x="174" y="2252"/>
                  <a:ext cx="283" cy="36"/>
                </a:xfrm>
                <a:prstGeom prst="rect">
                  <a:avLst/>
                </a:prstGeom>
                <a:solidFill>
                  <a:srgbClr val="573D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40" name="Rectangle 4617"/>
                <p:cNvSpPr>
                  <a:spLocks noChangeArrowheads="1"/>
                </p:cNvSpPr>
                <p:nvPr/>
              </p:nvSpPr>
              <p:spPr bwMode="auto">
                <a:xfrm>
                  <a:off x="174" y="2253"/>
                  <a:ext cx="283" cy="35"/>
                </a:xfrm>
                <a:prstGeom prst="rect">
                  <a:avLst/>
                </a:prstGeom>
                <a:solidFill>
                  <a:srgbClr val="553B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41" name="Rectangle 4618"/>
                <p:cNvSpPr>
                  <a:spLocks noChangeArrowheads="1"/>
                </p:cNvSpPr>
                <p:nvPr/>
              </p:nvSpPr>
              <p:spPr bwMode="auto">
                <a:xfrm>
                  <a:off x="174" y="2253"/>
                  <a:ext cx="283" cy="35"/>
                </a:xfrm>
                <a:prstGeom prst="rect">
                  <a:avLst/>
                </a:prstGeom>
                <a:solidFill>
                  <a:srgbClr val="553B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42" name="Rectangle 4619"/>
                <p:cNvSpPr>
                  <a:spLocks noChangeArrowheads="1"/>
                </p:cNvSpPr>
                <p:nvPr/>
              </p:nvSpPr>
              <p:spPr bwMode="auto">
                <a:xfrm>
                  <a:off x="174" y="2253"/>
                  <a:ext cx="283" cy="35"/>
                </a:xfrm>
                <a:prstGeom prst="rect">
                  <a:avLst/>
                </a:prstGeom>
                <a:solidFill>
                  <a:srgbClr val="553B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43" name="Rectangle 4620"/>
                <p:cNvSpPr>
                  <a:spLocks noChangeArrowheads="1"/>
                </p:cNvSpPr>
                <p:nvPr/>
              </p:nvSpPr>
              <p:spPr bwMode="auto">
                <a:xfrm>
                  <a:off x="174" y="2253"/>
                  <a:ext cx="283" cy="35"/>
                </a:xfrm>
                <a:prstGeom prst="rect">
                  <a:avLst/>
                </a:prstGeom>
                <a:solidFill>
                  <a:srgbClr val="553B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44" name="Rectangle 4621"/>
                <p:cNvSpPr>
                  <a:spLocks noChangeArrowheads="1"/>
                </p:cNvSpPr>
                <p:nvPr/>
              </p:nvSpPr>
              <p:spPr bwMode="auto">
                <a:xfrm>
                  <a:off x="174" y="2253"/>
                  <a:ext cx="283" cy="35"/>
                </a:xfrm>
                <a:prstGeom prst="rect">
                  <a:avLst/>
                </a:prstGeom>
                <a:solidFill>
                  <a:srgbClr val="553B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45" name="Rectangle 4622"/>
                <p:cNvSpPr>
                  <a:spLocks noChangeArrowheads="1"/>
                </p:cNvSpPr>
                <p:nvPr/>
              </p:nvSpPr>
              <p:spPr bwMode="auto">
                <a:xfrm>
                  <a:off x="174" y="2253"/>
                  <a:ext cx="283" cy="35"/>
                </a:xfrm>
                <a:prstGeom prst="rect">
                  <a:avLst/>
                </a:prstGeom>
                <a:solidFill>
                  <a:srgbClr val="553B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46" name="Rectangle 4623"/>
                <p:cNvSpPr>
                  <a:spLocks noChangeArrowheads="1"/>
                </p:cNvSpPr>
                <p:nvPr/>
              </p:nvSpPr>
              <p:spPr bwMode="auto">
                <a:xfrm>
                  <a:off x="174" y="2254"/>
                  <a:ext cx="283" cy="34"/>
                </a:xfrm>
                <a:prstGeom prst="rect">
                  <a:avLst/>
                </a:prstGeom>
                <a:solidFill>
                  <a:srgbClr val="553B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47" name="Rectangle 4624"/>
                <p:cNvSpPr>
                  <a:spLocks noChangeArrowheads="1"/>
                </p:cNvSpPr>
                <p:nvPr/>
              </p:nvSpPr>
              <p:spPr bwMode="auto">
                <a:xfrm>
                  <a:off x="174" y="2254"/>
                  <a:ext cx="283" cy="34"/>
                </a:xfrm>
                <a:prstGeom prst="rect">
                  <a:avLst/>
                </a:prstGeom>
                <a:solidFill>
                  <a:srgbClr val="553B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48" name="Rectangle 4625"/>
                <p:cNvSpPr>
                  <a:spLocks noChangeArrowheads="1"/>
                </p:cNvSpPr>
                <p:nvPr/>
              </p:nvSpPr>
              <p:spPr bwMode="auto">
                <a:xfrm>
                  <a:off x="174" y="2254"/>
                  <a:ext cx="283" cy="34"/>
                </a:xfrm>
                <a:prstGeom prst="rect">
                  <a:avLst/>
                </a:prstGeom>
                <a:solidFill>
                  <a:srgbClr val="553B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949" name="Rectangle 4626"/>
                <p:cNvSpPr>
                  <a:spLocks noChangeArrowheads="1"/>
                </p:cNvSpPr>
                <p:nvPr/>
              </p:nvSpPr>
              <p:spPr bwMode="auto">
                <a:xfrm>
                  <a:off x="174" y="2254"/>
                  <a:ext cx="283" cy="34"/>
                </a:xfrm>
                <a:prstGeom prst="rect">
                  <a:avLst/>
                </a:prstGeom>
                <a:solidFill>
                  <a:srgbClr val="553B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</p:grpSp>
          <p:grpSp>
            <p:nvGrpSpPr>
              <p:cNvPr id="10754" name="Group 4828"/>
              <p:cNvGrpSpPr>
                <a:grpSpLocks/>
              </p:cNvGrpSpPr>
              <p:nvPr/>
            </p:nvGrpSpPr>
            <p:grpSpPr bwMode="auto">
              <a:xfrm>
                <a:off x="276225" y="3362201"/>
                <a:ext cx="449263" cy="53975"/>
                <a:chOff x="174" y="2254"/>
                <a:chExt cx="283" cy="34"/>
              </a:xfrm>
            </p:grpSpPr>
            <p:sp>
              <p:nvSpPr>
                <p:cNvPr id="11550" name="Rectangle 4628"/>
                <p:cNvSpPr>
                  <a:spLocks noChangeArrowheads="1"/>
                </p:cNvSpPr>
                <p:nvPr/>
              </p:nvSpPr>
              <p:spPr bwMode="auto">
                <a:xfrm>
                  <a:off x="174" y="2254"/>
                  <a:ext cx="283" cy="34"/>
                </a:xfrm>
                <a:prstGeom prst="rect">
                  <a:avLst/>
                </a:prstGeom>
                <a:solidFill>
                  <a:srgbClr val="553B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51" name="Rectangle 4629"/>
                <p:cNvSpPr>
                  <a:spLocks noChangeArrowheads="1"/>
                </p:cNvSpPr>
                <p:nvPr/>
              </p:nvSpPr>
              <p:spPr bwMode="auto">
                <a:xfrm>
                  <a:off x="174" y="2254"/>
                  <a:ext cx="283" cy="34"/>
                </a:xfrm>
                <a:prstGeom prst="rect">
                  <a:avLst/>
                </a:prstGeom>
                <a:solidFill>
                  <a:srgbClr val="5338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52" name="Rectangle 4630"/>
                <p:cNvSpPr>
                  <a:spLocks noChangeArrowheads="1"/>
                </p:cNvSpPr>
                <p:nvPr/>
              </p:nvSpPr>
              <p:spPr bwMode="auto">
                <a:xfrm>
                  <a:off x="174" y="2254"/>
                  <a:ext cx="283" cy="34"/>
                </a:xfrm>
                <a:prstGeom prst="rect">
                  <a:avLst/>
                </a:prstGeom>
                <a:solidFill>
                  <a:srgbClr val="5338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53" name="Rectangle 4631"/>
                <p:cNvSpPr>
                  <a:spLocks noChangeArrowheads="1"/>
                </p:cNvSpPr>
                <p:nvPr/>
              </p:nvSpPr>
              <p:spPr bwMode="auto">
                <a:xfrm>
                  <a:off x="174" y="2254"/>
                  <a:ext cx="283" cy="34"/>
                </a:xfrm>
                <a:prstGeom prst="rect">
                  <a:avLst/>
                </a:prstGeom>
                <a:solidFill>
                  <a:srgbClr val="5338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54" name="Rectangle 4632"/>
                <p:cNvSpPr>
                  <a:spLocks noChangeArrowheads="1"/>
                </p:cNvSpPr>
                <p:nvPr/>
              </p:nvSpPr>
              <p:spPr bwMode="auto">
                <a:xfrm>
                  <a:off x="174" y="2255"/>
                  <a:ext cx="283" cy="33"/>
                </a:xfrm>
                <a:prstGeom prst="rect">
                  <a:avLst/>
                </a:prstGeom>
                <a:solidFill>
                  <a:srgbClr val="5338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55" name="Rectangle 4633"/>
                <p:cNvSpPr>
                  <a:spLocks noChangeArrowheads="1"/>
                </p:cNvSpPr>
                <p:nvPr/>
              </p:nvSpPr>
              <p:spPr bwMode="auto">
                <a:xfrm>
                  <a:off x="174" y="2255"/>
                  <a:ext cx="283" cy="33"/>
                </a:xfrm>
                <a:prstGeom prst="rect">
                  <a:avLst/>
                </a:prstGeom>
                <a:solidFill>
                  <a:srgbClr val="5338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56" name="Rectangle 4634"/>
                <p:cNvSpPr>
                  <a:spLocks noChangeArrowheads="1"/>
                </p:cNvSpPr>
                <p:nvPr/>
              </p:nvSpPr>
              <p:spPr bwMode="auto">
                <a:xfrm>
                  <a:off x="174" y="2255"/>
                  <a:ext cx="283" cy="33"/>
                </a:xfrm>
                <a:prstGeom prst="rect">
                  <a:avLst/>
                </a:prstGeom>
                <a:solidFill>
                  <a:srgbClr val="5338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57" name="Rectangle 4635"/>
                <p:cNvSpPr>
                  <a:spLocks noChangeArrowheads="1"/>
                </p:cNvSpPr>
                <p:nvPr/>
              </p:nvSpPr>
              <p:spPr bwMode="auto">
                <a:xfrm>
                  <a:off x="174" y="2255"/>
                  <a:ext cx="283" cy="33"/>
                </a:xfrm>
                <a:prstGeom prst="rect">
                  <a:avLst/>
                </a:prstGeom>
                <a:solidFill>
                  <a:srgbClr val="5338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58" name="Rectangle 4636"/>
                <p:cNvSpPr>
                  <a:spLocks noChangeArrowheads="1"/>
                </p:cNvSpPr>
                <p:nvPr/>
              </p:nvSpPr>
              <p:spPr bwMode="auto">
                <a:xfrm>
                  <a:off x="174" y="2255"/>
                  <a:ext cx="283" cy="33"/>
                </a:xfrm>
                <a:prstGeom prst="rect">
                  <a:avLst/>
                </a:prstGeom>
                <a:solidFill>
                  <a:srgbClr val="5338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59" name="Rectangle 4637"/>
                <p:cNvSpPr>
                  <a:spLocks noChangeArrowheads="1"/>
                </p:cNvSpPr>
                <p:nvPr/>
              </p:nvSpPr>
              <p:spPr bwMode="auto">
                <a:xfrm>
                  <a:off x="174" y="2255"/>
                  <a:ext cx="283" cy="33"/>
                </a:xfrm>
                <a:prstGeom prst="rect">
                  <a:avLst/>
                </a:prstGeom>
                <a:solidFill>
                  <a:srgbClr val="5338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60" name="Rectangle 4638"/>
                <p:cNvSpPr>
                  <a:spLocks noChangeArrowheads="1"/>
                </p:cNvSpPr>
                <p:nvPr/>
              </p:nvSpPr>
              <p:spPr bwMode="auto">
                <a:xfrm>
                  <a:off x="174" y="2256"/>
                  <a:ext cx="283" cy="32"/>
                </a:xfrm>
                <a:prstGeom prst="rect">
                  <a:avLst/>
                </a:prstGeom>
                <a:solidFill>
                  <a:srgbClr val="5338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61" name="Rectangle 4639"/>
                <p:cNvSpPr>
                  <a:spLocks noChangeArrowheads="1"/>
                </p:cNvSpPr>
                <p:nvPr/>
              </p:nvSpPr>
              <p:spPr bwMode="auto">
                <a:xfrm>
                  <a:off x="174" y="2256"/>
                  <a:ext cx="283" cy="32"/>
                </a:xfrm>
                <a:prstGeom prst="rect">
                  <a:avLst/>
                </a:prstGeom>
                <a:solidFill>
                  <a:srgbClr val="5338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62" name="Rectangle 4640"/>
                <p:cNvSpPr>
                  <a:spLocks noChangeArrowheads="1"/>
                </p:cNvSpPr>
                <p:nvPr/>
              </p:nvSpPr>
              <p:spPr bwMode="auto">
                <a:xfrm>
                  <a:off x="174" y="2256"/>
                  <a:ext cx="283" cy="32"/>
                </a:xfrm>
                <a:prstGeom prst="rect">
                  <a:avLst/>
                </a:prstGeom>
                <a:solidFill>
                  <a:srgbClr val="5136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63" name="Rectangle 4641"/>
                <p:cNvSpPr>
                  <a:spLocks noChangeArrowheads="1"/>
                </p:cNvSpPr>
                <p:nvPr/>
              </p:nvSpPr>
              <p:spPr bwMode="auto">
                <a:xfrm>
                  <a:off x="174" y="2256"/>
                  <a:ext cx="283" cy="32"/>
                </a:xfrm>
                <a:prstGeom prst="rect">
                  <a:avLst/>
                </a:prstGeom>
                <a:solidFill>
                  <a:srgbClr val="5136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64" name="Rectangle 4642"/>
                <p:cNvSpPr>
                  <a:spLocks noChangeArrowheads="1"/>
                </p:cNvSpPr>
                <p:nvPr/>
              </p:nvSpPr>
              <p:spPr bwMode="auto">
                <a:xfrm>
                  <a:off x="174" y="2256"/>
                  <a:ext cx="283" cy="32"/>
                </a:xfrm>
                <a:prstGeom prst="rect">
                  <a:avLst/>
                </a:prstGeom>
                <a:solidFill>
                  <a:srgbClr val="5136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65" name="Rectangle 4643"/>
                <p:cNvSpPr>
                  <a:spLocks noChangeArrowheads="1"/>
                </p:cNvSpPr>
                <p:nvPr/>
              </p:nvSpPr>
              <p:spPr bwMode="auto">
                <a:xfrm>
                  <a:off x="174" y="2256"/>
                  <a:ext cx="283" cy="32"/>
                </a:xfrm>
                <a:prstGeom prst="rect">
                  <a:avLst/>
                </a:prstGeom>
                <a:solidFill>
                  <a:srgbClr val="5136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66" name="Rectangle 4644"/>
                <p:cNvSpPr>
                  <a:spLocks noChangeArrowheads="1"/>
                </p:cNvSpPr>
                <p:nvPr/>
              </p:nvSpPr>
              <p:spPr bwMode="auto">
                <a:xfrm>
                  <a:off x="174" y="2257"/>
                  <a:ext cx="283" cy="31"/>
                </a:xfrm>
                <a:prstGeom prst="rect">
                  <a:avLst/>
                </a:prstGeom>
                <a:solidFill>
                  <a:srgbClr val="5136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67" name="Rectangle 4645"/>
                <p:cNvSpPr>
                  <a:spLocks noChangeArrowheads="1"/>
                </p:cNvSpPr>
                <p:nvPr/>
              </p:nvSpPr>
              <p:spPr bwMode="auto">
                <a:xfrm>
                  <a:off x="174" y="2257"/>
                  <a:ext cx="283" cy="31"/>
                </a:xfrm>
                <a:prstGeom prst="rect">
                  <a:avLst/>
                </a:prstGeom>
                <a:solidFill>
                  <a:srgbClr val="5136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68" name="Rectangle 4646"/>
                <p:cNvSpPr>
                  <a:spLocks noChangeArrowheads="1"/>
                </p:cNvSpPr>
                <p:nvPr/>
              </p:nvSpPr>
              <p:spPr bwMode="auto">
                <a:xfrm>
                  <a:off x="174" y="2257"/>
                  <a:ext cx="283" cy="31"/>
                </a:xfrm>
                <a:prstGeom prst="rect">
                  <a:avLst/>
                </a:prstGeom>
                <a:solidFill>
                  <a:srgbClr val="5136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69" name="Rectangle 4647"/>
                <p:cNvSpPr>
                  <a:spLocks noChangeArrowheads="1"/>
                </p:cNvSpPr>
                <p:nvPr/>
              </p:nvSpPr>
              <p:spPr bwMode="auto">
                <a:xfrm>
                  <a:off x="174" y="2257"/>
                  <a:ext cx="283" cy="31"/>
                </a:xfrm>
                <a:prstGeom prst="rect">
                  <a:avLst/>
                </a:prstGeom>
                <a:solidFill>
                  <a:srgbClr val="5136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70" name="Rectangle 4648"/>
                <p:cNvSpPr>
                  <a:spLocks noChangeArrowheads="1"/>
                </p:cNvSpPr>
                <p:nvPr/>
              </p:nvSpPr>
              <p:spPr bwMode="auto">
                <a:xfrm>
                  <a:off x="174" y="2257"/>
                  <a:ext cx="283" cy="31"/>
                </a:xfrm>
                <a:prstGeom prst="rect">
                  <a:avLst/>
                </a:prstGeom>
                <a:solidFill>
                  <a:srgbClr val="5136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71" name="Rectangle 4649"/>
                <p:cNvSpPr>
                  <a:spLocks noChangeArrowheads="1"/>
                </p:cNvSpPr>
                <p:nvPr/>
              </p:nvSpPr>
              <p:spPr bwMode="auto">
                <a:xfrm>
                  <a:off x="174" y="2257"/>
                  <a:ext cx="283" cy="31"/>
                </a:xfrm>
                <a:prstGeom prst="rect">
                  <a:avLst/>
                </a:prstGeom>
                <a:solidFill>
                  <a:srgbClr val="5136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72" name="Rectangle 4650"/>
                <p:cNvSpPr>
                  <a:spLocks noChangeArrowheads="1"/>
                </p:cNvSpPr>
                <p:nvPr/>
              </p:nvSpPr>
              <p:spPr bwMode="auto">
                <a:xfrm>
                  <a:off x="174" y="2258"/>
                  <a:ext cx="283" cy="30"/>
                </a:xfrm>
                <a:prstGeom prst="rect">
                  <a:avLst/>
                </a:prstGeom>
                <a:solidFill>
                  <a:srgbClr val="5136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73" name="Rectangle 4651"/>
                <p:cNvSpPr>
                  <a:spLocks noChangeArrowheads="1"/>
                </p:cNvSpPr>
                <p:nvPr/>
              </p:nvSpPr>
              <p:spPr bwMode="auto">
                <a:xfrm>
                  <a:off x="174" y="2258"/>
                  <a:ext cx="283" cy="30"/>
                </a:xfrm>
                <a:prstGeom prst="rect">
                  <a:avLst/>
                </a:prstGeom>
                <a:solidFill>
                  <a:srgbClr val="5136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74" name="Rectangle 4652"/>
                <p:cNvSpPr>
                  <a:spLocks noChangeArrowheads="1"/>
                </p:cNvSpPr>
                <p:nvPr/>
              </p:nvSpPr>
              <p:spPr bwMode="auto">
                <a:xfrm>
                  <a:off x="174" y="2258"/>
                  <a:ext cx="283" cy="30"/>
                </a:xfrm>
                <a:prstGeom prst="rect">
                  <a:avLst/>
                </a:prstGeom>
                <a:solidFill>
                  <a:srgbClr val="4F34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75" name="Rectangle 4653"/>
                <p:cNvSpPr>
                  <a:spLocks noChangeArrowheads="1"/>
                </p:cNvSpPr>
                <p:nvPr/>
              </p:nvSpPr>
              <p:spPr bwMode="auto">
                <a:xfrm>
                  <a:off x="174" y="2258"/>
                  <a:ext cx="283" cy="30"/>
                </a:xfrm>
                <a:prstGeom prst="rect">
                  <a:avLst/>
                </a:prstGeom>
                <a:solidFill>
                  <a:srgbClr val="4E33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76" name="Rectangle 4654"/>
                <p:cNvSpPr>
                  <a:spLocks noChangeArrowheads="1"/>
                </p:cNvSpPr>
                <p:nvPr/>
              </p:nvSpPr>
              <p:spPr bwMode="auto">
                <a:xfrm>
                  <a:off x="174" y="2258"/>
                  <a:ext cx="283" cy="30"/>
                </a:xfrm>
                <a:prstGeom prst="rect">
                  <a:avLst/>
                </a:prstGeom>
                <a:solidFill>
                  <a:srgbClr val="4E33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77" name="Rectangle 4655"/>
                <p:cNvSpPr>
                  <a:spLocks noChangeArrowheads="1"/>
                </p:cNvSpPr>
                <p:nvPr/>
              </p:nvSpPr>
              <p:spPr bwMode="auto">
                <a:xfrm>
                  <a:off x="174" y="2258"/>
                  <a:ext cx="283" cy="30"/>
                </a:xfrm>
                <a:prstGeom prst="rect">
                  <a:avLst/>
                </a:prstGeom>
                <a:solidFill>
                  <a:srgbClr val="4B33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78" name="Rectangle 4656"/>
                <p:cNvSpPr>
                  <a:spLocks noChangeArrowheads="1"/>
                </p:cNvSpPr>
                <p:nvPr/>
              </p:nvSpPr>
              <p:spPr bwMode="auto">
                <a:xfrm>
                  <a:off x="174" y="2259"/>
                  <a:ext cx="283" cy="29"/>
                </a:xfrm>
                <a:prstGeom prst="rect">
                  <a:avLst/>
                </a:prstGeom>
                <a:solidFill>
                  <a:srgbClr val="4B33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79" name="Rectangle 4657"/>
                <p:cNvSpPr>
                  <a:spLocks noChangeArrowheads="1"/>
                </p:cNvSpPr>
                <p:nvPr/>
              </p:nvSpPr>
              <p:spPr bwMode="auto">
                <a:xfrm>
                  <a:off x="174" y="2259"/>
                  <a:ext cx="283" cy="29"/>
                </a:xfrm>
                <a:prstGeom prst="rect">
                  <a:avLst/>
                </a:prstGeom>
                <a:solidFill>
                  <a:srgbClr val="4B33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80" name="Rectangle 4658"/>
                <p:cNvSpPr>
                  <a:spLocks noChangeArrowheads="1"/>
                </p:cNvSpPr>
                <p:nvPr/>
              </p:nvSpPr>
              <p:spPr bwMode="auto">
                <a:xfrm>
                  <a:off x="174" y="2259"/>
                  <a:ext cx="283" cy="29"/>
                </a:xfrm>
                <a:prstGeom prst="rect">
                  <a:avLst/>
                </a:prstGeom>
                <a:solidFill>
                  <a:srgbClr val="4B33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81" name="Rectangle 4659"/>
                <p:cNvSpPr>
                  <a:spLocks noChangeArrowheads="1"/>
                </p:cNvSpPr>
                <p:nvPr/>
              </p:nvSpPr>
              <p:spPr bwMode="auto">
                <a:xfrm>
                  <a:off x="174" y="2259"/>
                  <a:ext cx="283" cy="29"/>
                </a:xfrm>
                <a:prstGeom prst="rect">
                  <a:avLst/>
                </a:prstGeom>
                <a:solidFill>
                  <a:srgbClr val="4B33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82" name="Rectangle 4660"/>
                <p:cNvSpPr>
                  <a:spLocks noChangeArrowheads="1"/>
                </p:cNvSpPr>
                <p:nvPr/>
              </p:nvSpPr>
              <p:spPr bwMode="auto">
                <a:xfrm>
                  <a:off x="174" y="2259"/>
                  <a:ext cx="283" cy="29"/>
                </a:xfrm>
                <a:prstGeom prst="rect">
                  <a:avLst/>
                </a:prstGeom>
                <a:solidFill>
                  <a:srgbClr val="4B33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83" name="Rectangle 4661"/>
                <p:cNvSpPr>
                  <a:spLocks noChangeArrowheads="1"/>
                </p:cNvSpPr>
                <p:nvPr/>
              </p:nvSpPr>
              <p:spPr bwMode="auto">
                <a:xfrm>
                  <a:off x="174" y="2259"/>
                  <a:ext cx="283" cy="29"/>
                </a:xfrm>
                <a:prstGeom prst="rect">
                  <a:avLst/>
                </a:prstGeom>
                <a:solidFill>
                  <a:srgbClr val="4B33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84" name="Rectangle 4662"/>
                <p:cNvSpPr>
                  <a:spLocks noChangeArrowheads="1"/>
                </p:cNvSpPr>
                <p:nvPr/>
              </p:nvSpPr>
              <p:spPr bwMode="auto">
                <a:xfrm>
                  <a:off x="174" y="2259"/>
                  <a:ext cx="283" cy="29"/>
                </a:xfrm>
                <a:prstGeom prst="rect">
                  <a:avLst/>
                </a:prstGeom>
                <a:solidFill>
                  <a:srgbClr val="4B33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85" name="Rectangle 4663"/>
                <p:cNvSpPr>
                  <a:spLocks noChangeArrowheads="1"/>
                </p:cNvSpPr>
                <p:nvPr/>
              </p:nvSpPr>
              <p:spPr bwMode="auto">
                <a:xfrm>
                  <a:off x="174" y="2260"/>
                  <a:ext cx="283" cy="28"/>
                </a:xfrm>
                <a:prstGeom prst="rect">
                  <a:avLst/>
                </a:prstGeom>
                <a:solidFill>
                  <a:srgbClr val="493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86" name="Rectangle 4664"/>
                <p:cNvSpPr>
                  <a:spLocks noChangeArrowheads="1"/>
                </p:cNvSpPr>
                <p:nvPr/>
              </p:nvSpPr>
              <p:spPr bwMode="auto">
                <a:xfrm>
                  <a:off x="174" y="2260"/>
                  <a:ext cx="283" cy="28"/>
                </a:xfrm>
                <a:prstGeom prst="rect">
                  <a:avLst/>
                </a:prstGeom>
                <a:solidFill>
                  <a:srgbClr val="493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87" name="Rectangle 4665"/>
                <p:cNvSpPr>
                  <a:spLocks noChangeArrowheads="1"/>
                </p:cNvSpPr>
                <p:nvPr/>
              </p:nvSpPr>
              <p:spPr bwMode="auto">
                <a:xfrm>
                  <a:off x="174" y="2260"/>
                  <a:ext cx="283" cy="28"/>
                </a:xfrm>
                <a:prstGeom prst="rect">
                  <a:avLst/>
                </a:prstGeom>
                <a:solidFill>
                  <a:srgbClr val="493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88" name="Rectangle 4666"/>
                <p:cNvSpPr>
                  <a:spLocks noChangeArrowheads="1"/>
                </p:cNvSpPr>
                <p:nvPr/>
              </p:nvSpPr>
              <p:spPr bwMode="auto">
                <a:xfrm>
                  <a:off x="174" y="2260"/>
                  <a:ext cx="283" cy="28"/>
                </a:xfrm>
                <a:prstGeom prst="rect">
                  <a:avLst/>
                </a:prstGeom>
                <a:solidFill>
                  <a:srgbClr val="493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89" name="Rectangle 4667"/>
                <p:cNvSpPr>
                  <a:spLocks noChangeArrowheads="1"/>
                </p:cNvSpPr>
                <p:nvPr/>
              </p:nvSpPr>
              <p:spPr bwMode="auto">
                <a:xfrm>
                  <a:off x="174" y="2260"/>
                  <a:ext cx="283" cy="28"/>
                </a:xfrm>
                <a:prstGeom prst="rect">
                  <a:avLst/>
                </a:prstGeom>
                <a:solidFill>
                  <a:srgbClr val="493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90" name="Rectangle 4668"/>
                <p:cNvSpPr>
                  <a:spLocks noChangeArrowheads="1"/>
                </p:cNvSpPr>
                <p:nvPr/>
              </p:nvSpPr>
              <p:spPr bwMode="auto">
                <a:xfrm>
                  <a:off x="174" y="2260"/>
                  <a:ext cx="283" cy="28"/>
                </a:xfrm>
                <a:prstGeom prst="rect">
                  <a:avLst/>
                </a:prstGeom>
                <a:solidFill>
                  <a:srgbClr val="493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91" name="Rectangle 4669"/>
                <p:cNvSpPr>
                  <a:spLocks noChangeArrowheads="1"/>
                </p:cNvSpPr>
                <p:nvPr/>
              </p:nvSpPr>
              <p:spPr bwMode="auto">
                <a:xfrm>
                  <a:off x="174" y="2261"/>
                  <a:ext cx="283" cy="27"/>
                </a:xfrm>
                <a:prstGeom prst="rect">
                  <a:avLst/>
                </a:prstGeom>
                <a:solidFill>
                  <a:srgbClr val="493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92" name="Rectangle 4670"/>
                <p:cNvSpPr>
                  <a:spLocks noChangeArrowheads="1"/>
                </p:cNvSpPr>
                <p:nvPr/>
              </p:nvSpPr>
              <p:spPr bwMode="auto">
                <a:xfrm>
                  <a:off x="174" y="2261"/>
                  <a:ext cx="283" cy="27"/>
                </a:xfrm>
                <a:prstGeom prst="rect">
                  <a:avLst/>
                </a:prstGeom>
                <a:solidFill>
                  <a:srgbClr val="493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93" name="Rectangle 4671"/>
                <p:cNvSpPr>
                  <a:spLocks noChangeArrowheads="1"/>
                </p:cNvSpPr>
                <p:nvPr/>
              </p:nvSpPr>
              <p:spPr bwMode="auto">
                <a:xfrm>
                  <a:off x="174" y="2261"/>
                  <a:ext cx="283" cy="27"/>
                </a:xfrm>
                <a:prstGeom prst="rect">
                  <a:avLst/>
                </a:prstGeom>
                <a:solidFill>
                  <a:srgbClr val="493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94" name="Rectangle 4672"/>
                <p:cNvSpPr>
                  <a:spLocks noChangeArrowheads="1"/>
                </p:cNvSpPr>
                <p:nvPr/>
              </p:nvSpPr>
              <p:spPr bwMode="auto">
                <a:xfrm>
                  <a:off x="174" y="2261"/>
                  <a:ext cx="283" cy="27"/>
                </a:xfrm>
                <a:prstGeom prst="rect">
                  <a:avLst/>
                </a:prstGeom>
                <a:solidFill>
                  <a:srgbClr val="493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95" name="Rectangle 4673"/>
                <p:cNvSpPr>
                  <a:spLocks noChangeArrowheads="1"/>
                </p:cNvSpPr>
                <p:nvPr/>
              </p:nvSpPr>
              <p:spPr bwMode="auto">
                <a:xfrm>
                  <a:off x="174" y="2261"/>
                  <a:ext cx="283" cy="27"/>
                </a:xfrm>
                <a:prstGeom prst="rect">
                  <a:avLst/>
                </a:prstGeom>
                <a:solidFill>
                  <a:srgbClr val="493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96" name="Rectangle 4674"/>
                <p:cNvSpPr>
                  <a:spLocks noChangeArrowheads="1"/>
                </p:cNvSpPr>
                <p:nvPr/>
              </p:nvSpPr>
              <p:spPr bwMode="auto">
                <a:xfrm>
                  <a:off x="174" y="2261"/>
                  <a:ext cx="283" cy="27"/>
                </a:xfrm>
                <a:prstGeom prst="rect">
                  <a:avLst/>
                </a:prstGeom>
                <a:solidFill>
                  <a:srgbClr val="472E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97" name="Rectangle 4675"/>
                <p:cNvSpPr>
                  <a:spLocks noChangeArrowheads="1"/>
                </p:cNvSpPr>
                <p:nvPr/>
              </p:nvSpPr>
              <p:spPr bwMode="auto">
                <a:xfrm>
                  <a:off x="174" y="2262"/>
                  <a:ext cx="283" cy="26"/>
                </a:xfrm>
                <a:prstGeom prst="rect">
                  <a:avLst/>
                </a:prstGeom>
                <a:solidFill>
                  <a:srgbClr val="472E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98" name="Rectangle 4676"/>
                <p:cNvSpPr>
                  <a:spLocks noChangeArrowheads="1"/>
                </p:cNvSpPr>
                <p:nvPr/>
              </p:nvSpPr>
              <p:spPr bwMode="auto">
                <a:xfrm>
                  <a:off x="174" y="2262"/>
                  <a:ext cx="283" cy="26"/>
                </a:xfrm>
                <a:prstGeom prst="rect">
                  <a:avLst/>
                </a:prstGeom>
                <a:solidFill>
                  <a:srgbClr val="472E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99" name="Rectangle 4677"/>
                <p:cNvSpPr>
                  <a:spLocks noChangeArrowheads="1"/>
                </p:cNvSpPr>
                <p:nvPr/>
              </p:nvSpPr>
              <p:spPr bwMode="auto">
                <a:xfrm>
                  <a:off x="174" y="2262"/>
                  <a:ext cx="283" cy="26"/>
                </a:xfrm>
                <a:prstGeom prst="rect">
                  <a:avLst/>
                </a:prstGeom>
                <a:solidFill>
                  <a:srgbClr val="472E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00" name="Rectangle 4678"/>
                <p:cNvSpPr>
                  <a:spLocks noChangeArrowheads="1"/>
                </p:cNvSpPr>
                <p:nvPr/>
              </p:nvSpPr>
              <p:spPr bwMode="auto">
                <a:xfrm>
                  <a:off x="174" y="2262"/>
                  <a:ext cx="283" cy="26"/>
                </a:xfrm>
                <a:prstGeom prst="rect">
                  <a:avLst/>
                </a:prstGeom>
                <a:solidFill>
                  <a:srgbClr val="472E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01" name="Rectangle 4679"/>
                <p:cNvSpPr>
                  <a:spLocks noChangeArrowheads="1"/>
                </p:cNvSpPr>
                <p:nvPr/>
              </p:nvSpPr>
              <p:spPr bwMode="auto">
                <a:xfrm>
                  <a:off x="174" y="2262"/>
                  <a:ext cx="283" cy="26"/>
                </a:xfrm>
                <a:prstGeom prst="rect">
                  <a:avLst/>
                </a:prstGeom>
                <a:solidFill>
                  <a:srgbClr val="472E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02" name="Rectangle 4680"/>
                <p:cNvSpPr>
                  <a:spLocks noChangeArrowheads="1"/>
                </p:cNvSpPr>
                <p:nvPr/>
              </p:nvSpPr>
              <p:spPr bwMode="auto">
                <a:xfrm>
                  <a:off x="174" y="2262"/>
                  <a:ext cx="283" cy="26"/>
                </a:xfrm>
                <a:prstGeom prst="rect">
                  <a:avLst/>
                </a:prstGeom>
                <a:solidFill>
                  <a:srgbClr val="472E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03" name="Rectangle 4681"/>
                <p:cNvSpPr>
                  <a:spLocks noChangeArrowheads="1"/>
                </p:cNvSpPr>
                <p:nvPr/>
              </p:nvSpPr>
              <p:spPr bwMode="auto">
                <a:xfrm>
                  <a:off x="174" y="2263"/>
                  <a:ext cx="283" cy="25"/>
                </a:xfrm>
                <a:prstGeom prst="rect">
                  <a:avLst/>
                </a:prstGeom>
                <a:solidFill>
                  <a:srgbClr val="472E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04" name="Rectangle 4682"/>
                <p:cNvSpPr>
                  <a:spLocks noChangeArrowheads="1"/>
                </p:cNvSpPr>
                <p:nvPr/>
              </p:nvSpPr>
              <p:spPr bwMode="auto">
                <a:xfrm>
                  <a:off x="174" y="2263"/>
                  <a:ext cx="283" cy="25"/>
                </a:xfrm>
                <a:prstGeom prst="rect">
                  <a:avLst/>
                </a:prstGeom>
                <a:solidFill>
                  <a:srgbClr val="472E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05" name="Rectangle 4683"/>
                <p:cNvSpPr>
                  <a:spLocks noChangeArrowheads="1"/>
                </p:cNvSpPr>
                <p:nvPr/>
              </p:nvSpPr>
              <p:spPr bwMode="auto">
                <a:xfrm>
                  <a:off x="174" y="2263"/>
                  <a:ext cx="283" cy="25"/>
                </a:xfrm>
                <a:prstGeom prst="rect">
                  <a:avLst/>
                </a:prstGeom>
                <a:solidFill>
                  <a:srgbClr val="472E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06" name="Rectangle 4684"/>
                <p:cNvSpPr>
                  <a:spLocks noChangeArrowheads="1"/>
                </p:cNvSpPr>
                <p:nvPr/>
              </p:nvSpPr>
              <p:spPr bwMode="auto">
                <a:xfrm>
                  <a:off x="174" y="2263"/>
                  <a:ext cx="283" cy="25"/>
                </a:xfrm>
                <a:prstGeom prst="rect">
                  <a:avLst/>
                </a:prstGeom>
                <a:solidFill>
                  <a:srgbClr val="472E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07" name="Rectangle 4685"/>
                <p:cNvSpPr>
                  <a:spLocks noChangeArrowheads="1"/>
                </p:cNvSpPr>
                <p:nvPr/>
              </p:nvSpPr>
              <p:spPr bwMode="auto">
                <a:xfrm>
                  <a:off x="174" y="2263"/>
                  <a:ext cx="283" cy="25"/>
                </a:xfrm>
                <a:prstGeom prst="rect">
                  <a:avLst/>
                </a:prstGeom>
                <a:solidFill>
                  <a:srgbClr val="452C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08" name="Rectangle 4686"/>
                <p:cNvSpPr>
                  <a:spLocks noChangeArrowheads="1"/>
                </p:cNvSpPr>
                <p:nvPr/>
              </p:nvSpPr>
              <p:spPr bwMode="auto">
                <a:xfrm>
                  <a:off x="174" y="2263"/>
                  <a:ext cx="283" cy="25"/>
                </a:xfrm>
                <a:prstGeom prst="rect">
                  <a:avLst/>
                </a:prstGeom>
                <a:solidFill>
                  <a:srgbClr val="452C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09" name="Rectangle 4687"/>
                <p:cNvSpPr>
                  <a:spLocks noChangeArrowheads="1"/>
                </p:cNvSpPr>
                <p:nvPr/>
              </p:nvSpPr>
              <p:spPr bwMode="auto">
                <a:xfrm>
                  <a:off x="174" y="2264"/>
                  <a:ext cx="283" cy="24"/>
                </a:xfrm>
                <a:prstGeom prst="rect">
                  <a:avLst/>
                </a:prstGeom>
                <a:solidFill>
                  <a:srgbClr val="452C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10" name="Rectangle 4688"/>
                <p:cNvSpPr>
                  <a:spLocks noChangeArrowheads="1"/>
                </p:cNvSpPr>
                <p:nvPr/>
              </p:nvSpPr>
              <p:spPr bwMode="auto">
                <a:xfrm>
                  <a:off x="174" y="2264"/>
                  <a:ext cx="283" cy="24"/>
                </a:xfrm>
                <a:prstGeom prst="rect">
                  <a:avLst/>
                </a:prstGeom>
                <a:solidFill>
                  <a:srgbClr val="452C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11" name="Rectangle 4689"/>
                <p:cNvSpPr>
                  <a:spLocks noChangeArrowheads="1"/>
                </p:cNvSpPr>
                <p:nvPr/>
              </p:nvSpPr>
              <p:spPr bwMode="auto">
                <a:xfrm>
                  <a:off x="174" y="2264"/>
                  <a:ext cx="283" cy="24"/>
                </a:xfrm>
                <a:prstGeom prst="rect">
                  <a:avLst/>
                </a:prstGeom>
                <a:solidFill>
                  <a:srgbClr val="452C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12" name="Rectangle 4690"/>
                <p:cNvSpPr>
                  <a:spLocks noChangeArrowheads="1"/>
                </p:cNvSpPr>
                <p:nvPr/>
              </p:nvSpPr>
              <p:spPr bwMode="auto">
                <a:xfrm>
                  <a:off x="174" y="2264"/>
                  <a:ext cx="283" cy="24"/>
                </a:xfrm>
                <a:prstGeom prst="rect">
                  <a:avLst/>
                </a:prstGeom>
                <a:solidFill>
                  <a:srgbClr val="452C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13" name="Rectangle 4691"/>
                <p:cNvSpPr>
                  <a:spLocks noChangeArrowheads="1"/>
                </p:cNvSpPr>
                <p:nvPr/>
              </p:nvSpPr>
              <p:spPr bwMode="auto">
                <a:xfrm>
                  <a:off x="174" y="2264"/>
                  <a:ext cx="283" cy="24"/>
                </a:xfrm>
                <a:prstGeom prst="rect">
                  <a:avLst/>
                </a:prstGeom>
                <a:solidFill>
                  <a:srgbClr val="452C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14" name="Rectangle 4692"/>
                <p:cNvSpPr>
                  <a:spLocks noChangeArrowheads="1"/>
                </p:cNvSpPr>
                <p:nvPr/>
              </p:nvSpPr>
              <p:spPr bwMode="auto">
                <a:xfrm>
                  <a:off x="174" y="2264"/>
                  <a:ext cx="283" cy="24"/>
                </a:xfrm>
                <a:prstGeom prst="rect">
                  <a:avLst/>
                </a:prstGeom>
                <a:solidFill>
                  <a:srgbClr val="452C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15" name="Rectangle 4693"/>
                <p:cNvSpPr>
                  <a:spLocks noChangeArrowheads="1"/>
                </p:cNvSpPr>
                <p:nvPr/>
              </p:nvSpPr>
              <p:spPr bwMode="auto">
                <a:xfrm>
                  <a:off x="174" y="2264"/>
                  <a:ext cx="283" cy="24"/>
                </a:xfrm>
                <a:prstGeom prst="rect">
                  <a:avLst/>
                </a:prstGeom>
                <a:solidFill>
                  <a:srgbClr val="452C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16" name="Rectangle 4694"/>
                <p:cNvSpPr>
                  <a:spLocks noChangeArrowheads="1"/>
                </p:cNvSpPr>
                <p:nvPr/>
              </p:nvSpPr>
              <p:spPr bwMode="auto">
                <a:xfrm>
                  <a:off x="174" y="2265"/>
                  <a:ext cx="283" cy="23"/>
                </a:xfrm>
                <a:prstGeom prst="rect">
                  <a:avLst/>
                </a:prstGeom>
                <a:solidFill>
                  <a:srgbClr val="452C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17" name="Rectangle 4695"/>
                <p:cNvSpPr>
                  <a:spLocks noChangeArrowheads="1"/>
                </p:cNvSpPr>
                <p:nvPr/>
              </p:nvSpPr>
              <p:spPr bwMode="auto">
                <a:xfrm>
                  <a:off x="174" y="2265"/>
                  <a:ext cx="283" cy="23"/>
                </a:xfrm>
                <a:prstGeom prst="rect">
                  <a:avLst/>
                </a:prstGeom>
                <a:solidFill>
                  <a:srgbClr val="452C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18" name="Rectangle 4696"/>
                <p:cNvSpPr>
                  <a:spLocks noChangeArrowheads="1"/>
                </p:cNvSpPr>
                <p:nvPr/>
              </p:nvSpPr>
              <p:spPr bwMode="auto">
                <a:xfrm>
                  <a:off x="174" y="2265"/>
                  <a:ext cx="283" cy="23"/>
                </a:xfrm>
                <a:prstGeom prst="rect">
                  <a:avLst/>
                </a:prstGeom>
                <a:solidFill>
                  <a:srgbClr val="432A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19" name="Rectangle 4697"/>
                <p:cNvSpPr>
                  <a:spLocks noChangeArrowheads="1"/>
                </p:cNvSpPr>
                <p:nvPr/>
              </p:nvSpPr>
              <p:spPr bwMode="auto">
                <a:xfrm>
                  <a:off x="174" y="2265"/>
                  <a:ext cx="283" cy="23"/>
                </a:xfrm>
                <a:prstGeom prst="rect">
                  <a:avLst/>
                </a:prstGeom>
                <a:solidFill>
                  <a:srgbClr val="432A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20" name="Rectangle 4698"/>
                <p:cNvSpPr>
                  <a:spLocks noChangeArrowheads="1"/>
                </p:cNvSpPr>
                <p:nvPr/>
              </p:nvSpPr>
              <p:spPr bwMode="auto">
                <a:xfrm>
                  <a:off x="174" y="2265"/>
                  <a:ext cx="283" cy="23"/>
                </a:xfrm>
                <a:prstGeom prst="rect">
                  <a:avLst/>
                </a:prstGeom>
                <a:solidFill>
                  <a:srgbClr val="402A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21" name="Rectangle 4699"/>
                <p:cNvSpPr>
                  <a:spLocks noChangeArrowheads="1"/>
                </p:cNvSpPr>
                <p:nvPr/>
              </p:nvSpPr>
              <p:spPr bwMode="auto">
                <a:xfrm>
                  <a:off x="174" y="2265"/>
                  <a:ext cx="283" cy="23"/>
                </a:xfrm>
                <a:prstGeom prst="rect">
                  <a:avLst/>
                </a:prstGeom>
                <a:solidFill>
                  <a:srgbClr val="402A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22" name="Rectangle 4700"/>
                <p:cNvSpPr>
                  <a:spLocks noChangeArrowheads="1"/>
                </p:cNvSpPr>
                <p:nvPr/>
              </p:nvSpPr>
              <p:spPr bwMode="auto">
                <a:xfrm>
                  <a:off x="174" y="2266"/>
                  <a:ext cx="283" cy="22"/>
                </a:xfrm>
                <a:prstGeom prst="rect">
                  <a:avLst/>
                </a:prstGeom>
                <a:solidFill>
                  <a:srgbClr val="402A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23" name="Rectangle 4701"/>
                <p:cNvSpPr>
                  <a:spLocks noChangeArrowheads="1"/>
                </p:cNvSpPr>
                <p:nvPr/>
              </p:nvSpPr>
              <p:spPr bwMode="auto">
                <a:xfrm>
                  <a:off x="174" y="2266"/>
                  <a:ext cx="283" cy="22"/>
                </a:xfrm>
                <a:prstGeom prst="rect">
                  <a:avLst/>
                </a:prstGeom>
                <a:solidFill>
                  <a:srgbClr val="402A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24" name="Rectangle 4702"/>
                <p:cNvSpPr>
                  <a:spLocks noChangeArrowheads="1"/>
                </p:cNvSpPr>
                <p:nvPr/>
              </p:nvSpPr>
              <p:spPr bwMode="auto">
                <a:xfrm>
                  <a:off x="174" y="2266"/>
                  <a:ext cx="283" cy="22"/>
                </a:xfrm>
                <a:prstGeom prst="rect">
                  <a:avLst/>
                </a:prstGeom>
                <a:solidFill>
                  <a:srgbClr val="402A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25" name="Rectangle 4703"/>
                <p:cNvSpPr>
                  <a:spLocks noChangeArrowheads="1"/>
                </p:cNvSpPr>
                <p:nvPr/>
              </p:nvSpPr>
              <p:spPr bwMode="auto">
                <a:xfrm>
                  <a:off x="174" y="2266"/>
                  <a:ext cx="283" cy="22"/>
                </a:xfrm>
                <a:prstGeom prst="rect">
                  <a:avLst/>
                </a:prstGeom>
                <a:solidFill>
                  <a:srgbClr val="402A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26" name="Rectangle 4704"/>
                <p:cNvSpPr>
                  <a:spLocks noChangeArrowheads="1"/>
                </p:cNvSpPr>
                <p:nvPr/>
              </p:nvSpPr>
              <p:spPr bwMode="auto">
                <a:xfrm>
                  <a:off x="174" y="2266"/>
                  <a:ext cx="283" cy="22"/>
                </a:xfrm>
                <a:prstGeom prst="rect">
                  <a:avLst/>
                </a:prstGeom>
                <a:solidFill>
                  <a:srgbClr val="402A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27" name="Rectangle 4705"/>
                <p:cNvSpPr>
                  <a:spLocks noChangeArrowheads="1"/>
                </p:cNvSpPr>
                <p:nvPr/>
              </p:nvSpPr>
              <p:spPr bwMode="auto">
                <a:xfrm>
                  <a:off x="174" y="2266"/>
                  <a:ext cx="283" cy="22"/>
                </a:xfrm>
                <a:prstGeom prst="rect">
                  <a:avLst/>
                </a:prstGeom>
                <a:solidFill>
                  <a:srgbClr val="402A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28" name="Rectangle 4706"/>
                <p:cNvSpPr>
                  <a:spLocks noChangeArrowheads="1"/>
                </p:cNvSpPr>
                <p:nvPr/>
              </p:nvSpPr>
              <p:spPr bwMode="auto">
                <a:xfrm>
                  <a:off x="174" y="2267"/>
                  <a:ext cx="283" cy="21"/>
                </a:xfrm>
                <a:prstGeom prst="rect">
                  <a:avLst/>
                </a:prstGeom>
                <a:solidFill>
                  <a:srgbClr val="402A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29" name="Rectangle 4707"/>
                <p:cNvSpPr>
                  <a:spLocks noChangeArrowheads="1"/>
                </p:cNvSpPr>
                <p:nvPr/>
              </p:nvSpPr>
              <p:spPr bwMode="auto">
                <a:xfrm>
                  <a:off x="174" y="2267"/>
                  <a:ext cx="283" cy="21"/>
                </a:xfrm>
                <a:prstGeom prst="rect">
                  <a:avLst/>
                </a:prstGeom>
                <a:solidFill>
                  <a:srgbClr val="3E2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30" name="Rectangle 4708"/>
                <p:cNvSpPr>
                  <a:spLocks noChangeArrowheads="1"/>
                </p:cNvSpPr>
                <p:nvPr/>
              </p:nvSpPr>
              <p:spPr bwMode="auto">
                <a:xfrm>
                  <a:off x="174" y="2267"/>
                  <a:ext cx="283" cy="21"/>
                </a:xfrm>
                <a:prstGeom prst="rect">
                  <a:avLst/>
                </a:prstGeom>
                <a:solidFill>
                  <a:srgbClr val="3E2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31" name="Rectangle 4709"/>
                <p:cNvSpPr>
                  <a:spLocks noChangeArrowheads="1"/>
                </p:cNvSpPr>
                <p:nvPr/>
              </p:nvSpPr>
              <p:spPr bwMode="auto">
                <a:xfrm>
                  <a:off x="174" y="2267"/>
                  <a:ext cx="283" cy="21"/>
                </a:xfrm>
                <a:prstGeom prst="rect">
                  <a:avLst/>
                </a:prstGeom>
                <a:solidFill>
                  <a:srgbClr val="3D27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32" name="Rectangle 4710"/>
                <p:cNvSpPr>
                  <a:spLocks noChangeArrowheads="1"/>
                </p:cNvSpPr>
                <p:nvPr/>
              </p:nvSpPr>
              <p:spPr bwMode="auto">
                <a:xfrm>
                  <a:off x="174" y="2267"/>
                  <a:ext cx="283" cy="21"/>
                </a:xfrm>
                <a:prstGeom prst="rect">
                  <a:avLst/>
                </a:prstGeom>
                <a:solidFill>
                  <a:srgbClr val="3D27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33" name="Rectangle 4711"/>
                <p:cNvSpPr>
                  <a:spLocks noChangeArrowheads="1"/>
                </p:cNvSpPr>
                <p:nvPr/>
              </p:nvSpPr>
              <p:spPr bwMode="auto">
                <a:xfrm>
                  <a:off x="174" y="2267"/>
                  <a:ext cx="283" cy="21"/>
                </a:xfrm>
                <a:prstGeom prst="rect">
                  <a:avLst/>
                </a:prstGeom>
                <a:solidFill>
                  <a:srgbClr val="3D27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34" name="Rectangle 4712"/>
                <p:cNvSpPr>
                  <a:spLocks noChangeArrowheads="1"/>
                </p:cNvSpPr>
                <p:nvPr/>
              </p:nvSpPr>
              <p:spPr bwMode="auto">
                <a:xfrm>
                  <a:off x="174" y="2268"/>
                  <a:ext cx="283" cy="20"/>
                </a:xfrm>
                <a:prstGeom prst="rect">
                  <a:avLst/>
                </a:prstGeom>
                <a:solidFill>
                  <a:srgbClr val="3D27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35" name="Rectangle 4713"/>
                <p:cNvSpPr>
                  <a:spLocks noChangeArrowheads="1"/>
                </p:cNvSpPr>
                <p:nvPr/>
              </p:nvSpPr>
              <p:spPr bwMode="auto">
                <a:xfrm>
                  <a:off x="174" y="2268"/>
                  <a:ext cx="283" cy="20"/>
                </a:xfrm>
                <a:prstGeom prst="rect">
                  <a:avLst/>
                </a:prstGeom>
                <a:solidFill>
                  <a:srgbClr val="3D27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36" name="Rectangle 4714"/>
                <p:cNvSpPr>
                  <a:spLocks noChangeArrowheads="1"/>
                </p:cNvSpPr>
                <p:nvPr/>
              </p:nvSpPr>
              <p:spPr bwMode="auto">
                <a:xfrm>
                  <a:off x="174" y="2268"/>
                  <a:ext cx="283" cy="20"/>
                </a:xfrm>
                <a:prstGeom prst="rect">
                  <a:avLst/>
                </a:prstGeom>
                <a:solidFill>
                  <a:srgbClr val="3D27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37" name="Rectangle 4715"/>
                <p:cNvSpPr>
                  <a:spLocks noChangeArrowheads="1"/>
                </p:cNvSpPr>
                <p:nvPr/>
              </p:nvSpPr>
              <p:spPr bwMode="auto">
                <a:xfrm>
                  <a:off x="174" y="2268"/>
                  <a:ext cx="283" cy="20"/>
                </a:xfrm>
                <a:prstGeom prst="rect">
                  <a:avLst/>
                </a:prstGeom>
                <a:solidFill>
                  <a:srgbClr val="3D27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38" name="Rectangle 4716"/>
                <p:cNvSpPr>
                  <a:spLocks noChangeArrowheads="1"/>
                </p:cNvSpPr>
                <p:nvPr/>
              </p:nvSpPr>
              <p:spPr bwMode="auto">
                <a:xfrm>
                  <a:off x="174" y="2268"/>
                  <a:ext cx="283" cy="20"/>
                </a:xfrm>
                <a:prstGeom prst="rect">
                  <a:avLst/>
                </a:prstGeom>
                <a:solidFill>
                  <a:srgbClr val="3D27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39" name="Rectangle 4717"/>
                <p:cNvSpPr>
                  <a:spLocks noChangeArrowheads="1"/>
                </p:cNvSpPr>
                <p:nvPr/>
              </p:nvSpPr>
              <p:spPr bwMode="auto">
                <a:xfrm>
                  <a:off x="174" y="2268"/>
                  <a:ext cx="283" cy="20"/>
                </a:xfrm>
                <a:prstGeom prst="rect">
                  <a:avLst/>
                </a:prstGeom>
                <a:solidFill>
                  <a:srgbClr val="3D27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40" name="Rectangle 4718"/>
                <p:cNvSpPr>
                  <a:spLocks noChangeArrowheads="1"/>
                </p:cNvSpPr>
                <p:nvPr/>
              </p:nvSpPr>
              <p:spPr bwMode="auto">
                <a:xfrm>
                  <a:off x="174" y="2268"/>
                  <a:ext cx="283" cy="20"/>
                </a:xfrm>
                <a:prstGeom prst="rect">
                  <a:avLst/>
                </a:prstGeom>
                <a:solidFill>
                  <a:srgbClr val="3B25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41" name="Rectangle 4719"/>
                <p:cNvSpPr>
                  <a:spLocks noChangeArrowheads="1"/>
                </p:cNvSpPr>
                <p:nvPr/>
              </p:nvSpPr>
              <p:spPr bwMode="auto">
                <a:xfrm>
                  <a:off x="174" y="2268"/>
                  <a:ext cx="283" cy="20"/>
                </a:xfrm>
                <a:prstGeom prst="rect">
                  <a:avLst/>
                </a:prstGeom>
                <a:solidFill>
                  <a:srgbClr val="3B25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42" name="Rectangle 4720"/>
                <p:cNvSpPr>
                  <a:spLocks noChangeArrowheads="1"/>
                </p:cNvSpPr>
                <p:nvPr/>
              </p:nvSpPr>
              <p:spPr bwMode="auto">
                <a:xfrm>
                  <a:off x="174" y="2269"/>
                  <a:ext cx="283" cy="19"/>
                </a:xfrm>
                <a:prstGeom prst="rect">
                  <a:avLst/>
                </a:prstGeom>
                <a:solidFill>
                  <a:srgbClr val="3B25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43" name="Rectangle 4721"/>
                <p:cNvSpPr>
                  <a:spLocks noChangeArrowheads="1"/>
                </p:cNvSpPr>
                <p:nvPr/>
              </p:nvSpPr>
              <p:spPr bwMode="auto">
                <a:xfrm>
                  <a:off x="174" y="2269"/>
                  <a:ext cx="283" cy="19"/>
                </a:xfrm>
                <a:prstGeom prst="rect">
                  <a:avLst/>
                </a:prstGeom>
                <a:solidFill>
                  <a:srgbClr val="3B25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44" name="Rectangle 4722"/>
                <p:cNvSpPr>
                  <a:spLocks noChangeArrowheads="1"/>
                </p:cNvSpPr>
                <p:nvPr/>
              </p:nvSpPr>
              <p:spPr bwMode="auto">
                <a:xfrm>
                  <a:off x="174" y="2269"/>
                  <a:ext cx="283" cy="19"/>
                </a:xfrm>
                <a:prstGeom prst="rect">
                  <a:avLst/>
                </a:prstGeom>
                <a:solidFill>
                  <a:srgbClr val="3B25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45" name="Rectangle 4723"/>
                <p:cNvSpPr>
                  <a:spLocks noChangeArrowheads="1"/>
                </p:cNvSpPr>
                <p:nvPr/>
              </p:nvSpPr>
              <p:spPr bwMode="auto">
                <a:xfrm>
                  <a:off x="174" y="2269"/>
                  <a:ext cx="283" cy="19"/>
                </a:xfrm>
                <a:prstGeom prst="rect">
                  <a:avLst/>
                </a:prstGeom>
                <a:solidFill>
                  <a:srgbClr val="3B25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46" name="Rectangle 4724"/>
                <p:cNvSpPr>
                  <a:spLocks noChangeArrowheads="1"/>
                </p:cNvSpPr>
                <p:nvPr/>
              </p:nvSpPr>
              <p:spPr bwMode="auto">
                <a:xfrm>
                  <a:off x="174" y="2269"/>
                  <a:ext cx="283" cy="19"/>
                </a:xfrm>
                <a:prstGeom prst="rect">
                  <a:avLst/>
                </a:prstGeom>
                <a:solidFill>
                  <a:srgbClr val="3B25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47" name="Rectangle 4725"/>
                <p:cNvSpPr>
                  <a:spLocks noChangeArrowheads="1"/>
                </p:cNvSpPr>
                <p:nvPr/>
              </p:nvSpPr>
              <p:spPr bwMode="auto">
                <a:xfrm>
                  <a:off x="174" y="2269"/>
                  <a:ext cx="283" cy="19"/>
                </a:xfrm>
                <a:prstGeom prst="rect">
                  <a:avLst/>
                </a:prstGeom>
                <a:solidFill>
                  <a:srgbClr val="3B25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48" name="Rectangle 4726"/>
                <p:cNvSpPr>
                  <a:spLocks noChangeArrowheads="1"/>
                </p:cNvSpPr>
                <p:nvPr/>
              </p:nvSpPr>
              <p:spPr bwMode="auto">
                <a:xfrm>
                  <a:off x="174" y="2270"/>
                  <a:ext cx="283" cy="18"/>
                </a:xfrm>
                <a:prstGeom prst="rect">
                  <a:avLst/>
                </a:prstGeom>
                <a:solidFill>
                  <a:srgbClr val="3B25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49" name="Rectangle 4727"/>
                <p:cNvSpPr>
                  <a:spLocks noChangeArrowheads="1"/>
                </p:cNvSpPr>
                <p:nvPr/>
              </p:nvSpPr>
              <p:spPr bwMode="auto">
                <a:xfrm>
                  <a:off x="174" y="2270"/>
                  <a:ext cx="283" cy="18"/>
                </a:xfrm>
                <a:prstGeom prst="rect">
                  <a:avLst/>
                </a:prstGeom>
                <a:solidFill>
                  <a:srgbClr val="3B25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50" name="Rectangle 4728"/>
                <p:cNvSpPr>
                  <a:spLocks noChangeArrowheads="1"/>
                </p:cNvSpPr>
                <p:nvPr/>
              </p:nvSpPr>
              <p:spPr bwMode="auto">
                <a:xfrm>
                  <a:off x="174" y="2270"/>
                  <a:ext cx="283" cy="18"/>
                </a:xfrm>
                <a:prstGeom prst="rect">
                  <a:avLst/>
                </a:prstGeom>
                <a:solidFill>
                  <a:srgbClr val="3B25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51" name="Rectangle 4729"/>
                <p:cNvSpPr>
                  <a:spLocks noChangeArrowheads="1"/>
                </p:cNvSpPr>
                <p:nvPr/>
              </p:nvSpPr>
              <p:spPr bwMode="auto">
                <a:xfrm>
                  <a:off x="174" y="2270"/>
                  <a:ext cx="283" cy="18"/>
                </a:xfrm>
                <a:prstGeom prst="rect">
                  <a:avLst/>
                </a:prstGeom>
                <a:solidFill>
                  <a:srgbClr val="3922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52" name="Rectangle 4730"/>
                <p:cNvSpPr>
                  <a:spLocks noChangeArrowheads="1"/>
                </p:cNvSpPr>
                <p:nvPr/>
              </p:nvSpPr>
              <p:spPr bwMode="auto">
                <a:xfrm>
                  <a:off x="174" y="2270"/>
                  <a:ext cx="283" cy="18"/>
                </a:xfrm>
                <a:prstGeom prst="rect">
                  <a:avLst/>
                </a:prstGeom>
                <a:solidFill>
                  <a:srgbClr val="3922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53" name="Rectangle 4731"/>
                <p:cNvSpPr>
                  <a:spLocks noChangeArrowheads="1"/>
                </p:cNvSpPr>
                <p:nvPr/>
              </p:nvSpPr>
              <p:spPr bwMode="auto">
                <a:xfrm>
                  <a:off x="174" y="2271"/>
                  <a:ext cx="283" cy="17"/>
                </a:xfrm>
                <a:prstGeom prst="rect">
                  <a:avLst/>
                </a:prstGeom>
                <a:solidFill>
                  <a:srgbClr val="3922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54" name="Rectangle 4732"/>
                <p:cNvSpPr>
                  <a:spLocks noChangeArrowheads="1"/>
                </p:cNvSpPr>
                <p:nvPr/>
              </p:nvSpPr>
              <p:spPr bwMode="auto">
                <a:xfrm>
                  <a:off x="174" y="2271"/>
                  <a:ext cx="283" cy="17"/>
                </a:xfrm>
                <a:prstGeom prst="rect">
                  <a:avLst/>
                </a:prstGeom>
                <a:solidFill>
                  <a:srgbClr val="3922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55" name="Rectangle 4733"/>
                <p:cNvSpPr>
                  <a:spLocks noChangeArrowheads="1"/>
                </p:cNvSpPr>
                <p:nvPr/>
              </p:nvSpPr>
              <p:spPr bwMode="auto">
                <a:xfrm>
                  <a:off x="174" y="2271"/>
                  <a:ext cx="283" cy="17"/>
                </a:xfrm>
                <a:prstGeom prst="rect">
                  <a:avLst/>
                </a:prstGeom>
                <a:solidFill>
                  <a:srgbClr val="3922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56" name="Rectangle 4734"/>
                <p:cNvSpPr>
                  <a:spLocks noChangeArrowheads="1"/>
                </p:cNvSpPr>
                <p:nvPr/>
              </p:nvSpPr>
              <p:spPr bwMode="auto">
                <a:xfrm>
                  <a:off x="174" y="2271"/>
                  <a:ext cx="283" cy="17"/>
                </a:xfrm>
                <a:prstGeom prst="rect">
                  <a:avLst/>
                </a:prstGeom>
                <a:solidFill>
                  <a:srgbClr val="3622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57" name="Rectangle 4735"/>
                <p:cNvSpPr>
                  <a:spLocks noChangeArrowheads="1"/>
                </p:cNvSpPr>
                <p:nvPr/>
              </p:nvSpPr>
              <p:spPr bwMode="auto">
                <a:xfrm>
                  <a:off x="174" y="2271"/>
                  <a:ext cx="283" cy="17"/>
                </a:xfrm>
                <a:prstGeom prst="rect">
                  <a:avLst/>
                </a:prstGeom>
                <a:solidFill>
                  <a:srgbClr val="3622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58" name="Rectangle 4736"/>
                <p:cNvSpPr>
                  <a:spLocks noChangeArrowheads="1"/>
                </p:cNvSpPr>
                <p:nvPr/>
              </p:nvSpPr>
              <p:spPr bwMode="auto">
                <a:xfrm>
                  <a:off x="174" y="2271"/>
                  <a:ext cx="283" cy="17"/>
                </a:xfrm>
                <a:prstGeom prst="rect">
                  <a:avLst/>
                </a:prstGeom>
                <a:solidFill>
                  <a:srgbClr val="3622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59" name="Rectangle 4737"/>
                <p:cNvSpPr>
                  <a:spLocks noChangeArrowheads="1"/>
                </p:cNvSpPr>
                <p:nvPr/>
              </p:nvSpPr>
              <p:spPr bwMode="auto">
                <a:xfrm>
                  <a:off x="174" y="2272"/>
                  <a:ext cx="283" cy="16"/>
                </a:xfrm>
                <a:prstGeom prst="rect">
                  <a:avLst/>
                </a:prstGeom>
                <a:solidFill>
                  <a:srgbClr val="3622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60" name="Rectangle 4738"/>
                <p:cNvSpPr>
                  <a:spLocks noChangeArrowheads="1"/>
                </p:cNvSpPr>
                <p:nvPr/>
              </p:nvSpPr>
              <p:spPr bwMode="auto">
                <a:xfrm>
                  <a:off x="174" y="2272"/>
                  <a:ext cx="283" cy="16"/>
                </a:xfrm>
                <a:prstGeom prst="rect">
                  <a:avLst/>
                </a:prstGeom>
                <a:solidFill>
                  <a:srgbClr val="3622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61" name="Rectangle 4739"/>
                <p:cNvSpPr>
                  <a:spLocks noChangeArrowheads="1"/>
                </p:cNvSpPr>
                <p:nvPr/>
              </p:nvSpPr>
              <p:spPr bwMode="auto">
                <a:xfrm>
                  <a:off x="174" y="2272"/>
                  <a:ext cx="283" cy="16"/>
                </a:xfrm>
                <a:prstGeom prst="rect">
                  <a:avLst/>
                </a:prstGeom>
                <a:solidFill>
                  <a:srgbClr val="3420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62" name="Rectangle 4740"/>
                <p:cNvSpPr>
                  <a:spLocks noChangeArrowheads="1"/>
                </p:cNvSpPr>
                <p:nvPr/>
              </p:nvSpPr>
              <p:spPr bwMode="auto">
                <a:xfrm>
                  <a:off x="174" y="2272"/>
                  <a:ext cx="283" cy="16"/>
                </a:xfrm>
                <a:prstGeom prst="rect">
                  <a:avLst/>
                </a:prstGeom>
                <a:solidFill>
                  <a:srgbClr val="3420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63" name="Rectangle 4741"/>
                <p:cNvSpPr>
                  <a:spLocks noChangeArrowheads="1"/>
                </p:cNvSpPr>
                <p:nvPr/>
              </p:nvSpPr>
              <p:spPr bwMode="auto">
                <a:xfrm>
                  <a:off x="174" y="2272"/>
                  <a:ext cx="283" cy="16"/>
                </a:xfrm>
                <a:prstGeom prst="rect">
                  <a:avLst/>
                </a:prstGeom>
                <a:solidFill>
                  <a:srgbClr val="3420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64" name="Rectangle 4742"/>
                <p:cNvSpPr>
                  <a:spLocks noChangeArrowheads="1"/>
                </p:cNvSpPr>
                <p:nvPr/>
              </p:nvSpPr>
              <p:spPr bwMode="auto">
                <a:xfrm>
                  <a:off x="174" y="2272"/>
                  <a:ext cx="283" cy="16"/>
                </a:xfrm>
                <a:prstGeom prst="rect">
                  <a:avLst/>
                </a:prstGeom>
                <a:solidFill>
                  <a:srgbClr val="3420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65" name="Rectangle 4743"/>
                <p:cNvSpPr>
                  <a:spLocks noChangeArrowheads="1"/>
                </p:cNvSpPr>
                <p:nvPr/>
              </p:nvSpPr>
              <p:spPr bwMode="auto">
                <a:xfrm>
                  <a:off x="174" y="2273"/>
                  <a:ext cx="283" cy="15"/>
                </a:xfrm>
                <a:prstGeom prst="rect">
                  <a:avLst/>
                </a:prstGeom>
                <a:solidFill>
                  <a:srgbClr val="3420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66" name="Rectangle 4744"/>
                <p:cNvSpPr>
                  <a:spLocks noChangeArrowheads="1"/>
                </p:cNvSpPr>
                <p:nvPr/>
              </p:nvSpPr>
              <p:spPr bwMode="auto">
                <a:xfrm>
                  <a:off x="174" y="2273"/>
                  <a:ext cx="283" cy="15"/>
                </a:xfrm>
                <a:prstGeom prst="rect">
                  <a:avLst/>
                </a:prstGeom>
                <a:solidFill>
                  <a:srgbClr val="3420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67" name="Rectangle 4745"/>
                <p:cNvSpPr>
                  <a:spLocks noChangeArrowheads="1"/>
                </p:cNvSpPr>
                <p:nvPr/>
              </p:nvSpPr>
              <p:spPr bwMode="auto">
                <a:xfrm>
                  <a:off x="174" y="2273"/>
                  <a:ext cx="283" cy="15"/>
                </a:xfrm>
                <a:prstGeom prst="rect">
                  <a:avLst/>
                </a:prstGeom>
                <a:solidFill>
                  <a:srgbClr val="3420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68" name="Rectangle 4746"/>
                <p:cNvSpPr>
                  <a:spLocks noChangeArrowheads="1"/>
                </p:cNvSpPr>
                <p:nvPr/>
              </p:nvSpPr>
              <p:spPr bwMode="auto">
                <a:xfrm>
                  <a:off x="174" y="2273"/>
                  <a:ext cx="283" cy="15"/>
                </a:xfrm>
                <a:prstGeom prst="rect">
                  <a:avLst/>
                </a:prstGeom>
                <a:solidFill>
                  <a:srgbClr val="3420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69" name="Rectangle 4747"/>
                <p:cNvSpPr>
                  <a:spLocks noChangeArrowheads="1"/>
                </p:cNvSpPr>
                <p:nvPr/>
              </p:nvSpPr>
              <p:spPr bwMode="auto">
                <a:xfrm>
                  <a:off x="174" y="2273"/>
                  <a:ext cx="283" cy="15"/>
                </a:xfrm>
                <a:prstGeom prst="rect">
                  <a:avLst/>
                </a:prstGeom>
                <a:solidFill>
                  <a:srgbClr val="3420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70" name="Rectangle 4748"/>
                <p:cNvSpPr>
                  <a:spLocks noChangeArrowheads="1"/>
                </p:cNvSpPr>
                <p:nvPr/>
              </p:nvSpPr>
              <p:spPr bwMode="auto">
                <a:xfrm>
                  <a:off x="174" y="2273"/>
                  <a:ext cx="283" cy="15"/>
                </a:xfrm>
                <a:prstGeom prst="rect">
                  <a:avLst/>
                </a:prstGeom>
                <a:solidFill>
                  <a:srgbClr val="3420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71" name="Rectangle 4749"/>
                <p:cNvSpPr>
                  <a:spLocks noChangeArrowheads="1"/>
                </p:cNvSpPr>
                <p:nvPr/>
              </p:nvSpPr>
              <p:spPr bwMode="auto">
                <a:xfrm>
                  <a:off x="174" y="2273"/>
                  <a:ext cx="283" cy="15"/>
                </a:xfrm>
                <a:prstGeom prst="rect">
                  <a:avLst/>
                </a:prstGeom>
                <a:solidFill>
                  <a:srgbClr val="3420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72" name="Rectangle 4750"/>
                <p:cNvSpPr>
                  <a:spLocks noChangeArrowheads="1"/>
                </p:cNvSpPr>
                <p:nvPr/>
              </p:nvSpPr>
              <p:spPr bwMode="auto">
                <a:xfrm>
                  <a:off x="174" y="2273"/>
                  <a:ext cx="283" cy="15"/>
                </a:xfrm>
                <a:prstGeom prst="rect">
                  <a:avLst/>
                </a:prstGeom>
                <a:solidFill>
                  <a:srgbClr val="321E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73" name="Rectangle 4751"/>
                <p:cNvSpPr>
                  <a:spLocks noChangeArrowheads="1"/>
                </p:cNvSpPr>
                <p:nvPr/>
              </p:nvSpPr>
              <p:spPr bwMode="auto">
                <a:xfrm>
                  <a:off x="174" y="2274"/>
                  <a:ext cx="283" cy="14"/>
                </a:xfrm>
                <a:prstGeom prst="rect">
                  <a:avLst/>
                </a:prstGeom>
                <a:solidFill>
                  <a:srgbClr val="321E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74" name="Rectangle 4752"/>
                <p:cNvSpPr>
                  <a:spLocks noChangeArrowheads="1"/>
                </p:cNvSpPr>
                <p:nvPr/>
              </p:nvSpPr>
              <p:spPr bwMode="auto">
                <a:xfrm>
                  <a:off x="174" y="2274"/>
                  <a:ext cx="283" cy="14"/>
                </a:xfrm>
                <a:prstGeom prst="rect">
                  <a:avLst/>
                </a:prstGeom>
                <a:solidFill>
                  <a:srgbClr val="321E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75" name="Rectangle 4753"/>
                <p:cNvSpPr>
                  <a:spLocks noChangeArrowheads="1"/>
                </p:cNvSpPr>
                <p:nvPr/>
              </p:nvSpPr>
              <p:spPr bwMode="auto">
                <a:xfrm>
                  <a:off x="174" y="2274"/>
                  <a:ext cx="283" cy="14"/>
                </a:xfrm>
                <a:prstGeom prst="rect">
                  <a:avLst/>
                </a:prstGeom>
                <a:solidFill>
                  <a:srgbClr val="321E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76" name="Rectangle 4754"/>
                <p:cNvSpPr>
                  <a:spLocks noChangeArrowheads="1"/>
                </p:cNvSpPr>
                <p:nvPr/>
              </p:nvSpPr>
              <p:spPr bwMode="auto">
                <a:xfrm>
                  <a:off x="174" y="2274"/>
                  <a:ext cx="283" cy="14"/>
                </a:xfrm>
                <a:prstGeom prst="rect">
                  <a:avLst/>
                </a:prstGeom>
                <a:solidFill>
                  <a:srgbClr val="321E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77" name="Rectangle 4755"/>
                <p:cNvSpPr>
                  <a:spLocks noChangeArrowheads="1"/>
                </p:cNvSpPr>
                <p:nvPr/>
              </p:nvSpPr>
              <p:spPr bwMode="auto">
                <a:xfrm>
                  <a:off x="174" y="2274"/>
                  <a:ext cx="283" cy="14"/>
                </a:xfrm>
                <a:prstGeom prst="rect">
                  <a:avLst/>
                </a:prstGeom>
                <a:solidFill>
                  <a:srgbClr val="321E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78" name="Rectangle 4756"/>
                <p:cNvSpPr>
                  <a:spLocks noChangeArrowheads="1"/>
                </p:cNvSpPr>
                <p:nvPr/>
              </p:nvSpPr>
              <p:spPr bwMode="auto">
                <a:xfrm>
                  <a:off x="174" y="2274"/>
                  <a:ext cx="283" cy="14"/>
                </a:xfrm>
                <a:prstGeom prst="rect">
                  <a:avLst/>
                </a:prstGeom>
                <a:solidFill>
                  <a:srgbClr val="321E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79" name="Rectangle 4757"/>
                <p:cNvSpPr>
                  <a:spLocks noChangeArrowheads="1"/>
                </p:cNvSpPr>
                <p:nvPr/>
              </p:nvSpPr>
              <p:spPr bwMode="auto">
                <a:xfrm>
                  <a:off x="174" y="2275"/>
                  <a:ext cx="283" cy="13"/>
                </a:xfrm>
                <a:prstGeom prst="rect">
                  <a:avLst/>
                </a:prstGeom>
                <a:solidFill>
                  <a:srgbClr val="321E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80" name="Rectangle 4758"/>
                <p:cNvSpPr>
                  <a:spLocks noChangeArrowheads="1"/>
                </p:cNvSpPr>
                <p:nvPr/>
              </p:nvSpPr>
              <p:spPr bwMode="auto">
                <a:xfrm>
                  <a:off x="174" y="2275"/>
                  <a:ext cx="283" cy="13"/>
                </a:xfrm>
                <a:prstGeom prst="rect">
                  <a:avLst/>
                </a:prstGeom>
                <a:solidFill>
                  <a:srgbClr val="321E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81" name="Rectangle 4759"/>
                <p:cNvSpPr>
                  <a:spLocks noChangeArrowheads="1"/>
                </p:cNvSpPr>
                <p:nvPr/>
              </p:nvSpPr>
              <p:spPr bwMode="auto">
                <a:xfrm>
                  <a:off x="174" y="2275"/>
                  <a:ext cx="283" cy="13"/>
                </a:xfrm>
                <a:prstGeom prst="rect">
                  <a:avLst/>
                </a:prstGeom>
                <a:solidFill>
                  <a:srgbClr val="321E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82" name="Rectangle 4760"/>
                <p:cNvSpPr>
                  <a:spLocks noChangeArrowheads="1"/>
                </p:cNvSpPr>
                <p:nvPr/>
              </p:nvSpPr>
              <p:spPr bwMode="auto">
                <a:xfrm>
                  <a:off x="174" y="2275"/>
                  <a:ext cx="283" cy="13"/>
                </a:xfrm>
                <a:prstGeom prst="rect">
                  <a:avLst/>
                </a:prstGeom>
                <a:solidFill>
                  <a:srgbClr val="301C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83" name="Rectangle 4761"/>
                <p:cNvSpPr>
                  <a:spLocks noChangeArrowheads="1"/>
                </p:cNvSpPr>
                <p:nvPr/>
              </p:nvSpPr>
              <p:spPr bwMode="auto">
                <a:xfrm>
                  <a:off x="174" y="2275"/>
                  <a:ext cx="283" cy="13"/>
                </a:xfrm>
                <a:prstGeom prst="rect">
                  <a:avLst/>
                </a:prstGeom>
                <a:solidFill>
                  <a:srgbClr val="301C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84" name="Rectangle 4762"/>
                <p:cNvSpPr>
                  <a:spLocks noChangeArrowheads="1"/>
                </p:cNvSpPr>
                <p:nvPr/>
              </p:nvSpPr>
              <p:spPr bwMode="auto">
                <a:xfrm>
                  <a:off x="174" y="2275"/>
                  <a:ext cx="283" cy="13"/>
                </a:xfrm>
                <a:prstGeom prst="rect">
                  <a:avLst/>
                </a:prstGeom>
                <a:solidFill>
                  <a:srgbClr val="2F1B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85" name="Rectangle 4763"/>
                <p:cNvSpPr>
                  <a:spLocks noChangeArrowheads="1"/>
                </p:cNvSpPr>
                <p:nvPr/>
              </p:nvSpPr>
              <p:spPr bwMode="auto">
                <a:xfrm>
                  <a:off x="174" y="2276"/>
                  <a:ext cx="283" cy="12"/>
                </a:xfrm>
                <a:prstGeom prst="rect">
                  <a:avLst/>
                </a:prstGeom>
                <a:solidFill>
                  <a:srgbClr val="2C1B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86" name="Rectangle 4764"/>
                <p:cNvSpPr>
                  <a:spLocks noChangeArrowheads="1"/>
                </p:cNvSpPr>
                <p:nvPr/>
              </p:nvSpPr>
              <p:spPr bwMode="auto">
                <a:xfrm>
                  <a:off x="174" y="2276"/>
                  <a:ext cx="283" cy="12"/>
                </a:xfrm>
                <a:prstGeom prst="rect">
                  <a:avLst/>
                </a:prstGeom>
                <a:solidFill>
                  <a:srgbClr val="2C1B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87" name="Rectangle 4765"/>
                <p:cNvSpPr>
                  <a:spLocks noChangeArrowheads="1"/>
                </p:cNvSpPr>
                <p:nvPr/>
              </p:nvSpPr>
              <p:spPr bwMode="auto">
                <a:xfrm>
                  <a:off x="174" y="2276"/>
                  <a:ext cx="283" cy="12"/>
                </a:xfrm>
                <a:prstGeom prst="rect">
                  <a:avLst/>
                </a:prstGeom>
                <a:solidFill>
                  <a:srgbClr val="2C1B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88" name="Rectangle 4766"/>
                <p:cNvSpPr>
                  <a:spLocks noChangeArrowheads="1"/>
                </p:cNvSpPr>
                <p:nvPr/>
              </p:nvSpPr>
              <p:spPr bwMode="auto">
                <a:xfrm>
                  <a:off x="174" y="2276"/>
                  <a:ext cx="283" cy="12"/>
                </a:xfrm>
                <a:prstGeom prst="rect">
                  <a:avLst/>
                </a:prstGeom>
                <a:solidFill>
                  <a:srgbClr val="2C1B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89" name="Rectangle 4767"/>
                <p:cNvSpPr>
                  <a:spLocks noChangeArrowheads="1"/>
                </p:cNvSpPr>
                <p:nvPr/>
              </p:nvSpPr>
              <p:spPr bwMode="auto">
                <a:xfrm>
                  <a:off x="174" y="2276"/>
                  <a:ext cx="283" cy="12"/>
                </a:xfrm>
                <a:prstGeom prst="rect">
                  <a:avLst/>
                </a:prstGeom>
                <a:solidFill>
                  <a:srgbClr val="2C1B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90" name="Rectangle 4768"/>
                <p:cNvSpPr>
                  <a:spLocks noChangeArrowheads="1"/>
                </p:cNvSpPr>
                <p:nvPr/>
              </p:nvSpPr>
              <p:spPr bwMode="auto">
                <a:xfrm>
                  <a:off x="174" y="2276"/>
                  <a:ext cx="283" cy="12"/>
                </a:xfrm>
                <a:prstGeom prst="rect">
                  <a:avLst/>
                </a:prstGeom>
                <a:solidFill>
                  <a:srgbClr val="2C1B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91" name="Rectangle 4769"/>
                <p:cNvSpPr>
                  <a:spLocks noChangeArrowheads="1"/>
                </p:cNvSpPr>
                <p:nvPr/>
              </p:nvSpPr>
              <p:spPr bwMode="auto">
                <a:xfrm>
                  <a:off x="174" y="2277"/>
                  <a:ext cx="283" cy="11"/>
                </a:xfrm>
                <a:prstGeom prst="rect">
                  <a:avLst/>
                </a:prstGeom>
                <a:solidFill>
                  <a:srgbClr val="2C1B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92" name="Rectangle 4770"/>
                <p:cNvSpPr>
                  <a:spLocks noChangeArrowheads="1"/>
                </p:cNvSpPr>
                <p:nvPr/>
              </p:nvSpPr>
              <p:spPr bwMode="auto">
                <a:xfrm>
                  <a:off x="174" y="2277"/>
                  <a:ext cx="283" cy="11"/>
                </a:xfrm>
                <a:prstGeom prst="rect">
                  <a:avLst/>
                </a:prstGeom>
                <a:solidFill>
                  <a:srgbClr val="2A19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93" name="Rectangle 4771"/>
                <p:cNvSpPr>
                  <a:spLocks noChangeArrowheads="1"/>
                </p:cNvSpPr>
                <p:nvPr/>
              </p:nvSpPr>
              <p:spPr bwMode="auto">
                <a:xfrm>
                  <a:off x="174" y="2277"/>
                  <a:ext cx="283" cy="11"/>
                </a:xfrm>
                <a:prstGeom prst="rect">
                  <a:avLst/>
                </a:prstGeom>
                <a:solidFill>
                  <a:srgbClr val="2A19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94" name="Rectangle 4772"/>
                <p:cNvSpPr>
                  <a:spLocks noChangeArrowheads="1"/>
                </p:cNvSpPr>
                <p:nvPr/>
              </p:nvSpPr>
              <p:spPr bwMode="auto">
                <a:xfrm>
                  <a:off x="174" y="2277"/>
                  <a:ext cx="283" cy="11"/>
                </a:xfrm>
                <a:prstGeom prst="rect">
                  <a:avLst/>
                </a:prstGeom>
                <a:solidFill>
                  <a:srgbClr val="2A19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95" name="Rectangle 4773"/>
                <p:cNvSpPr>
                  <a:spLocks noChangeArrowheads="1"/>
                </p:cNvSpPr>
                <p:nvPr/>
              </p:nvSpPr>
              <p:spPr bwMode="auto">
                <a:xfrm>
                  <a:off x="174" y="2277"/>
                  <a:ext cx="283" cy="11"/>
                </a:xfrm>
                <a:prstGeom prst="rect">
                  <a:avLst/>
                </a:prstGeom>
                <a:solidFill>
                  <a:srgbClr val="2A19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96" name="Rectangle 4774"/>
                <p:cNvSpPr>
                  <a:spLocks noChangeArrowheads="1"/>
                </p:cNvSpPr>
                <p:nvPr/>
              </p:nvSpPr>
              <p:spPr bwMode="auto">
                <a:xfrm>
                  <a:off x="174" y="2277"/>
                  <a:ext cx="283" cy="11"/>
                </a:xfrm>
                <a:prstGeom prst="rect">
                  <a:avLst/>
                </a:prstGeom>
                <a:solidFill>
                  <a:srgbClr val="2A19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97" name="Rectangle 4775"/>
                <p:cNvSpPr>
                  <a:spLocks noChangeArrowheads="1"/>
                </p:cNvSpPr>
                <p:nvPr/>
              </p:nvSpPr>
              <p:spPr bwMode="auto">
                <a:xfrm>
                  <a:off x="174" y="2278"/>
                  <a:ext cx="283" cy="10"/>
                </a:xfrm>
                <a:prstGeom prst="rect">
                  <a:avLst/>
                </a:prstGeom>
                <a:solidFill>
                  <a:srgbClr val="2A19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98" name="Rectangle 4776"/>
                <p:cNvSpPr>
                  <a:spLocks noChangeArrowheads="1"/>
                </p:cNvSpPr>
                <p:nvPr/>
              </p:nvSpPr>
              <p:spPr bwMode="auto">
                <a:xfrm>
                  <a:off x="174" y="2278"/>
                  <a:ext cx="283" cy="10"/>
                </a:xfrm>
                <a:prstGeom prst="rect">
                  <a:avLst/>
                </a:prstGeom>
                <a:solidFill>
                  <a:srgbClr val="2A19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699" name="Rectangle 4777"/>
                <p:cNvSpPr>
                  <a:spLocks noChangeArrowheads="1"/>
                </p:cNvSpPr>
                <p:nvPr/>
              </p:nvSpPr>
              <p:spPr bwMode="auto">
                <a:xfrm>
                  <a:off x="174" y="2278"/>
                  <a:ext cx="283" cy="10"/>
                </a:xfrm>
                <a:prstGeom prst="rect">
                  <a:avLst/>
                </a:prstGeom>
                <a:solidFill>
                  <a:srgbClr val="2A19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00" name="Rectangle 4778"/>
                <p:cNvSpPr>
                  <a:spLocks noChangeArrowheads="1"/>
                </p:cNvSpPr>
                <p:nvPr/>
              </p:nvSpPr>
              <p:spPr bwMode="auto">
                <a:xfrm>
                  <a:off x="174" y="2278"/>
                  <a:ext cx="283" cy="10"/>
                </a:xfrm>
                <a:prstGeom prst="rect">
                  <a:avLst/>
                </a:prstGeom>
                <a:solidFill>
                  <a:srgbClr val="2A19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01" name="Rectangle 4779"/>
                <p:cNvSpPr>
                  <a:spLocks noChangeArrowheads="1"/>
                </p:cNvSpPr>
                <p:nvPr/>
              </p:nvSpPr>
              <p:spPr bwMode="auto">
                <a:xfrm>
                  <a:off x="174" y="2278"/>
                  <a:ext cx="283" cy="10"/>
                </a:xfrm>
                <a:prstGeom prst="rect">
                  <a:avLst/>
                </a:prstGeom>
                <a:solidFill>
                  <a:srgbClr val="2817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02" name="Rectangle 4780"/>
                <p:cNvSpPr>
                  <a:spLocks noChangeArrowheads="1"/>
                </p:cNvSpPr>
                <p:nvPr/>
              </p:nvSpPr>
              <p:spPr bwMode="auto">
                <a:xfrm>
                  <a:off x="174" y="2278"/>
                  <a:ext cx="283" cy="10"/>
                </a:xfrm>
                <a:prstGeom prst="rect">
                  <a:avLst/>
                </a:prstGeom>
                <a:solidFill>
                  <a:srgbClr val="2817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03" name="Rectangle 4781"/>
                <p:cNvSpPr>
                  <a:spLocks noChangeArrowheads="1"/>
                </p:cNvSpPr>
                <p:nvPr/>
              </p:nvSpPr>
              <p:spPr bwMode="auto">
                <a:xfrm>
                  <a:off x="174" y="2278"/>
                  <a:ext cx="283" cy="10"/>
                </a:xfrm>
                <a:prstGeom prst="rect">
                  <a:avLst/>
                </a:prstGeom>
                <a:solidFill>
                  <a:srgbClr val="2817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04" name="Rectangle 4782"/>
                <p:cNvSpPr>
                  <a:spLocks noChangeArrowheads="1"/>
                </p:cNvSpPr>
                <p:nvPr/>
              </p:nvSpPr>
              <p:spPr bwMode="auto">
                <a:xfrm>
                  <a:off x="174" y="2279"/>
                  <a:ext cx="283" cy="9"/>
                </a:xfrm>
                <a:prstGeom prst="rect">
                  <a:avLst/>
                </a:prstGeom>
                <a:solidFill>
                  <a:srgbClr val="2817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05" name="Rectangle 4783"/>
                <p:cNvSpPr>
                  <a:spLocks noChangeArrowheads="1"/>
                </p:cNvSpPr>
                <p:nvPr/>
              </p:nvSpPr>
              <p:spPr bwMode="auto">
                <a:xfrm>
                  <a:off x="174" y="2279"/>
                  <a:ext cx="283" cy="9"/>
                </a:xfrm>
                <a:prstGeom prst="rect">
                  <a:avLst/>
                </a:prstGeom>
                <a:solidFill>
                  <a:srgbClr val="2817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06" name="Rectangle 4784"/>
                <p:cNvSpPr>
                  <a:spLocks noChangeArrowheads="1"/>
                </p:cNvSpPr>
                <p:nvPr/>
              </p:nvSpPr>
              <p:spPr bwMode="auto">
                <a:xfrm>
                  <a:off x="174" y="2279"/>
                  <a:ext cx="283" cy="9"/>
                </a:xfrm>
                <a:prstGeom prst="rect">
                  <a:avLst/>
                </a:prstGeom>
                <a:solidFill>
                  <a:srgbClr val="2817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07" name="Rectangle 4785"/>
                <p:cNvSpPr>
                  <a:spLocks noChangeArrowheads="1"/>
                </p:cNvSpPr>
                <p:nvPr/>
              </p:nvSpPr>
              <p:spPr bwMode="auto">
                <a:xfrm>
                  <a:off x="174" y="2279"/>
                  <a:ext cx="283" cy="9"/>
                </a:xfrm>
                <a:prstGeom prst="rect">
                  <a:avLst/>
                </a:prstGeom>
                <a:solidFill>
                  <a:srgbClr val="2817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08" name="Rectangle 4786"/>
                <p:cNvSpPr>
                  <a:spLocks noChangeArrowheads="1"/>
                </p:cNvSpPr>
                <p:nvPr/>
              </p:nvSpPr>
              <p:spPr bwMode="auto">
                <a:xfrm>
                  <a:off x="174" y="2279"/>
                  <a:ext cx="283" cy="9"/>
                </a:xfrm>
                <a:prstGeom prst="rect">
                  <a:avLst/>
                </a:prstGeom>
                <a:solidFill>
                  <a:srgbClr val="2817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09" name="Rectangle 4787"/>
                <p:cNvSpPr>
                  <a:spLocks noChangeArrowheads="1"/>
                </p:cNvSpPr>
                <p:nvPr/>
              </p:nvSpPr>
              <p:spPr bwMode="auto">
                <a:xfrm>
                  <a:off x="174" y="2279"/>
                  <a:ext cx="283" cy="9"/>
                </a:xfrm>
                <a:prstGeom prst="rect">
                  <a:avLst/>
                </a:prstGeom>
                <a:solidFill>
                  <a:srgbClr val="2417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10" name="Rectangle 4788"/>
                <p:cNvSpPr>
                  <a:spLocks noChangeArrowheads="1"/>
                </p:cNvSpPr>
                <p:nvPr/>
              </p:nvSpPr>
              <p:spPr bwMode="auto">
                <a:xfrm>
                  <a:off x="174" y="2280"/>
                  <a:ext cx="283" cy="8"/>
                </a:xfrm>
                <a:prstGeom prst="rect">
                  <a:avLst/>
                </a:prstGeom>
                <a:solidFill>
                  <a:srgbClr val="2214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11" name="Rectangle 4789"/>
                <p:cNvSpPr>
                  <a:spLocks noChangeArrowheads="1"/>
                </p:cNvSpPr>
                <p:nvPr/>
              </p:nvSpPr>
              <p:spPr bwMode="auto">
                <a:xfrm>
                  <a:off x="174" y="2280"/>
                  <a:ext cx="283" cy="8"/>
                </a:xfrm>
                <a:prstGeom prst="rect">
                  <a:avLst/>
                </a:prstGeom>
                <a:solidFill>
                  <a:srgbClr val="2214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12" name="Rectangle 4790"/>
                <p:cNvSpPr>
                  <a:spLocks noChangeArrowheads="1"/>
                </p:cNvSpPr>
                <p:nvPr/>
              </p:nvSpPr>
              <p:spPr bwMode="auto">
                <a:xfrm>
                  <a:off x="174" y="2280"/>
                  <a:ext cx="283" cy="8"/>
                </a:xfrm>
                <a:prstGeom prst="rect">
                  <a:avLst/>
                </a:prstGeom>
                <a:solidFill>
                  <a:srgbClr val="2214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13" name="Rectangle 4791"/>
                <p:cNvSpPr>
                  <a:spLocks noChangeArrowheads="1"/>
                </p:cNvSpPr>
                <p:nvPr/>
              </p:nvSpPr>
              <p:spPr bwMode="auto">
                <a:xfrm>
                  <a:off x="174" y="2280"/>
                  <a:ext cx="283" cy="8"/>
                </a:xfrm>
                <a:prstGeom prst="rect">
                  <a:avLst/>
                </a:prstGeom>
                <a:solidFill>
                  <a:srgbClr val="2214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14" name="Rectangle 4792"/>
                <p:cNvSpPr>
                  <a:spLocks noChangeArrowheads="1"/>
                </p:cNvSpPr>
                <p:nvPr/>
              </p:nvSpPr>
              <p:spPr bwMode="auto">
                <a:xfrm>
                  <a:off x="174" y="2280"/>
                  <a:ext cx="283" cy="8"/>
                </a:xfrm>
                <a:prstGeom prst="rect">
                  <a:avLst/>
                </a:prstGeom>
                <a:solidFill>
                  <a:srgbClr val="2214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15" name="Rectangle 4793"/>
                <p:cNvSpPr>
                  <a:spLocks noChangeArrowheads="1"/>
                </p:cNvSpPr>
                <p:nvPr/>
              </p:nvSpPr>
              <p:spPr bwMode="auto">
                <a:xfrm>
                  <a:off x="174" y="2280"/>
                  <a:ext cx="283" cy="8"/>
                </a:xfrm>
                <a:prstGeom prst="rect">
                  <a:avLst/>
                </a:prstGeom>
                <a:solidFill>
                  <a:srgbClr val="2214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16" name="Rectangle 4794"/>
                <p:cNvSpPr>
                  <a:spLocks noChangeArrowheads="1"/>
                </p:cNvSpPr>
                <p:nvPr/>
              </p:nvSpPr>
              <p:spPr bwMode="auto">
                <a:xfrm>
                  <a:off x="174" y="2281"/>
                  <a:ext cx="283" cy="7"/>
                </a:xfrm>
                <a:prstGeom prst="rect">
                  <a:avLst/>
                </a:prstGeom>
                <a:solidFill>
                  <a:srgbClr val="2214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17" name="Rectangle 4795"/>
                <p:cNvSpPr>
                  <a:spLocks noChangeArrowheads="1"/>
                </p:cNvSpPr>
                <p:nvPr/>
              </p:nvSpPr>
              <p:spPr bwMode="auto">
                <a:xfrm>
                  <a:off x="174" y="2281"/>
                  <a:ext cx="283" cy="7"/>
                </a:xfrm>
                <a:prstGeom prst="rect">
                  <a:avLst/>
                </a:prstGeom>
                <a:solidFill>
                  <a:srgbClr val="2214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18" name="Rectangle 4796"/>
                <p:cNvSpPr>
                  <a:spLocks noChangeArrowheads="1"/>
                </p:cNvSpPr>
                <p:nvPr/>
              </p:nvSpPr>
              <p:spPr bwMode="auto">
                <a:xfrm>
                  <a:off x="174" y="2281"/>
                  <a:ext cx="283" cy="7"/>
                </a:xfrm>
                <a:prstGeom prst="rect">
                  <a:avLst/>
                </a:prstGeom>
                <a:solidFill>
                  <a:srgbClr val="2214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19" name="Rectangle 4797"/>
                <p:cNvSpPr>
                  <a:spLocks noChangeArrowheads="1"/>
                </p:cNvSpPr>
                <p:nvPr/>
              </p:nvSpPr>
              <p:spPr bwMode="auto">
                <a:xfrm>
                  <a:off x="174" y="2281"/>
                  <a:ext cx="283" cy="7"/>
                </a:xfrm>
                <a:prstGeom prst="rect">
                  <a:avLst/>
                </a:prstGeom>
                <a:solidFill>
                  <a:srgbClr val="2012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20" name="Rectangle 4798"/>
                <p:cNvSpPr>
                  <a:spLocks noChangeArrowheads="1"/>
                </p:cNvSpPr>
                <p:nvPr/>
              </p:nvSpPr>
              <p:spPr bwMode="auto">
                <a:xfrm>
                  <a:off x="174" y="2281"/>
                  <a:ext cx="283" cy="7"/>
                </a:xfrm>
                <a:prstGeom prst="rect">
                  <a:avLst/>
                </a:prstGeom>
                <a:solidFill>
                  <a:srgbClr val="2012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21" name="Rectangle 4799"/>
                <p:cNvSpPr>
                  <a:spLocks noChangeArrowheads="1"/>
                </p:cNvSpPr>
                <p:nvPr/>
              </p:nvSpPr>
              <p:spPr bwMode="auto">
                <a:xfrm>
                  <a:off x="174" y="2281"/>
                  <a:ext cx="283" cy="7"/>
                </a:xfrm>
                <a:prstGeom prst="rect">
                  <a:avLst/>
                </a:prstGeom>
                <a:solidFill>
                  <a:srgbClr val="2012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22" name="Rectangle 4800"/>
                <p:cNvSpPr>
                  <a:spLocks noChangeArrowheads="1"/>
                </p:cNvSpPr>
                <p:nvPr/>
              </p:nvSpPr>
              <p:spPr bwMode="auto">
                <a:xfrm>
                  <a:off x="174" y="2282"/>
                  <a:ext cx="283" cy="6"/>
                </a:xfrm>
                <a:prstGeom prst="rect">
                  <a:avLst/>
                </a:prstGeom>
                <a:solidFill>
                  <a:srgbClr val="2012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23" name="Rectangle 4801"/>
                <p:cNvSpPr>
                  <a:spLocks noChangeArrowheads="1"/>
                </p:cNvSpPr>
                <p:nvPr/>
              </p:nvSpPr>
              <p:spPr bwMode="auto">
                <a:xfrm>
                  <a:off x="174" y="2282"/>
                  <a:ext cx="283" cy="6"/>
                </a:xfrm>
                <a:prstGeom prst="rect">
                  <a:avLst/>
                </a:prstGeom>
                <a:solidFill>
                  <a:srgbClr val="2012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24" name="Rectangle 4802"/>
                <p:cNvSpPr>
                  <a:spLocks noChangeArrowheads="1"/>
                </p:cNvSpPr>
                <p:nvPr/>
              </p:nvSpPr>
              <p:spPr bwMode="auto">
                <a:xfrm>
                  <a:off x="174" y="2282"/>
                  <a:ext cx="283" cy="6"/>
                </a:xfrm>
                <a:prstGeom prst="rect">
                  <a:avLst/>
                </a:prstGeom>
                <a:solidFill>
                  <a:srgbClr val="2012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25" name="Rectangle 4803"/>
                <p:cNvSpPr>
                  <a:spLocks noChangeArrowheads="1"/>
                </p:cNvSpPr>
                <p:nvPr/>
              </p:nvSpPr>
              <p:spPr bwMode="auto">
                <a:xfrm>
                  <a:off x="174" y="2282"/>
                  <a:ext cx="283" cy="6"/>
                </a:xfrm>
                <a:prstGeom prst="rect">
                  <a:avLst/>
                </a:prstGeom>
                <a:solidFill>
                  <a:srgbClr val="2012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26" name="Rectangle 4804"/>
                <p:cNvSpPr>
                  <a:spLocks noChangeArrowheads="1"/>
                </p:cNvSpPr>
                <p:nvPr/>
              </p:nvSpPr>
              <p:spPr bwMode="auto">
                <a:xfrm>
                  <a:off x="174" y="2282"/>
                  <a:ext cx="283" cy="6"/>
                </a:xfrm>
                <a:prstGeom prst="rect">
                  <a:avLst/>
                </a:prstGeom>
                <a:solidFill>
                  <a:srgbClr val="2012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27" name="Rectangle 4805"/>
                <p:cNvSpPr>
                  <a:spLocks noChangeArrowheads="1"/>
                </p:cNvSpPr>
                <p:nvPr/>
              </p:nvSpPr>
              <p:spPr bwMode="auto">
                <a:xfrm>
                  <a:off x="174" y="2282"/>
                  <a:ext cx="283" cy="6"/>
                </a:xfrm>
                <a:prstGeom prst="rect">
                  <a:avLst/>
                </a:prstGeom>
                <a:solidFill>
                  <a:srgbClr val="1E1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28" name="Rectangle 4806"/>
                <p:cNvSpPr>
                  <a:spLocks noChangeArrowheads="1"/>
                </p:cNvSpPr>
                <p:nvPr/>
              </p:nvSpPr>
              <p:spPr bwMode="auto">
                <a:xfrm>
                  <a:off x="174" y="2283"/>
                  <a:ext cx="283" cy="5"/>
                </a:xfrm>
                <a:prstGeom prst="rect">
                  <a:avLst/>
                </a:prstGeom>
                <a:solidFill>
                  <a:srgbClr val="1E1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29" name="Rectangle 4807"/>
                <p:cNvSpPr>
                  <a:spLocks noChangeArrowheads="1"/>
                </p:cNvSpPr>
                <p:nvPr/>
              </p:nvSpPr>
              <p:spPr bwMode="auto">
                <a:xfrm>
                  <a:off x="174" y="2283"/>
                  <a:ext cx="283" cy="5"/>
                </a:xfrm>
                <a:prstGeom prst="rect">
                  <a:avLst/>
                </a:prstGeom>
                <a:solidFill>
                  <a:srgbClr val="1A1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30" name="Rectangle 4808"/>
                <p:cNvSpPr>
                  <a:spLocks noChangeArrowheads="1"/>
                </p:cNvSpPr>
                <p:nvPr/>
              </p:nvSpPr>
              <p:spPr bwMode="auto">
                <a:xfrm>
                  <a:off x="174" y="2283"/>
                  <a:ext cx="283" cy="5"/>
                </a:xfrm>
                <a:prstGeom prst="rect">
                  <a:avLst/>
                </a:prstGeom>
                <a:solidFill>
                  <a:srgbClr val="1A1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31" name="Rectangle 4809"/>
                <p:cNvSpPr>
                  <a:spLocks noChangeArrowheads="1"/>
                </p:cNvSpPr>
                <p:nvPr/>
              </p:nvSpPr>
              <p:spPr bwMode="auto">
                <a:xfrm>
                  <a:off x="174" y="2283"/>
                  <a:ext cx="283" cy="5"/>
                </a:xfrm>
                <a:prstGeom prst="rect">
                  <a:avLst/>
                </a:prstGeom>
                <a:solidFill>
                  <a:srgbClr val="1A1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32" name="Rectangle 4810"/>
                <p:cNvSpPr>
                  <a:spLocks noChangeArrowheads="1"/>
                </p:cNvSpPr>
                <p:nvPr/>
              </p:nvSpPr>
              <p:spPr bwMode="auto">
                <a:xfrm>
                  <a:off x="174" y="2283"/>
                  <a:ext cx="283" cy="5"/>
                </a:xfrm>
                <a:prstGeom prst="rect">
                  <a:avLst/>
                </a:prstGeom>
                <a:solidFill>
                  <a:srgbClr val="1A1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33" name="Rectangle 4811"/>
                <p:cNvSpPr>
                  <a:spLocks noChangeArrowheads="1"/>
                </p:cNvSpPr>
                <p:nvPr/>
              </p:nvSpPr>
              <p:spPr bwMode="auto">
                <a:xfrm>
                  <a:off x="174" y="2283"/>
                  <a:ext cx="283" cy="5"/>
                </a:xfrm>
                <a:prstGeom prst="rect">
                  <a:avLst/>
                </a:prstGeom>
                <a:solidFill>
                  <a:srgbClr val="1A1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34" name="Rectangle 4812"/>
                <p:cNvSpPr>
                  <a:spLocks noChangeArrowheads="1"/>
                </p:cNvSpPr>
                <p:nvPr/>
              </p:nvSpPr>
              <p:spPr bwMode="auto">
                <a:xfrm>
                  <a:off x="174" y="2283"/>
                  <a:ext cx="283" cy="5"/>
                </a:xfrm>
                <a:prstGeom prst="rect">
                  <a:avLst/>
                </a:prstGeom>
                <a:solidFill>
                  <a:srgbClr val="1A1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35" name="Rectangle 4813"/>
                <p:cNvSpPr>
                  <a:spLocks noChangeArrowheads="1"/>
                </p:cNvSpPr>
                <p:nvPr/>
              </p:nvSpPr>
              <p:spPr bwMode="auto">
                <a:xfrm>
                  <a:off x="174" y="2284"/>
                  <a:ext cx="283" cy="4"/>
                </a:xfrm>
                <a:prstGeom prst="rect">
                  <a:avLst/>
                </a:prstGeom>
                <a:solidFill>
                  <a:srgbClr val="180E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36" name="Rectangle 4814"/>
                <p:cNvSpPr>
                  <a:spLocks noChangeArrowheads="1"/>
                </p:cNvSpPr>
                <p:nvPr/>
              </p:nvSpPr>
              <p:spPr bwMode="auto">
                <a:xfrm>
                  <a:off x="174" y="2284"/>
                  <a:ext cx="283" cy="4"/>
                </a:xfrm>
                <a:prstGeom prst="rect">
                  <a:avLst/>
                </a:prstGeom>
                <a:solidFill>
                  <a:srgbClr val="180E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37" name="Rectangle 4815"/>
                <p:cNvSpPr>
                  <a:spLocks noChangeArrowheads="1"/>
                </p:cNvSpPr>
                <p:nvPr/>
              </p:nvSpPr>
              <p:spPr bwMode="auto">
                <a:xfrm>
                  <a:off x="174" y="2284"/>
                  <a:ext cx="283" cy="4"/>
                </a:xfrm>
                <a:prstGeom prst="rect">
                  <a:avLst/>
                </a:prstGeom>
                <a:solidFill>
                  <a:srgbClr val="180D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38" name="Rectangle 4816"/>
                <p:cNvSpPr>
                  <a:spLocks noChangeArrowheads="1"/>
                </p:cNvSpPr>
                <p:nvPr/>
              </p:nvSpPr>
              <p:spPr bwMode="auto">
                <a:xfrm>
                  <a:off x="174" y="2284"/>
                  <a:ext cx="283" cy="4"/>
                </a:xfrm>
                <a:prstGeom prst="rect">
                  <a:avLst/>
                </a:prstGeom>
                <a:solidFill>
                  <a:srgbClr val="180D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39" name="Rectangle 4817"/>
                <p:cNvSpPr>
                  <a:spLocks noChangeArrowheads="1"/>
                </p:cNvSpPr>
                <p:nvPr/>
              </p:nvSpPr>
              <p:spPr bwMode="auto">
                <a:xfrm>
                  <a:off x="174" y="2284"/>
                  <a:ext cx="283" cy="4"/>
                </a:xfrm>
                <a:prstGeom prst="rect">
                  <a:avLst/>
                </a:prstGeom>
                <a:solidFill>
                  <a:srgbClr val="180D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40" name="Rectangle 4818"/>
                <p:cNvSpPr>
                  <a:spLocks noChangeArrowheads="1"/>
                </p:cNvSpPr>
                <p:nvPr/>
              </p:nvSpPr>
              <p:spPr bwMode="auto">
                <a:xfrm>
                  <a:off x="174" y="2284"/>
                  <a:ext cx="283" cy="4"/>
                </a:xfrm>
                <a:prstGeom prst="rect">
                  <a:avLst/>
                </a:prstGeom>
                <a:solidFill>
                  <a:srgbClr val="180D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41" name="Rectangle 4819"/>
                <p:cNvSpPr>
                  <a:spLocks noChangeArrowheads="1"/>
                </p:cNvSpPr>
                <p:nvPr/>
              </p:nvSpPr>
              <p:spPr bwMode="auto">
                <a:xfrm>
                  <a:off x="174" y="2285"/>
                  <a:ext cx="283" cy="3"/>
                </a:xfrm>
                <a:prstGeom prst="rect">
                  <a:avLst/>
                </a:prstGeom>
                <a:solidFill>
                  <a:srgbClr val="180D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42" name="Rectangle 4820"/>
                <p:cNvSpPr>
                  <a:spLocks noChangeArrowheads="1"/>
                </p:cNvSpPr>
                <p:nvPr/>
              </p:nvSpPr>
              <p:spPr bwMode="auto">
                <a:xfrm>
                  <a:off x="174" y="2285"/>
                  <a:ext cx="283" cy="3"/>
                </a:xfrm>
                <a:prstGeom prst="rect">
                  <a:avLst/>
                </a:prstGeom>
                <a:solidFill>
                  <a:srgbClr val="160B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43" name="Rectangle 4821"/>
                <p:cNvSpPr>
                  <a:spLocks noChangeArrowheads="1"/>
                </p:cNvSpPr>
                <p:nvPr/>
              </p:nvSpPr>
              <p:spPr bwMode="auto">
                <a:xfrm>
                  <a:off x="174" y="2285"/>
                  <a:ext cx="283" cy="3"/>
                </a:xfrm>
                <a:prstGeom prst="rect">
                  <a:avLst/>
                </a:prstGeom>
                <a:solidFill>
                  <a:srgbClr val="160B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44" name="Rectangle 4822"/>
                <p:cNvSpPr>
                  <a:spLocks noChangeArrowheads="1"/>
                </p:cNvSpPr>
                <p:nvPr/>
              </p:nvSpPr>
              <p:spPr bwMode="auto">
                <a:xfrm>
                  <a:off x="174" y="2285"/>
                  <a:ext cx="283" cy="3"/>
                </a:xfrm>
                <a:prstGeom prst="rect">
                  <a:avLst/>
                </a:prstGeom>
                <a:solidFill>
                  <a:srgbClr val="120B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45" name="Rectangle 4823"/>
                <p:cNvSpPr>
                  <a:spLocks noChangeArrowheads="1"/>
                </p:cNvSpPr>
                <p:nvPr/>
              </p:nvSpPr>
              <p:spPr bwMode="auto">
                <a:xfrm>
                  <a:off x="174" y="2285"/>
                  <a:ext cx="283" cy="3"/>
                </a:xfrm>
                <a:prstGeom prst="rect">
                  <a:avLst/>
                </a:prstGeom>
                <a:solidFill>
                  <a:srgbClr val="120B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46" name="Rectangle 4824"/>
                <p:cNvSpPr>
                  <a:spLocks noChangeArrowheads="1"/>
                </p:cNvSpPr>
                <p:nvPr/>
              </p:nvSpPr>
              <p:spPr bwMode="auto">
                <a:xfrm>
                  <a:off x="174" y="2285"/>
                  <a:ext cx="283" cy="3"/>
                </a:xfrm>
                <a:prstGeom prst="rect">
                  <a:avLst/>
                </a:prstGeom>
                <a:solidFill>
                  <a:srgbClr val="120B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47" name="Rectangle 4825"/>
                <p:cNvSpPr>
                  <a:spLocks noChangeArrowheads="1"/>
                </p:cNvSpPr>
                <p:nvPr/>
              </p:nvSpPr>
              <p:spPr bwMode="auto">
                <a:xfrm>
                  <a:off x="174" y="2286"/>
                  <a:ext cx="283" cy="2"/>
                </a:xfrm>
                <a:prstGeom prst="rect">
                  <a:avLst/>
                </a:prstGeom>
                <a:solidFill>
                  <a:srgbClr val="120B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48" name="Rectangle 4826"/>
                <p:cNvSpPr>
                  <a:spLocks noChangeArrowheads="1"/>
                </p:cNvSpPr>
                <p:nvPr/>
              </p:nvSpPr>
              <p:spPr bwMode="auto">
                <a:xfrm>
                  <a:off x="174" y="2286"/>
                  <a:ext cx="283" cy="2"/>
                </a:xfrm>
                <a:prstGeom prst="rect">
                  <a:avLst/>
                </a:prstGeom>
                <a:solidFill>
                  <a:srgbClr val="1009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749" name="Rectangle 4827"/>
                <p:cNvSpPr>
                  <a:spLocks noChangeArrowheads="1"/>
                </p:cNvSpPr>
                <p:nvPr/>
              </p:nvSpPr>
              <p:spPr bwMode="auto">
                <a:xfrm>
                  <a:off x="174" y="2286"/>
                  <a:ext cx="283" cy="2"/>
                </a:xfrm>
                <a:prstGeom prst="rect">
                  <a:avLst/>
                </a:prstGeom>
                <a:solidFill>
                  <a:srgbClr val="1009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</p:grpSp>
          <p:grpSp>
            <p:nvGrpSpPr>
              <p:cNvPr id="5639" name="5638 Grupo"/>
              <p:cNvGrpSpPr/>
              <p:nvPr/>
            </p:nvGrpSpPr>
            <p:grpSpPr>
              <a:xfrm>
                <a:off x="276225" y="3680917"/>
                <a:ext cx="3287951" cy="252139"/>
                <a:chOff x="276225" y="3789040"/>
                <a:chExt cx="3287951" cy="252139"/>
              </a:xfrm>
            </p:grpSpPr>
            <p:sp>
              <p:nvSpPr>
                <p:cNvPr id="15350" name="Rectangle 809"/>
                <p:cNvSpPr>
                  <a:spLocks noChangeArrowheads="1"/>
                </p:cNvSpPr>
                <p:nvPr/>
              </p:nvSpPr>
              <p:spPr bwMode="auto">
                <a:xfrm>
                  <a:off x="276226" y="3789040"/>
                  <a:ext cx="449263" cy="203200"/>
                </a:xfrm>
                <a:prstGeom prst="rect">
                  <a:avLst/>
                </a:prstGeom>
                <a:noFill/>
                <a:ln w="1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2162" name="Rectangle 4037"/>
                <p:cNvSpPr>
                  <a:spLocks noChangeArrowheads="1"/>
                </p:cNvSpPr>
                <p:nvPr/>
              </p:nvSpPr>
              <p:spPr bwMode="auto">
                <a:xfrm>
                  <a:off x="801688" y="3810347"/>
                  <a:ext cx="2762488" cy="2308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s-MX" sz="15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Franklin Gothic Medium" pitchFamily="34" charset="0"/>
                      <a:cs typeface="Arial" pitchFamily="34" charset="0"/>
                    </a:rPr>
                    <a:t>Piedemontes y planicies clásticas</a:t>
                  </a:r>
                  <a:endParaRPr kumimoji="0" lang="es-MX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grpSp>
              <p:nvGrpSpPr>
                <p:cNvPr id="5638" name="5637 Grupo"/>
                <p:cNvGrpSpPr/>
                <p:nvPr/>
              </p:nvGrpSpPr>
              <p:grpSpPr>
                <a:xfrm>
                  <a:off x="276225" y="3794472"/>
                  <a:ext cx="449263" cy="210592"/>
                  <a:chOff x="276225" y="3794472"/>
                  <a:chExt cx="449263" cy="210592"/>
                </a:xfrm>
              </p:grpSpPr>
              <p:grpSp>
                <p:nvGrpSpPr>
                  <p:cNvPr id="5" name="Group 205"/>
                  <p:cNvGrpSpPr>
                    <a:grpSpLocks/>
                  </p:cNvGrpSpPr>
                  <p:nvPr/>
                </p:nvGrpSpPr>
                <p:grpSpPr bwMode="auto">
                  <a:xfrm>
                    <a:off x="276225" y="3794472"/>
                    <a:ext cx="449263" cy="203200"/>
                    <a:chOff x="174" y="2351"/>
                    <a:chExt cx="283" cy="128"/>
                  </a:xfrm>
                </p:grpSpPr>
                <p:sp>
                  <p:nvSpPr>
                    <p:cNvPr id="16150" name="Rectangle 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1"/>
                      <a:ext cx="283" cy="128"/>
                    </a:xfrm>
                    <a:prstGeom prst="rect">
                      <a:avLst/>
                    </a:prstGeom>
                    <a:solidFill>
                      <a:srgbClr val="B6ED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51" name="Rectangle 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1"/>
                      <a:ext cx="283" cy="128"/>
                    </a:xfrm>
                    <a:prstGeom prst="rect">
                      <a:avLst/>
                    </a:prstGeom>
                    <a:solidFill>
                      <a:srgbClr val="B6ED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52" name="Rectangle 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2"/>
                      <a:ext cx="283" cy="127"/>
                    </a:xfrm>
                    <a:prstGeom prst="rect">
                      <a:avLst/>
                    </a:prstGeom>
                    <a:solidFill>
                      <a:srgbClr val="B6EC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53" name="Rectangle 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2"/>
                      <a:ext cx="283" cy="127"/>
                    </a:xfrm>
                    <a:prstGeom prst="rect">
                      <a:avLst/>
                    </a:prstGeom>
                    <a:solidFill>
                      <a:srgbClr val="B6EC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54" name="Rectangle 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2"/>
                      <a:ext cx="283" cy="127"/>
                    </a:xfrm>
                    <a:prstGeom prst="rect">
                      <a:avLst/>
                    </a:prstGeom>
                    <a:solidFill>
                      <a:srgbClr val="B4EC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55" name="Rectangle 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2"/>
                      <a:ext cx="283" cy="127"/>
                    </a:xfrm>
                    <a:prstGeom prst="rect">
                      <a:avLst/>
                    </a:prstGeom>
                    <a:solidFill>
                      <a:srgbClr val="B4EC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56" name="Rectangle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2"/>
                      <a:ext cx="283" cy="127"/>
                    </a:xfrm>
                    <a:prstGeom prst="rect">
                      <a:avLst/>
                    </a:prstGeom>
                    <a:solidFill>
                      <a:srgbClr val="B4EB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57" name="Rectangle 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2"/>
                      <a:ext cx="283" cy="127"/>
                    </a:xfrm>
                    <a:prstGeom prst="rect">
                      <a:avLst/>
                    </a:prstGeom>
                    <a:solidFill>
                      <a:srgbClr val="B4EB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58" name="Rectangle 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2"/>
                      <a:ext cx="283" cy="127"/>
                    </a:xfrm>
                    <a:prstGeom prst="rect">
                      <a:avLst/>
                    </a:prstGeom>
                    <a:solidFill>
                      <a:srgbClr val="B4EB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59" name="Rectangle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3"/>
                      <a:ext cx="283" cy="126"/>
                    </a:xfrm>
                    <a:prstGeom prst="rect">
                      <a:avLst/>
                    </a:prstGeom>
                    <a:solidFill>
                      <a:srgbClr val="B4EB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60" name="Rectangle 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3"/>
                      <a:ext cx="283" cy="126"/>
                    </a:xfrm>
                    <a:prstGeom prst="rect">
                      <a:avLst/>
                    </a:prstGeom>
                    <a:solidFill>
                      <a:srgbClr val="B4EA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61" name="Rectangle 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3"/>
                      <a:ext cx="283" cy="126"/>
                    </a:xfrm>
                    <a:prstGeom prst="rect">
                      <a:avLst/>
                    </a:prstGeom>
                    <a:solidFill>
                      <a:srgbClr val="B4EA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62" name="Rectangle 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3"/>
                      <a:ext cx="283" cy="126"/>
                    </a:xfrm>
                    <a:prstGeom prst="rect">
                      <a:avLst/>
                    </a:prstGeom>
                    <a:solidFill>
                      <a:srgbClr val="B1E9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63" name="Rectangle 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3"/>
                      <a:ext cx="283" cy="126"/>
                    </a:xfrm>
                    <a:prstGeom prst="rect">
                      <a:avLst/>
                    </a:prstGeom>
                    <a:solidFill>
                      <a:srgbClr val="B1E9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64" name="Rectangle 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3"/>
                      <a:ext cx="283" cy="126"/>
                    </a:xfrm>
                    <a:prstGeom prst="rect">
                      <a:avLst/>
                    </a:prstGeom>
                    <a:solidFill>
                      <a:srgbClr val="B1E9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65" name="Rectangle 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4"/>
                      <a:ext cx="283" cy="125"/>
                    </a:xfrm>
                    <a:prstGeom prst="rect">
                      <a:avLst/>
                    </a:prstGeom>
                    <a:solidFill>
                      <a:srgbClr val="B1E8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66" name="Rectangle 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4"/>
                      <a:ext cx="283" cy="125"/>
                    </a:xfrm>
                    <a:prstGeom prst="rect">
                      <a:avLst/>
                    </a:prstGeom>
                    <a:solidFill>
                      <a:srgbClr val="B1E8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67" name="Rectangle 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4"/>
                      <a:ext cx="283" cy="125"/>
                    </a:xfrm>
                    <a:prstGeom prst="rect">
                      <a:avLst/>
                    </a:prstGeom>
                    <a:solidFill>
                      <a:srgbClr val="B1E8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68" name="Rectangle 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4"/>
                      <a:ext cx="283" cy="125"/>
                    </a:xfrm>
                    <a:prstGeom prst="rect">
                      <a:avLst/>
                    </a:prstGeom>
                    <a:solidFill>
                      <a:srgbClr val="B1E8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69" name="Rectangle 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4"/>
                      <a:ext cx="283" cy="125"/>
                    </a:xfrm>
                    <a:prstGeom prst="rect">
                      <a:avLst/>
                    </a:prstGeom>
                    <a:solidFill>
                      <a:srgbClr val="B1E7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70" name="Rectangle 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4"/>
                      <a:ext cx="283" cy="125"/>
                    </a:xfrm>
                    <a:prstGeom prst="rect">
                      <a:avLst/>
                    </a:prstGeom>
                    <a:solidFill>
                      <a:srgbClr val="AFE7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71" name="Rectangle 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5"/>
                      <a:ext cx="283" cy="124"/>
                    </a:xfrm>
                    <a:prstGeom prst="rect">
                      <a:avLst/>
                    </a:prstGeom>
                    <a:solidFill>
                      <a:srgbClr val="AFE7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72" name="Rectangle 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5"/>
                      <a:ext cx="283" cy="124"/>
                    </a:xfrm>
                    <a:prstGeom prst="rect">
                      <a:avLst/>
                    </a:prstGeom>
                    <a:solidFill>
                      <a:srgbClr val="AFE7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73" name="Rectangle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5"/>
                      <a:ext cx="283" cy="124"/>
                    </a:xfrm>
                    <a:prstGeom prst="rect">
                      <a:avLst/>
                    </a:prstGeom>
                    <a:solidFill>
                      <a:srgbClr val="AFE7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74" name="Rectangle 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5"/>
                      <a:ext cx="283" cy="124"/>
                    </a:xfrm>
                    <a:prstGeom prst="rect">
                      <a:avLst/>
                    </a:prstGeom>
                    <a:solidFill>
                      <a:srgbClr val="AFE6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75" name="Rectangle 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5"/>
                      <a:ext cx="283" cy="124"/>
                    </a:xfrm>
                    <a:prstGeom prst="rect">
                      <a:avLst/>
                    </a:prstGeom>
                    <a:solidFill>
                      <a:srgbClr val="AFE6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76" name="Rectangle 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5"/>
                      <a:ext cx="283" cy="124"/>
                    </a:xfrm>
                    <a:prstGeom prst="rect">
                      <a:avLst/>
                    </a:prstGeom>
                    <a:solidFill>
                      <a:srgbClr val="AFE6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77" name="Rectangle 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6"/>
                      <a:ext cx="283" cy="123"/>
                    </a:xfrm>
                    <a:prstGeom prst="rect">
                      <a:avLst/>
                    </a:prstGeom>
                    <a:solidFill>
                      <a:srgbClr val="AFE6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78" name="Rectangle 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6"/>
                      <a:ext cx="283" cy="123"/>
                    </a:xfrm>
                    <a:prstGeom prst="rect">
                      <a:avLst/>
                    </a:prstGeom>
                    <a:solidFill>
                      <a:srgbClr val="ADE6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79" name="Rectangle 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6"/>
                      <a:ext cx="283" cy="123"/>
                    </a:xfrm>
                    <a:prstGeom prst="rect">
                      <a:avLst/>
                    </a:prstGeom>
                    <a:solidFill>
                      <a:srgbClr val="ADE5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80" name="Rectangle 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6"/>
                      <a:ext cx="283" cy="123"/>
                    </a:xfrm>
                    <a:prstGeom prst="rect">
                      <a:avLst/>
                    </a:prstGeom>
                    <a:solidFill>
                      <a:srgbClr val="ADE5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81" name="Rectangle 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6"/>
                      <a:ext cx="283" cy="123"/>
                    </a:xfrm>
                    <a:prstGeom prst="rect">
                      <a:avLst/>
                    </a:prstGeom>
                    <a:solidFill>
                      <a:srgbClr val="ADE5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82" name="Rectangle 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6"/>
                      <a:ext cx="283" cy="123"/>
                    </a:xfrm>
                    <a:prstGeom prst="rect">
                      <a:avLst/>
                    </a:prstGeom>
                    <a:solidFill>
                      <a:srgbClr val="ADE5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83" name="Rectangle 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7"/>
                      <a:ext cx="283" cy="122"/>
                    </a:xfrm>
                    <a:prstGeom prst="rect">
                      <a:avLst/>
                    </a:prstGeom>
                    <a:solidFill>
                      <a:srgbClr val="ADE5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84" name="Rectangle 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7"/>
                      <a:ext cx="283" cy="122"/>
                    </a:xfrm>
                    <a:prstGeom prst="rect">
                      <a:avLst/>
                    </a:prstGeom>
                    <a:solidFill>
                      <a:srgbClr val="ADE3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85" name="Rectangle 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7"/>
                      <a:ext cx="283" cy="122"/>
                    </a:xfrm>
                    <a:prstGeom prst="rect">
                      <a:avLst/>
                    </a:prstGeom>
                    <a:solidFill>
                      <a:srgbClr val="AAE3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86" name="Rectangle 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7"/>
                      <a:ext cx="283" cy="122"/>
                    </a:xfrm>
                    <a:prstGeom prst="rect">
                      <a:avLst/>
                    </a:prstGeom>
                    <a:solidFill>
                      <a:srgbClr val="AAE3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87" name="Rectangle 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7"/>
                      <a:ext cx="283" cy="122"/>
                    </a:xfrm>
                    <a:prstGeom prst="rect">
                      <a:avLst/>
                    </a:prstGeom>
                    <a:solidFill>
                      <a:srgbClr val="AAE3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88" name="Rectangle 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7"/>
                      <a:ext cx="283" cy="122"/>
                    </a:xfrm>
                    <a:prstGeom prst="rect">
                      <a:avLst/>
                    </a:prstGeom>
                    <a:solidFill>
                      <a:srgbClr val="AAE3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89" name="Rectangle 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7"/>
                      <a:ext cx="283" cy="122"/>
                    </a:xfrm>
                    <a:prstGeom prst="rect">
                      <a:avLst/>
                    </a:prstGeom>
                    <a:solidFill>
                      <a:srgbClr val="AAE3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90" name="Rectangle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8"/>
                      <a:ext cx="283" cy="121"/>
                    </a:xfrm>
                    <a:prstGeom prst="rect">
                      <a:avLst/>
                    </a:prstGeom>
                    <a:solidFill>
                      <a:srgbClr val="AAE2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91" name="Rectangle 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8"/>
                      <a:ext cx="283" cy="121"/>
                    </a:xfrm>
                    <a:prstGeom prst="rect">
                      <a:avLst/>
                    </a:prstGeom>
                    <a:solidFill>
                      <a:srgbClr val="AAE2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92" name="Rectangle 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8"/>
                      <a:ext cx="283" cy="121"/>
                    </a:xfrm>
                    <a:prstGeom prst="rect">
                      <a:avLst/>
                    </a:prstGeom>
                    <a:solidFill>
                      <a:srgbClr val="AAE2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93" name="Rectangle 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8"/>
                      <a:ext cx="283" cy="121"/>
                    </a:xfrm>
                    <a:prstGeom prst="rect">
                      <a:avLst/>
                    </a:prstGeom>
                    <a:solidFill>
                      <a:srgbClr val="A8E1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94" name="Rectangle 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8"/>
                      <a:ext cx="283" cy="121"/>
                    </a:xfrm>
                    <a:prstGeom prst="rect">
                      <a:avLst/>
                    </a:prstGeom>
                    <a:solidFill>
                      <a:srgbClr val="A6DF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95" name="Rectangle 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8"/>
                      <a:ext cx="283" cy="121"/>
                    </a:xfrm>
                    <a:prstGeom prst="rect">
                      <a:avLst/>
                    </a:prstGeom>
                    <a:solidFill>
                      <a:srgbClr val="A6DF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96" name="Rectangle 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9"/>
                      <a:ext cx="283" cy="120"/>
                    </a:xfrm>
                    <a:prstGeom prst="rect">
                      <a:avLst/>
                    </a:prstGeom>
                    <a:solidFill>
                      <a:srgbClr val="A6DE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97" name="Rectangle 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9"/>
                      <a:ext cx="283" cy="120"/>
                    </a:xfrm>
                    <a:prstGeom prst="rect">
                      <a:avLst/>
                    </a:prstGeom>
                    <a:solidFill>
                      <a:srgbClr val="A6DE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98" name="Rectangle 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9"/>
                      <a:ext cx="283" cy="120"/>
                    </a:xfrm>
                    <a:prstGeom prst="rect">
                      <a:avLst/>
                    </a:prstGeom>
                    <a:solidFill>
                      <a:srgbClr val="A6DE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99" name="Rectangle 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9"/>
                      <a:ext cx="283" cy="120"/>
                    </a:xfrm>
                    <a:prstGeom prst="rect">
                      <a:avLst/>
                    </a:prstGeom>
                    <a:solidFill>
                      <a:srgbClr val="A6DE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00" name="Rectangle 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9"/>
                      <a:ext cx="283" cy="120"/>
                    </a:xfrm>
                    <a:prstGeom prst="rect">
                      <a:avLst/>
                    </a:prstGeom>
                    <a:solidFill>
                      <a:srgbClr val="A6DE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01" name="Rectangle 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59"/>
                      <a:ext cx="283" cy="120"/>
                    </a:xfrm>
                    <a:prstGeom prst="rect">
                      <a:avLst/>
                    </a:prstGeom>
                    <a:solidFill>
                      <a:srgbClr val="A4DD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02" name="Rectangle 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0"/>
                      <a:ext cx="283" cy="119"/>
                    </a:xfrm>
                    <a:prstGeom prst="rect">
                      <a:avLst/>
                    </a:prstGeom>
                    <a:solidFill>
                      <a:srgbClr val="A4DC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03" name="Rectangle 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0"/>
                      <a:ext cx="283" cy="119"/>
                    </a:xfrm>
                    <a:prstGeom prst="rect">
                      <a:avLst/>
                    </a:prstGeom>
                    <a:solidFill>
                      <a:srgbClr val="A4DC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04" name="Rectangle 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0"/>
                      <a:ext cx="283" cy="119"/>
                    </a:xfrm>
                    <a:prstGeom prst="rect">
                      <a:avLst/>
                    </a:prstGeom>
                    <a:solidFill>
                      <a:srgbClr val="A4DC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05" name="Rectangle 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0"/>
                      <a:ext cx="283" cy="119"/>
                    </a:xfrm>
                    <a:prstGeom prst="rect">
                      <a:avLst/>
                    </a:prstGeom>
                    <a:solidFill>
                      <a:srgbClr val="A4DC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06" name="Rectangle 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0"/>
                      <a:ext cx="283" cy="119"/>
                    </a:xfrm>
                    <a:prstGeom prst="rect">
                      <a:avLst/>
                    </a:prstGeom>
                    <a:solidFill>
                      <a:srgbClr val="A4DC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07" name="Rectangle 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0"/>
                      <a:ext cx="283" cy="119"/>
                    </a:xfrm>
                    <a:prstGeom prst="rect">
                      <a:avLst/>
                    </a:prstGeom>
                    <a:solidFill>
                      <a:srgbClr val="A4DC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08" name="Rectangle 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1"/>
                      <a:ext cx="283" cy="118"/>
                    </a:xfrm>
                    <a:prstGeom prst="rect">
                      <a:avLst/>
                    </a:prstGeom>
                    <a:solidFill>
                      <a:srgbClr val="A1DA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09" name="Rectangle 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1"/>
                      <a:ext cx="283" cy="118"/>
                    </a:xfrm>
                    <a:prstGeom prst="rect">
                      <a:avLst/>
                    </a:prstGeom>
                    <a:solidFill>
                      <a:srgbClr val="A1DA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10" name="Rectangle 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1"/>
                      <a:ext cx="283" cy="118"/>
                    </a:xfrm>
                    <a:prstGeom prst="rect">
                      <a:avLst/>
                    </a:prstGeom>
                    <a:solidFill>
                      <a:srgbClr val="A1DA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11" name="Rectangle 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1"/>
                      <a:ext cx="283" cy="118"/>
                    </a:xfrm>
                    <a:prstGeom prst="rect">
                      <a:avLst/>
                    </a:prstGeom>
                    <a:solidFill>
                      <a:srgbClr val="A1DA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12" name="Rectangle 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1"/>
                      <a:ext cx="283" cy="118"/>
                    </a:xfrm>
                    <a:prstGeom prst="rect">
                      <a:avLst/>
                    </a:prstGeom>
                    <a:solidFill>
                      <a:srgbClr val="A1DA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13" name="Rectangle 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1"/>
                      <a:ext cx="283" cy="118"/>
                    </a:xfrm>
                    <a:prstGeom prst="rect">
                      <a:avLst/>
                    </a:prstGeom>
                    <a:solidFill>
                      <a:srgbClr val="A1DA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14" name="Rectangle 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2"/>
                      <a:ext cx="283" cy="117"/>
                    </a:xfrm>
                    <a:prstGeom prst="rect">
                      <a:avLst/>
                    </a:prstGeom>
                    <a:solidFill>
                      <a:srgbClr val="A1DA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15" name="Rectangle 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2"/>
                      <a:ext cx="283" cy="117"/>
                    </a:xfrm>
                    <a:prstGeom prst="rect">
                      <a:avLst/>
                    </a:prstGeom>
                    <a:solidFill>
                      <a:srgbClr val="A1D9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16" name="Rectangle 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2"/>
                      <a:ext cx="283" cy="117"/>
                    </a:xfrm>
                    <a:prstGeom prst="rect">
                      <a:avLst/>
                    </a:prstGeom>
                    <a:solidFill>
                      <a:srgbClr val="9FD8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17" name="Rectangle 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2"/>
                      <a:ext cx="283" cy="117"/>
                    </a:xfrm>
                    <a:prstGeom prst="rect">
                      <a:avLst/>
                    </a:prstGeom>
                    <a:solidFill>
                      <a:srgbClr val="9FD8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18" name="Rectangle 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2"/>
                      <a:ext cx="283" cy="117"/>
                    </a:xfrm>
                    <a:prstGeom prst="rect">
                      <a:avLst/>
                    </a:prstGeom>
                    <a:solidFill>
                      <a:srgbClr val="9FD8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19" name="Rectangle 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2"/>
                      <a:ext cx="283" cy="117"/>
                    </a:xfrm>
                    <a:prstGeom prst="rect">
                      <a:avLst/>
                    </a:prstGeom>
                    <a:solidFill>
                      <a:srgbClr val="9FD8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20" name="Rectangle 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2"/>
                      <a:ext cx="283" cy="117"/>
                    </a:xfrm>
                    <a:prstGeom prst="rect">
                      <a:avLst/>
                    </a:prstGeom>
                    <a:solidFill>
                      <a:srgbClr val="9FD8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21" name="Rectangle 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2"/>
                      <a:ext cx="283" cy="117"/>
                    </a:xfrm>
                    <a:prstGeom prst="rect">
                      <a:avLst/>
                    </a:prstGeom>
                    <a:solidFill>
                      <a:srgbClr val="9FD8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22" name="Rectangle 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3"/>
                      <a:ext cx="283" cy="116"/>
                    </a:xfrm>
                    <a:prstGeom prst="rect">
                      <a:avLst/>
                    </a:prstGeom>
                    <a:solidFill>
                      <a:srgbClr val="9FD8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23" name="Rectangle 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3"/>
                      <a:ext cx="283" cy="116"/>
                    </a:xfrm>
                    <a:prstGeom prst="rect">
                      <a:avLst/>
                    </a:prstGeom>
                    <a:solidFill>
                      <a:srgbClr val="9FD7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24" name="Rectangle 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3"/>
                      <a:ext cx="283" cy="116"/>
                    </a:xfrm>
                    <a:prstGeom prst="rect">
                      <a:avLst/>
                    </a:prstGeom>
                    <a:solidFill>
                      <a:srgbClr val="9DD6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25" name="Rectangle 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3"/>
                      <a:ext cx="283" cy="116"/>
                    </a:xfrm>
                    <a:prstGeom prst="rect">
                      <a:avLst/>
                    </a:prstGeom>
                    <a:solidFill>
                      <a:srgbClr val="9DD6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26" name="Rectangle 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3"/>
                      <a:ext cx="283" cy="116"/>
                    </a:xfrm>
                    <a:prstGeom prst="rect">
                      <a:avLst/>
                    </a:prstGeom>
                    <a:solidFill>
                      <a:srgbClr val="9DD6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27" name="Rectangle 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3"/>
                      <a:ext cx="283" cy="116"/>
                    </a:xfrm>
                    <a:prstGeom prst="rect">
                      <a:avLst/>
                    </a:prstGeom>
                    <a:solidFill>
                      <a:srgbClr val="9DD6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28" name="Rectangle 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4"/>
                      <a:ext cx="283" cy="115"/>
                    </a:xfrm>
                    <a:prstGeom prst="rect">
                      <a:avLst/>
                    </a:prstGeom>
                    <a:solidFill>
                      <a:srgbClr val="9DD6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29" name="Rectangle 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4"/>
                      <a:ext cx="283" cy="115"/>
                    </a:xfrm>
                    <a:prstGeom prst="rect">
                      <a:avLst/>
                    </a:prstGeom>
                    <a:solidFill>
                      <a:srgbClr val="9DD6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30" name="Rectangle 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4"/>
                      <a:ext cx="283" cy="115"/>
                    </a:xfrm>
                    <a:prstGeom prst="rect">
                      <a:avLst/>
                    </a:prstGeom>
                    <a:solidFill>
                      <a:srgbClr val="9DD6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31" name="Rectangle 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4"/>
                      <a:ext cx="283" cy="115"/>
                    </a:xfrm>
                    <a:prstGeom prst="rect">
                      <a:avLst/>
                    </a:prstGeom>
                    <a:solidFill>
                      <a:srgbClr val="9AD4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32" name="Rectangle 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4"/>
                      <a:ext cx="283" cy="115"/>
                    </a:xfrm>
                    <a:prstGeom prst="rect">
                      <a:avLst/>
                    </a:prstGeom>
                    <a:solidFill>
                      <a:srgbClr val="9AD4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33" name="Rectangle 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5"/>
                      <a:ext cx="283" cy="114"/>
                    </a:xfrm>
                    <a:prstGeom prst="rect">
                      <a:avLst/>
                    </a:prstGeom>
                    <a:solidFill>
                      <a:srgbClr val="9AD4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34" name="Rectangle 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5"/>
                      <a:ext cx="283" cy="114"/>
                    </a:xfrm>
                    <a:prstGeom prst="rect">
                      <a:avLst/>
                    </a:prstGeom>
                    <a:solidFill>
                      <a:srgbClr val="9AD4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35" name="Rectangle 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5"/>
                      <a:ext cx="283" cy="114"/>
                    </a:xfrm>
                    <a:prstGeom prst="rect">
                      <a:avLst/>
                    </a:prstGeom>
                    <a:solidFill>
                      <a:srgbClr val="9AD4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36" name="Rectangle 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5"/>
                      <a:ext cx="283" cy="114"/>
                    </a:xfrm>
                    <a:prstGeom prst="rect">
                      <a:avLst/>
                    </a:prstGeom>
                    <a:solidFill>
                      <a:srgbClr val="9AD4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37" name="Rectangle 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5"/>
                      <a:ext cx="283" cy="114"/>
                    </a:xfrm>
                    <a:prstGeom prst="rect">
                      <a:avLst/>
                    </a:prstGeom>
                    <a:solidFill>
                      <a:srgbClr val="9AD4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38" name="Rectangle 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5"/>
                      <a:ext cx="283" cy="114"/>
                    </a:xfrm>
                    <a:prstGeom prst="rect">
                      <a:avLst/>
                    </a:prstGeom>
                    <a:solidFill>
                      <a:srgbClr val="9AD4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39" name="Rectangle 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6"/>
                      <a:ext cx="283" cy="113"/>
                    </a:xfrm>
                    <a:prstGeom prst="rect">
                      <a:avLst/>
                    </a:prstGeom>
                    <a:solidFill>
                      <a:srgbClr val="98D2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40" name="Rectangle 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6"/>
                      <a:ext cx="283" cy="113"/>
                    </a:xfrm>
                    <a:prstGeom prst="rect">
                      <a:avLst/>
                    </a:prstGeom>
                    <a:solidFill>
                      <a:srgbClr val="98D2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41" name="Rectangle 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6"/>
                      <a:ext cx="283" cy="113"/>
                    </a:xfrm>
                    <a:prstGeom prst="rect">
                      <a:avLst/>
                    </a:prstGeom>
                    <a:solidFill>
                      <a:srgbClr val="98D2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42" name="Rectangle 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6"/>
                      <a:ext cx="283" cy="113"/>
                    </a:xfrm>
                    <a:prstGeom prst="rect">
                      <a:avLst/>
                    </a:prstGeom>
                    <a:solidFill>
                      <a:srgbClr val="98D2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43" name="Rectangle 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6"/>
                      <a:ext cx="283" cy="113"/>
                    </a:xfrm>
                    <a:prstGeom prst="rect">
                      <a:avLst/>
                    </a:prstGeom>
                    <a:solidFill>
                      <a:srgbClr val="98D2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44" name="Rectangle 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6"/>
                      <a:ext cx="283" cy="113"/>
                    </a:xfrm>
                    <a:prstGeom prst="rect">
                      <a:avLst/>
                    </a:prstGeom>
                    <a:solidFill>
                      <a:srgbClr val="98D2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45" name="Rectangle 1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7"/>
                      <a:ext cx="283" cy="112"/>
                    </a:xfrm>
                    <a:prstGeom prst="rect">
                      <a:avLst/>
                    </a:prstGeom>
                    <a:solidFill>
                      <a:srgbClr val="98D2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46" name="Rectangle 1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7"/>
                      <a:ext cx="283" cy="112"/>
                    </a:xfrm>
                    <a:prstGeom prst="rect">
                      <a:avLst/>
                    </a:prstGeom>
                    <a:solidFill>
                      <a:srgbClr val="95D1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47" name="Rectangle 1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7"/>
                      <a:ext cx="283" cy="112"/>
                    </a:xfrm>
                    <a:prstGeom prst="rect">
                      <a:avLst/>
                    </a:prstGeom>
                    <a:solidFill>
                      <a:srgbClr val="95D1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48" name="Rectangle 1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7"/>
                      <a:ext cx="283" cy="112"/>
                    </a:xfrm>
                    <a:prstGeom prst="rect">
                      <a:avLst/>
                    </a:prstGeom>
                    <a:solidFill>
                      <a:srgbClr val="95D0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49" name="Rectangle 1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7"/>
                      <a:ext cx="283" cy="112"/>
                    </a:xfrm>
                    <a:prstGeom prst="rect">
                      <a:avLst/>
                    </a:prstGeom>
                    <a:solidFill>
                      <a:srgbClr val="95D0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50" name="Rectangle 1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7"/>
                      <a:ext cx="283" cy="112"/>
                    </a:xfrm>
                    <a:prstGeom prst="rect">
                      <a:avLst/>
                    </a:prstGeom>
                    <a:solidFill>
                      <a:srgbClr val="95D0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51" name="Rectangle 1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7"/>
                      <a:ext cx="283" cy="112"/>
                    </a:xfrm>
                    <a:prstGeom prst="rect">
                      <a:avLst/>
                    </a:prstGeom>
                    <a:solidFill>
                      <a:srgbClr val="95D0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52" name="Rectangle 1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7"/>
                      <a:ext cx="283" cy="112"/>
                    </a:xfrm>
                    <a:prstGeom prst="rect">
                      <a:avLst/>
                    </a:prstGeom>
                    <a:solidFill>
                      <a:srgbClr val="95D0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53" name="Rectangle 1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8"/>
                      <a:ext cx="283" cy="111"/>
                    </a:xfrm>
                    <a:prstGeom prst="rect">
                      <a:avLst/>
                    </a:prstGeom>
                    <a:solidFill>
                      <a:srgbClr val="95D0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54" name="Rectangle 1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8"/>
                      <a:ext cx="283" cy="111"/>
                    </a:xfrm>
                    <a:prstGeom prst="rect">
                      <a:avLst/>
                    </a:prstGeom>
                    <a:solidFill>
                      <a:srgbClr val="93CF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55" name="Rectangle 1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8"/>
                      <a:ext cx="283" cy="111"/>
                    </a:xfrm>
                    <a:prstGeom prst="rect">
                      <a:avLst/>
                    </a:prstGeom>
                    <a:solidFill>
                      <a:srgbClr val="93CF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56" name="Rectangle 1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8"/>
                      <a:ext cx="283" cy="111"/>
                    </a:xfrm>
                    <a:prstGeom prst="rect">
                      <a:avLst/>
                    </a:prstGeom>
                    <a:solidFill>
                      <a:srgbClr val="93CF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57" name="Rectangle 1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8"/>
                      <a:ext cx="283" cy="111"/>
                    </a:xfrm>
                    <a:prstGeom prst="rect">
                      <a:avLst/>
                    </a:prstGeom>
                    <a:solidFill>
                      <a:srgbClr val="93CF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58" name="Rectangle 1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8"/>
                      <a:ext cx="283" cy="111"/>
                    </a:xfrm>
                    <a:prstGeom prst="rect">
                      <a:avLst/>
                    </a:prstGeom>
                    <a:solidFill>
                      <a:srgbClr val="93CE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59" name="Rectangle 1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9"/>
                      <a:ext cx="283" cy="110"/>
                    </a:xfrm>
                    <a:prstGeom prst="rect">
                      <a:avLst/>
                    </a:prstGeom>
                    <a:solidFill>
                      <a:srgbClr val="93CE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60" name="Rectangle 1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9"/>
                      <a:ext cx="283" cy="110"/>
                    </a:xfrm>
                    <a:prstGeom prst="rect">
                      <a:avLst/>
                    </a:prstGeom>
                    <a:solidFill>
                      <a:srgbClr val="93CE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61" name="Rectangle 1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9"/>
                      <a:ext cx="283" cy="110"/>
                    </a:xfrm>
                    <a:prstGeom prst="rect">
                      <a:avLst/>
                    </a:prstGeom>
                    <a:solidFill>
                      <a:srgbClr val="93CE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62" name="Rectangle 1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9"/>
                      <a:ext cx="283" cy="110"/>
                    </a:xfrm>
                    <a:prstGeom prst="rect">
                      <a:avLst/>
                    </a:prstGeom>
                    <a:solidFill>
                      <a:srgbClr val="91CD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63" name="Rectangle 1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9"/>
                      <a:ext cx="283" cy="110"/>
                    </a:xfrm>
                    <a:prstGeom prst="rect">
                      <a:avLst/>
                    </a:prstGeom>
                    <a:solidFill>
                      <a:srgbClr val="91CD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64" name="Rectangle 1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69"/>
                      <a:ext cx="283" cy="110"/>
                    </a:xfrm>
                    <a:prstGeom prst="rect">
                      <a:avLst/>
                    </a:prstGeom>
                    <a:solidFill>
                      <a:srgbClr val="91CD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65" name="Rectangle 1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0"/>
                      <a:ext cx="283" cy="109"/>
                    </a:xfrm>
                    <a:prstGeom prst="rect">
                      <a:avLst/>
                    </a:prstGeom>
                    <a:solidFill>
                      <a:srgbClr val="91CD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66" name="Rectangle 1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0"/>
                      <a:ext cx="283" cy="109"/>
                    </a:xfrm>
                    <a:prstGeom prst="rect">
                      <a:avLst/>
                    </a:prstGeom>
                    <a:solidFill>
                      <a:srgbClr val="91CD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67" name="Rectangle 1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0"/>
                      <a:ext cx="283" cy="109"/>
                    </a:xfrm>
                    <a:prstGeom prst="rect">
                      <a:avLst/>
                    </a:prstGeom>
                    <a:solidFill>
                      <a:srgbClr val="91CD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68" name="Rectangle 1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0"/>
                      <a:ext cx="283" cy="109"/>
                    </a:xfrm>
                    <a:prstGeom prst="rect">
                      <a:avLst/>
                    </a:prstGeom>
                    <a:solidFill>
                      <a:srgbClr val="91CD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69" name="Rectangle 1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0"/>
                      <a:ext cx="283" cy="109"/>
                    </a:xfrm>
                    <a:prstGeom prst="rect">
                      <a:avLst/>
                    </a:prstGeom>
                    <a:solidFill>
                      <a:srgbClr val="8ECA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70" name="Rectangle 1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0"/>
                      <a:ext cx="283" cy="109"/>
                    </a:xfrm>
                    <a:prstGeom prst="rect">
                      <a:avLst/>
                    </a:prstGeom>
                    <a:solidFill>
                      <a:srgbClr val="8ECAE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71" name="Rectangle 1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1"/>
                      <a:ext cx="283" cy="108"/>
                    </a:xfrm>
                    <a:prstGeom prst="rect">
                      <a:avLst/>
                    </a:prstGeom>
                    <a:solidFill>
                      <a:srgbClr val="8DC8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72" name="Rectangle 1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1"/>
                      <a:ext cx="283" cy="108"/>
                    </a:xfrm>
                    <a:prstGeom prst="rect">
                      <a:avLst/>
                    </a:prstGeom>
                    <a:solidFill>
                      <a:srgbClr val="8DC8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73" name="Rectangle 1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1"/>
                      <a:ext cx="283" cy="108"/>
                    </a:xfrm>
                    <a:prstGeom prst="rect">
                      <a:avLst/>
                    </a:prstGeom>
                    <a:solidFill>
                      <a:srgbClr val="8DC8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74" name="Rectangle 1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1"/>
                      <a:ext cx="283" cy="108"/>
                    </a:xfrm>
                    <a:prstGeom prst="rect">
                      <a:avLst/>
                    </a:prstGeom>
                    <a:solidFill>
                      <a:srgbClr val="8DC8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75" name="Rectangle 1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1"/>
                      <a:ext cx="283" cy="108"/>
                    </a:xfrm>
                    <a:prstGeom prst="rect">
                      <a:avLst/>
                    </a:prstGeom>
                    <a:solidFill>
                      <a:srgbClr val="8DC8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76" name="Rectangle 1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1"/>
                      <a:ext cx="283" cy="108"/>
                    </a:xfrm>
                    <a:prstGeom prst="rect">
                      <a:avLst/>
                    </a:prstGeom>
                    <a:solidFill>
                      <a:srgbClr val="8DC8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77" name="Rectangle 1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2"/>
                      <a:ext cx="283" cy="107"/>
                    </a:xfrm>
                    <a:prstGeom prst="rect">
                      <a:avLst/>
                    </a:prstGeom>
                    <a:solidFill>
                      <a:srgbClr val="8AC7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78" name="Rectangle 1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2"/>
                      <a:ext cx="283" cy="107"/>
                    </a:xfrm>
                    <a:prstGeom prst="rect">
                      <a:avLst/>
                    </a:prstGeom>
                    <a:solidFill>
                      <a:srgbClr val="8AC7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79" name="Rectangle 1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2"/>
                      <a:ext cx="283" cy="107"/>
                    </a:xfrm>
                    <a:prstGeom prst="rect">
                      <a:avLst/>
                    </a:prstGeom>
                    <a:solidFill>
                      <a:srgbClr val="8AC7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80" name="Rectangle 1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2"/>
                      <a:ext cx="283" cy="107"/>
                    </a:xfrm>
                    <a:prstGeom prst="rect">
                      <a:avLst/>
                    </a:prstGeom>
                    <a:solidFill>
                      <a:srgbClr val="8AC7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81" name="Rectangle 1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2"/>
                      <a:ext cx="283" cy="107"/>
                    </a:xfrm>
                    <a:prstGeom prst="rect">
                      <a:avLst/>
                    </a:prstGeom>
                    <a:solidFill>
                      <a:srgbClr val="8AC6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82" name="Rectangle 1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2"/>
                      <a:ext cx="283" cy="107"/>
                    </a:xfrm>
                    <a:prstGeom prst="rect">
                      <a:avLst/>
                    </a:prstGeom>
                    <a:solidFill>
                      <a:srgbClr val="8AC6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83" name="Rectangle 1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2"/>
                      <a:ext cx="283" cy="107"/>
                    </a:xfrm>
                    <a:prstGeom prst="rect">
                      <a:avLst/>
                    </a:prstGeom>
                    <a:solidFill>
                      <a:srgbClr val="8AC6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84" name="Rectangle 1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3"/>
                      <a:ext cx="283" cy="106"/>
                    </a:xfrm>
                    <a:prstGeom prst="rect">
                      <a:avLst/>
                    </a:prstGeom>
                    <a:solidFill>
                      <a:srgbClr val="88C5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85" name="Rectangle 1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3"/>
                      <a:ext cx="283" cy="106"/>
                    </a:xfrm>
                    <a:prstGeom prst="rect">
                      <a:avLst/>
                    </a:prstGeom>
                    <a:solidFill>
                      <a:srgbClr val="88C5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86" name="Rectangle 1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3"/>
                      <a:ext cx="283" cy="106"/>
                    </a:xfrm>
                    <a:prstGeom prst="rect">
                      <a:avLst/>
                    </a:prstGeom>
                    <a:solidFill>
                      <a:srgbClr val="88C5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87" name="Rectangle 1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3"/>
                      <a:ext cx="283" cy="106"/>
                    </a:xfrm>
                    <a:prstGeom prst="rect">
                      <a:avLst/>
                    </a:prstGeom>
                    <a:solidFill>
                      <a:srgbClr val="88C5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88" name="Rectangle 1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3"/>
                      <a:ext cx="283" cy="106"/>
                    </a:xfrm>
                    <a:prstGeom prst="rect">
                      <a:avLst/>
                    </a:prstGeom>
                    <a:solidFill>
                      <a:srgbClr val="88C5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89" name="Rectangle 1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3"/>
                      <a:ext cx="283" cy="106"/>
                    </a:xfrm>
                    <a:prstGeom prst="rect">
                      <a:avLst/>
                    </a:prstGeom>
                    <a:solidFill>
                      <a:srgbClr val="88C5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90" name="Rectangle 1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4"/>
                      <a:ext cx="283" cy="105"/>
                    </a:xfrm>
                    <a:prstGeom prst="rect">
                      <a:avLst/>
                    </a:prstGeom>
                    <a:solidFill>
                      <a:srgbClr val="88C5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91" name="Rectangle 1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4"/>
                      <a:ext cx="283" cy="105"/>
                    </a:xfrm>
                    <a:prstGeom prst="rect">
                      <a:avLst/>
                    </a:prstGeom>
                    <a:solidFill>
                      <a:srgbClr val="86C4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92" name="Rectangle 1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4"/>
                      <a:ext cx="283" cy="105"/>
                    </a:xfrm>
                    <a:prstGeom prst="rect">
                      <a:avLst/>
                    </a:prstGeom>
                    <a:solidFill>
                      <a:srgbClr val="86C4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93" name="Rectangle 1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4"/>
                      <a:ext cx="283" cy="105"/>
                    </a:xfrm>
                    <a:prstGeom prst="rect">
                      <a:avLst/>
                    </a:prstGeom>
                    <a:solidFill>
                      <a:srgbClr val="86C4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94" name="Rectangle 1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4"/>
                      <a:ext cx="283" cy="105"/>
                    </a:xfrm>
                    <a:prstGeom prst="rect">
                      <a:avLst/>
                    </a:prstGeom>
                    <a:solidFill>
                      <a:srgbClr val="86C2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95" name="Rectangle 1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4"/>
                      <a:ext cx="283" cy="105"/>
                    </a:xfrm>
                    <a:prstGeom prst="rect">
                      <a:avLst/>
                    </a:prstGeom>
                    <a:solidFill>
                      <a:srgbClr val="86C2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96" name="Rectangle 1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5"/>
                      <a:ext cx="283" cy="104"/>
                    </a:xfrm>
                    <a:prstGeom prst="rect">
                      <a:avLst/>
                    </a:prstGeom>
                    <a:solidFill>
                      <a:srgbClr val="86C2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97" name="Rectangle 1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5"/>
                      <a:ext cx="283" cy="104"/>
                    </a:xfrm>
                    <a:prstGeom prst="rect">
                      <a:avLst/>
                    </a:prstGeom>
                    <a:solidFill>
                      <a:srgbClr val="86C2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98" name="Rectangle 1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5"/>
                      <a:ext cx="283" cy="104"/>
                    </a:xfrm>
                    <a:prstGeom prst="rect">
                      <a:avLst/>
                    </a:prstGeom>
                    <a:solidFill>
                      <a:srgbClr val="86C2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299" name="Rectangle 1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5"/>
                      <a:ext cx="283" cy="104"/>
                    </a:xfrm>
                    <a:prstGeom prst="rect">
                      <a:avLst/>
                    </a:prstGeom>
                    <a:solidFill>
                      <a:srgbClr val="83C1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00" name="Rectangle 1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5"/>
                      <a:ext cx="283" cy="104"/>
                    </a:xfrm>
                    <a:prstGeom prst="rect">
                      <a:avLst/>
                    </a:prstGeom>
                    <a:solidFill>
                      <a:srgbClr val="83C1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01" name="Rectangle 1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5"/>
                      <a:ext cx="283" cy="104"/>
                    </a:xfrm>
                    <a:prstGeom prst="rect">
                      <a:avLst/>
                    </a:prstGeom>
                    <a:solidFill>
                      <a:srgbClr val="83C1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02" name="Rectangle 1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6"/>
                      <a:ext cx="283" cy="103"/>
                    </a:xfrm>
                    <a:prstGeom prst="rect">
                      <a:avLst/>
                    </a:prstGeom>
                    <a:solidFill>
                      <a:srgbClr val="83C1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03" name="Rectangle 1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6"/>
                      <a:ext cx="283" cy="103"/>
                    </a:xfrm>
                    <a:prstGeom prst="rect">
                      <a:avLst/>
                    </a:prstGeom>
                    <a:solidFill>
                      <a:srgbClr val="83C1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04" name="Rectangle 1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6"/>
                      <a:ext cx="283" cy="103"/>
                    </a:xfrm>
                    <a:prstGeom prst="rect">
                      <a:avLst/>
                    </a:prstGeom>
                    <a:solidFill>
                      <a:srgbClr val="83C1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05" name="Rectangle 1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6"/>
                      <a:ext cx="283" cy="103"/>
                    </a:xfrm>
                    <a:prstGeom prst="rect">
                      <a:avLst/>
                    </a:prstGeom>
                    <a:solidFill>
                      <a:srgbClr val="83C1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06" name="Rectangle 1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6"/>
                      <a:ext cx="283" cy="103"/>
                    </a:xfrm>
                    <a:prstGeom prst="rect">
                      <a:avLst/>
                    </a:prstGeom>
                    <a:solidFill>
                      <a:srgbClr val="81C0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07" name="Rectangle 1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6"/>
                      <a:ext cx="283" cy="103"/>
                    </a:xfrm>
                    <a:prstGeom prst="rect">
                      <a:avLst/>
                    </a:prstGeom>
                    <a:solidFill>
                      <a:srgbClr val="81C0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08" name="Rectangle 1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7"/>
                      <a:ext cx="283" cy="102"/>
                    </a:xfrm>
                    <a:prstGeom prst="rect">
                      <a:avLst/>
                    </a:prstGeom>
                    <a:solidFill>
                      <a:srgbClr val="81C0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09" name="Rectangle 1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7"/>
                      <a:ext cx="283" cy="102"/>
                    </a:xfrm>
                    <a:prstGeom prst="rect">
                      <a:avLst/>
                    </a:prstGeom>
                    <a:solidFill>
                      <a:srgbClr val="81BF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10" name="Rectangle 1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7"/>
                      <a:ext cx="283" cy="102"/>
                    </a:xfrm>
                    <a:prstGeom prst="rect">
                      <a:avLst/>
                    </a:prstGeom>
                    <a:solidFill>
                      <a:srgbClr val="81BF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11" name="Rectangle 1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7"/>
                      <a:ext cx="283" cy="102"/>
                    </a:xfrm>
                    <a:prstGeom prst="rect">
                      <a:avLst/>
                    </a:prstGeom>
                    <a:solidFill>
                      <a:srgbClr val="81BF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12" name="Rectangle 1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7"/>
                      <a:ext cx="283" cy="102"/>
                    </a:xfrm>
                    <a:prstGeom prst="rect">
                      <a:avLst/>
                    </a:prstGeom>
                    <a:solidFill>
                      <a:srgbClr val="81BF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13" name="Rectangle 1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7"/>
                      <a:ext cx="283" cy="102"/>
                    </a:xfrm>
                    <a:prstGeom prst="rect">
                      <a:avLst/>
                    </a:prstGeom>
                    <a:solidFill>
                      <a:srgbClr val="81BF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14" name="Rectangle 1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7"/>
                      <a:ext cx="283" cy="102"/>
                    </a:xfrm>
                    <a:prstGeom prst="rect">
                      <a:avLst/>
                    </a:prstGeom>
                    <a:solidFill>
                      <a:srgbClr val="7FBE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15" name="Rectangle 1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8"/>
                      <a:ext cx="283" cy="101"/>
                    </a:xfrm>
                    <a:prstGeom prst="rect">
                      <a:avLst/>
                    </a:prstGeom>
                    <a:solidFill>
                      <a:srgbClr val="7FBE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16" name="Rectangle 1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8"/>
                      <a:ext cx="283" cy="101"/>
                    </a:xfrm>
                    <a:prstGeom prst="rect">
                      <a:avLst/>
                    </a:prstGeom>
                    <a:solidFill>
                      <a:srgbClr val="7FBE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17" name="Rectangle 1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8"/>
                      <a:ext cx="283" cy="101"/>
                    </a:xfrm>
                    <a:prstGeom prst="rect">
                      <a:avLst/>
                    </a:prstGeom>
                    <a:solidFill>
                      <a:srgbClr val="7FBE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18" name="Rectangle 1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8"/>
                      <a:ext cx="283" cy="101"/>
                    </a:xfrm>
                    <a:prstGeom prst="rect">
                      <a:avLst/>
                    </a:prstGeom>
                    <a:solidFill>
                      <a:srgbClr val="7FBE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19" name="Rectangle 1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8"/>
                      <a:ext cx="283" cy="101"/>
                    </a:xfrm>
                    <a:prstGeom prst="rect">
                      <a:avLst/>
                    </a:prstGeom>
                    <a:solidFill>
                      <a:srgbClr val="7FBE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20" name="Rectangle 1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8"/>
                      <a:ext cx="283" cy="101"/>
                    </a:xfrm>
                    <a:prstGeom prst="rect">
                      <a:avLst/>
                    </a:prstGeom>
                    <a:solidFill>
                      <a:srgbClr val="7FBE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21" name="Rectangle 1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9"/>
                      <a:ext cx="283" cy="100"/>
                    </a:xfrm>
                    <a:prstGeom prst="rect">
                      <a:avLst/>
                    </a:prstGeom>
                    <a:solidFill>
                      <a:srgbClr val="7CBD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22" name="Rectangle 1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9"/>
                      <a:ext cx="283" cy="100"/>
                    </a:xfrm>
                    <a:prstGeom prst="rect">
                      <a:avLst/>
                    </a:prstGeom>
                    <a:solidFill>
                      <a:srgbClr val="7CBD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23" name="Rectangle 1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9"/>
                      <a:ext cx="283" cy="100"/>
                    </a:xfrm>
                    <a:prstGeom prst="rect">
                      <a:avLst/>
                    </a:prstGeom>
                    <a:solidFill>
                      <a:srgbClr val="7CBD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24" name="Rectangle 1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9"/>
                      <a:ext cx="283" cy="100"/>
                    </a:xfrm>
                    <a:prstGeom prst="rect">
                      <a:avLst/>
                    </a:prstGeom>
                    <a:solidFill>
                      <a:srgbClr val="7CBD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25" name="Rectangle 1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9"/>
                      <a:ext cx="283" cy="100"/>
                    </a:xfrm>
                    <a:prstGeom prst="rect">
                      <a:avLst/>
                    </a:prstGeom>
                    <a:solidFill>
                      <a:srgbClr val="7CBD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26" name="Rectangle 1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79"/>
                      <a:ext cx="283" cy="100"/>
                    </a:xfrm>
                    <a:prstGeom prst="rect">
                      <a:avLst/>
                    </a:prstGeom>
                    <a:solidFill>
                      <a:srgbClr val="7CBB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27" name="Rectangle 1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0"/>
                      <a:ext cx="283" cy="99"/>
                    </a:xfrm>
                    <a:prstGeom prst="rect">
                      <a:avLst/>
                    </a:prstGeom>
                    <a:solidFill>
                      <a:srgbClr val="7CBB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28" name="Rectangle 1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0"/>
                      <a:ext cx="283" cy="99"/>
                    </a:xfrm>
                    <a:prstGeom prst="rect">
                      <a:avLst/>
                    </a:prstGeom>
                    <a:solidFill>
                      <a:srgbClr val="7ABA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29" name="Rectangle 1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0"/>
                      <a:ext cx="283" cy="99"/>
                    </a:xfrm>
                    <a:prstGeom prst="rect">
                      <a:avLst/>
                    </a:prstGeom>
                    <a:solidFill>
                      <a:srgbClr val="7ABA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30" name="Rectangle 1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0"/>
                      <a:ext cx="283" cy="99"/>
                    </a:xfrm>
                    <a:prstGeom prst="rect">
                      <a:avLst/>
                    </a:prstGeom>
                    <a:solidFill>
                      <a:srgbClr val="7ABA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31" name="Rectangle 1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0"/>
                      <a:ext cx="283" cy="99"/>
                    </a:xfrm>
                    <a:prstGeom prst="rect">
                      <a:avLst/>
                    </a:prstGeom>
                    <a:solidFill>
                      <a:srgbClr val="7ABA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32" name="Rectangle 1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0"/>
                      <a:ext cx="283" cy="99"/>
                    </a:xfrm>
                    <a:prstGeom prst="rect">
                      <a:avLst/>
                    </a:prstGeom>
                    <a:solidFill>
                      <a:srgbClr val="7ABA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33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1"/>
                      <a:ext cx="283" cy="98"/>
                    </a:xfrm>
                    <a:prstGeom prst="rect">
                      <a:avLst/>
                    </a:prstGeom>
                    <a:solidFill>
                      <a:srgbClr val="7ABA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34" name="Rectangl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1"/>
                      <a:ext cx="283" cy="98"/>
                    </a:xfrm>
                    <a:prstGeom prst="rect">
                      <a:avLst/>
                    </a:prstGeom>
                    <a:solidFill>
                      <a:srgbClr val="7ABA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35" name="Rectangle 1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1"/>
                      <a:ext cx="283" cy="98"/>
                    </a:xfrm>
                    <a:prstGeom prst="rect">
                      <a:avLst/>
                    </a:prstGeom>
                    <a:solidFill>
                      <a:srgbClr val="78B9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36" name="Rectangle 1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1"/>
                      <a:ext cx="283" cy="98"/>
                    </a:xfrm>
                    <a:prstGeom prst="rect">
                      <a:avLst/>
                    </a:prstGeom>
                    <a:solidFill>
                      <a:srgbClr val="78B9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37" name="Rectangle 1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1"/>
                      <a:ext cx="283" cy="98"/>
                    </a:xfrm>
                    <a:prstGeom prst="rect">
                      <a:avLst/>
                    </a:prstGeom>
                    <a:solidFill>
                      <a:srgbClr val="78B9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38" name="Rectangle 1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1"/>
                      <a:ext cx="283" cy="98"/>
                    </a:xfrm>
                    <a:prstGeom prst="rect">
                      <a:avLst/>
                    </a:prstGeom>
                    <a:solidFill>
                      <a:srgbClr val="78B9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39" name="Rectangle 1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2"/>
                      <a:ext cx="283" cy="97"/>
                    </a:xfrm>
                    <a:prstGeom prst="rect">
                      <a:avLst/>
                    </a:prstGeom>
                    <a:solidFill>
                      <a:srgbClr val="78B9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40" name="Rectangle 1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2"/>
                      <a:ext cx="283" cy="97"/>
                    </a:xfrm>
                    <a:prstGeom prst="rect">
                      <a:avLst/>
                    </a:prstGeom>
                    <a:solidFill>
                      <a:srgbClr val="78B9E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41" name="Rectangle 1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2"/>
                      <a:ext cx="283" cy="97"/>
                    </a:xfrm>
                    <a:prstGeom prst="rect">
                      <a:avLst/>
                    </a:prstGeom>
                    <a:solidFill>
                      <a:srgbClr val="76B7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42" name="Rectangle 1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2"/>
                      <a:ext cx="283" cy="97"/>
                    </a:xfrm>
                    <a:prstGeom prst="rect">
                      <a:avLst/>
                    </a:prstGeom>
                    <a:solidFill>
                      <a:srgbClr val="76B7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43" name="Rectangle 1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2"/>
                      <a:ext cx="283" cy="97"/>
                    </a:xfrm>
                    <a:prstGeom prst="rect">
                      <a:avLst/>
                    </a:prstGeom>
                    <a:solidFill>
                      <a:srgbClr val="74B6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44" name="Rectangle 1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2"/>
                      <a:ext cx="283" cy="97"/>
                    </a:xfrm>
                    <a:prstGeom prst="rect">
                      <a:avLst/>
                    </a:prstGeom>
                    <a:solidFill>
                      <a:srgbClr val="74B6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45" name="Rectangle 2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2"/>
                      <a:ext cx="283" cy="97"/>
                    </a:xfrm>
                    <a:prstGeom prst="rect">
                      <a:avLst/>
                    </a:prstGeom>
                    <a:solidFill>
                      <a:srgbClr val="74B4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46" name="Rectangle 2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3"/>
                      <a:ext cx="283" cy="96"/>
                    </a:xfrm>
                    <a:prstGeom prst="rect">
                      <a:avLst/>
                    </a:prstGeom>
                    <a:solidFill>
                      <a:srgbClr val="74B4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47" name="Rectangle 2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3"/>
                      <a:ext cx="283" cy="96"/>
                    </a:xfrm>
                    <a:prstGeom prst="rect">
                      <a:avLst/>
                    </a:prstGeom>
                    <a:solidFill>
                      <a:srgbClr val="74B4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48" name="Rectangle 2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3"/>
                      <a:ext cx="283" cy="96"/>
                    </a:xfrm>
                    <a:prstGeom prst="rect">
                      <a:avLst/>
                    </a:prstGeom>
                    <a:solidFill>
                      <a:srgbClr val="74B4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349" name="Rectangle 2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3"/>
                      <a:ext cx="283" cy="96"/>
                    </a:xfrm>
                    <a:prstGeom prst="rect">
                      <a:avLst/>
                    </a:prstGeom>
                    <a:solidFill>
                      <a:srgbClr val="74B4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</p:grpSp>
              <p:grpSp>
                <p:nvGrpSpPr>
                  <p:cNvPr id="7" name="Group 406"/>
                  <p:cNvGrpSpPr>
                    <a:grpSpLocks/>
                  </p:cNvGrpSpPr>
                  <p:nvPr/>
                </p:nvGrpSpPr>
                <p:grpSpPr bwMode="auto">
                  <a:xfrm>
                    <a:off x="276225" y="3852664"/>
                    <a:ext cx="449263" cy="152400"/>
                    <a:chOff x="174" y="2383"/>
                    <a:chExt cx="283" cy="96"/>
                  </a:xfrm>
                </p:grpSpPr>
                <p:sp>
                  <p:nvSpPr>
                    <p:cNvPr id="15950" name="Rectangle 2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3"/>
                      <a:ext cx="283" cy="96"/>
                    </a:xfrm>
                    <a:prstGeom prst="rect">
                      <a:avLst/>
                    </a:prstGeom>
                    <a:solidFill>
                      <a:srgbClr val="72B3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51" name="Rectangle 2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3"/>
                      <a:ext cx="283" cy="96"/>
                    </a:xfrm>
                    <a:prstGeom prst="rect">
                      <a:avLst/>
                    </a:prstGeom>
                    <a:solidFill>
                      <a:srgbClr val="72B3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52" name="Rectangle 2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4"/>
                      <a:ext cx="283" cy="95"/>
                    </a:xfrm>
                    <a:prstGeom prst="rect">
                      <a:avLst/>
                    </a:prstGeom>
                    <a:solidFill>
                      <a:srgbClr val="72B3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53" name="Rectangle 2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4"/>
                      <a:ext cx="283" cy="95"/>
                    </a:xfrm>
                    <a:prstGeom prst="rect">
                      <a:avLst/>
                    </a:prstGeom>
                    <a:solidFill>
                      <a:srgbClr val="72B3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54" name="Rectangle 2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4"/>
                      <a:ext cx="283" cy="95"/>
                    </a:xfrm>
                    <a:prstGeom prst="rect">
                      <a:avLst/>
                    </a:prstGeom>
                    <a:solidFill>
                      <a:srgbClr val="72B3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55" name="Rectangle 2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4"/>
                      <a:ext cx="283" cy="95"/>
                    </a:xfrm>
                    <a:prstGeom prst="rect">
                      <a:avLst/>
                    </a:prstGeom>
                    <a:solidFill>
                      <a:srgbClr val="72B3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56" name="Rectangle 2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4"/>
                      <a:ext cx="283" cy="95"/>
                    </a:xfrm>
                    <a:prstGeom prst="rect">
                      <a:avLst/>
                    </a:prstGeom>
                    <a:solidFill>
                      <a:srgbClr val="72B3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57" name="Rectangle 2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4"/>
                      <a:ext cx="283" cy="95"/>
                    </a:xfrm>
                    <a:prstGeom prst="rect">
                      <a:avLst/>
                    </a:prstGeom>
                    <a:solidFill>
                      <a:srgbClr val="6FB2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58" name="Rectangle 2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5"/>
                      <a:ext cx="283" cy="94"/>
                    </a:xfrm>
                    <a:prstGeom prst="rect">
                      <a:avLst/>
                    </a:prstGeom>
                    <a:solidFill>
                      <a:srgbClr val="6FB2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59" name="Rectangle 2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5"/>
                      <a:ext cx="283" cy="94"/>
                    </a:xfrm>
                    <a:prstGeom prst="rect">
                      <a:avLst/>
                    </a:prstGeom>
                    <a:solidFill>
                      <a:srgbClr val="6FB2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60" name="Rectangle 2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5"/>
                      <a:ext cx="283" cy="94"/>
                    </a:xfrm>
                    <a:prstGeom prst="rect">
                      <a:avLst/>
                    </a:prstGeom>
                    <a:solidFill>
                      <a:srgbClr val="6FB2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61" name="Rectangle 2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5"/>
                      <a:ext cx="283" cy="94"/>
                    </a:xfrm>
                    <a:prstGeom prst="rect">
                      <a:avLst/>
                    </a:prstGeom>
                    <a:solidFill>
                      <a:srgbClr val="6FB2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62" name="Rectangle 2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5"/>
                      <a:ext cx="283" cy="94"/>
                    </a:xfrm>
                    <a:prstGeom prst="rect">
                      <a:avLst/>
                    </a:prstGeom>
                    <a:solidFill>
                      <a:srgbClr val="6FB2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63" name="Rectangle 2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5"/>
                      <a:ext cx="283" cy="94"/>
                    </a:xfrm>
                    <a:prstGeom prst="rect">
                      <a:avLst/>
                    </a:prstGeom>
                    <a:solidFill>
                      <a:srgbClr val="6FB2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64" name="Rectangle 2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6"/>
                      <a:ext cx="283" cy="93"/>
                    </a:xfrm>
                    <a:prstGeom prst="rect">
                      <a:avLst/>
                    </a:prstGeom>
                    <a:solidFill>
                      <a:srgbClr val="6DB1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65" name="Rectangle 2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6"/>
                      <a:ext cx="283" cy="93"/>
                    </a:xfrm>
                    <a:prstGeom prst="rect">
                      <a:avLst/>
                    </a:prstGeom>
                    <a:solidFill>
                      <a:srgbClr val="6DB1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66" name="Rectangle 2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6"/>
                      <a:ext cx="283" cy="93"/>
                    </a:xfrm>
                    <a:prstGeom prst="rect">
                      <a:avLst/>
                    </a:prstGeom>
                    <a:solidFill>
                      <a:srgbClr val="6DB1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67" name="Rectangle 2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6"/>
                      <a:ext cx="283" cy="93"/>
                    </a:xfrm>
                    <a:prstGeom prst="rect">
                      <a:avLst/>
                    </a:prstGeom>
                    <a:solidFill>
                      <a:srgbClr val="6DB1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68" name="Rectangle 2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6"/>
                      <a:ext cx="283" cy="93"/>
                    </a:xfrm>
                    <a:prstGeom prst="rect">
                      <a:avLst/>
                    </a:prstGeom>
                    <a:solidFill>
                      <a:srgbClr val="6DB1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69" name="Rectangle 2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6"/>
                      <a:ext cx="283" cy="93"/>
                    </a:xfrm>
                    <a:prstGeom prst="rect">
                      <a:avLst/>
                    </a:prstGeom>
                    <a:solidFill>
                      <a:srgbClr val="6DAF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70" name="Rectangle 2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7"/>
                      <a:ext cx="283" cy="92"/>
                    </a:xfrm>
                    <a:prstGeom prst="rect">
                      <a:avLst/>
                    </a:prstGeom>
                    <a:solidFill>
                      <a:srgbClr val="6DAF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71" name="Rectangle 2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7"/>
                      <a:ext cx="283" cy="92"/>
                    </a:xfrm>
                    <a:prstGeom prst="rect">
                      <a:avLst/>
                    </a:prstGeom>
                    <a:solidFill>
                      <a:srgbClr val="6BAE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72" name="Rectangle 2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7"/>
                      <a:ext cx="283" cy="92"/>
                    </a:xfrm>
                    <a:prstGeom prst="rect">
                      <a:avLst/>
                    </a:prstGeom>
                    <a:solidFill>
                      <a:srgbClr val="6BAE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73" name="Rectangle 2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7"/>
                      <a:ext cx="283" cy="92"/>
                    </a:xfrm>
                    <a:prstGeom prst="rect">
                      <a:avLst/>
                    </a:prstGeom>
                    <a:solidFill>
                      <a:srgbClr val="6BAE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74" name="Rectangle 2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7"/>
                      <a:ext cx="283" cy="92"/>
                    </a:xfrm>
                    <a:prstGeom prst="rect">
                      <a:avLst/>
                    </a:prstGeom>
                    <a:solidFill>
                      <a:srgbClr val="6BAE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75" name="Rectangle 2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7"/>
                      <a:ext cx="283" cy="92"/>
                    </a:xfrm>
                    <a:prstGeom prst="rect">
                      <a:avLst/>
                    </a:prstGeom>
                    <a:solidFill>
                      <a:srgbClr val="6BAE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76" name="Rectangle 2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7"/>
                      <a:ext cx="283" cy="92"/>
                    </a:xfrm>
                    <a:prstGeom prst="rect">
                      <a:avLst/>
                    </a:prstGeom>
                    <a:solidFill>
                      <a:srgbClr val="6BAE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77" name="Rectangle 2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7"/>
                      <a:ext cx="283" cy="92"/>
                    </a:xfrm>
                    <a:prstGeom prst="rect">
                      <a:avLst/>
                    </a:prstGeom>
                    <a:solidFill>
                      <a:srgbClr val="6BAE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78" name="Rectangle 2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8"/>
                      <a:ext cx="283" cy="91"/>
                    </a:xfrm>
                    <a:prstGeom prst="rect">
                      <a:avLst/>
                    </a:prstGeom>
                    <a:solidFill>
                      <a:srgbClr val="68AC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79" name="Rectangle 2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8"/>
                      <a:ext cx="283" cy="91"/>
                    </a:xfrm>
                    <a:prstGeom prst="rect">
                      <a:avLst/>
                    </a:prstGeom>
                    <a:solidFill>
                      <a:srgbClr val="68AC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80" name="Rectangle 2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8"/>
                      <a:ext cx="283" cy="91"/>
                    </a:xfrm>
                    <a:prstGeom prst="rect">
                      <a:avLst/>
                    </a:prstGeom>
                    <a:solidFill>
                      <a:srgbClr val="68AC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81" name="Rectangle 2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8"/>
                      <a:ext cx="283" cy="91"/>
                    </a:xfrm>
                    <a:prstGeom prst="rect">
                      <a:avLst/>
                    </a:prstGeom>
                    <a:solidFill>
                      <a:srgbClr val="68AC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82" name="Rectangle 2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8"/>
                      <a:ext cx="283" cy="91"/>
                    </a:xfrm>
                    <a:prstGeom prst="rect">
                      <a:avLst/>
                    </a:prstGeom>
                    <a:solidFill>
                      <a:srgbClr val="68AC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83" name="Rectangle 2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8"/>
                      <a:ext cx="283" cy="91"/>
                    </a:xfrm>
                    <a:prstGeom prst="rect">
                      <a:avLst/>
                    </a:prstGeom>
                    <a:solidFill>
                      <a:srgbClr val="68AC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84" name="Rectangle 2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9"/>
                      <a:ext cx="283" cy="90"/>
                    </a:xfrm>
                    <a:prstGeom prst="rect">
                      <a:avLst/>
                    </a:prstGeom>
                    <a:solidFill>
                      <a:srgbClr val="66AB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85" name="Rectangle 2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9"/>
                      <a:ext cx="283" cy="90"/>
                    </a:xfrm>
                    <a:prstGeom prst="rect">
                      <a:avLst/>
                    </a:prstGeom>
                    <a:solidFill>
                      <a:srgbClr val="66AB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86" name="Rectangle 2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9"/>
                      <a:ext cx="283" cy="90"/>
                    </a:xfrm>
                    <a:prstGeom prst="rect">
                      <a:avLst/>
                    </a:prstGeom>
                    <a:solidFill>
                      <a:srgbClr val="66AB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87" name="Rectangle 2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9"/>
                      <a:ext cx="283" cy="90"/>
                    </a:xfrm>
                    <a:prstGeom prst="rect">
                      <a:avLst/>
                    </a:prstGeom>
                    <a:solidFill>
                      <a:srgbClr val="66AB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88" name="Rectangle 2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9"/>
                      <a:ext cx="283" cy="90"/>
                    </a:xfrm>
                    <a:prstGeom prst="rect">
                      <a:avLst/>
                    </a:prstGeom>
                    <a:solidFill>
                      <a:srgbClr val="66AB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89" name="Rectangle 2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89"/>
                      <a:ext cx="283" cy="90"/>
                    </a:xfrm>
                    <a:prstGeom prst="rect">
                      <a:avLst/>
                    </a:prstGeom>
                    <a:solidFill>
                      <a:srgbClr val="66AB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90" name="Rectangle 2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0"/>
                      <a:ext cx="283" cy="89"/>
                    </a:xfrm>
                    <a:prstGeom prst="rect">
                      <a:avLst/>
                    </a:prstGeom>
                    <a:solidFill>
                      <a:srgbClr val="66AB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91" name="Rectangle 2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0"/>
                      <a:ext cx="283" cy="89"/>
                    </a:xfrm>
                    <a:prstGeom prst="rect">
                      <a:avLst/>
                    </a:prstGeom>
                    <a:solidFill>
                      <a:srgbClr val="64AA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92" name="Rectangle 2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0"/>
                      <a:ext cx="283" cy="89"/>
                    </a:xfrm>
                    <a:prstGeom prst="rect">
                      <a:avLst/>
                    </a:prstGeom>
                    <a:solidFill>
                      <a:srgbClr val="64AA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93" name="Rectangle 2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0"/>
                      <a:ext cx="283" cy="89"/>
                    </a:xfrm>
                    <a:prstGeom prst="rect">
                      <a:avLst/>
                    </a:prstGeom>
                    <a:solidFill>
                      <a:srgbClr val="64AA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94" name="Rectangle 2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0"/>
                      <a:ext cx="283" cy="89"/>
                    </a:xfrm>
                    <a:prstGeom prst="rect">
                      <a:avLst/>
                    </a:prstGeom>
                    <a:solidFill>
                      <a:srgbClr val="64AA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95" name="Rectangle 2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0"/>
                      <a:ext cx="283" cy="89"/>
                    </a:xfrm>
                    <a:prstGeom prst="rect">
                      <a:avLst/>
                    </a:prstGeom>
                    <a:solidFill>
                      <a:srgbClr val="64AA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96" name="Rectangle 2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1"/>
                      <a:ext cx="283" cy="88"/>
                    </a:xfrm>
                    <a:prstGeom prst="rect">
                      <a:avLst/>
                    </a:prstGeom>
                    <a:solidFill>
                      <a:srgbClr val="64AA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97" name="Rectangle 2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1"/>
                      <a:ext cx="283" cy="88"/>
                    </a:xfrm>
                    <a:prstGeom prst="rect">
                      <a:avLst/>
                    </a:prstGeom>
                    <a:solidFill>
                      <a:srgbClr val="64AA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98" name="Rectangle 2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1"/>
                      <a:ext cx="283" cy="88"/>
                    </a:xfrm>
                    <a:prstGeom prst="rect">
                      <a:avLst/>
                    </a:prstGeom>
                    <a:solidFill>
                      <a:srgbClr val="61A7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99" name="Rectangle 2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1"/>
                      <a:ext cx="283" cy="88"/>
                    </a:xfrm>
                    <a:prstGeom prst="rect">
                      <a:avLst/>
                    </a:prstGeom>
                    <a:solidFill>
                      <a:srgbClr val="61A7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00" name="Rectangle 2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1"/>
                      <a:ext cx="283" cy="88"/>
                    </a:xfrm>
                    <a:prstGeom prst="rect">
                      <a:avLst/>
                    </a:prstGeom>
                    <a:solidFill>
                      <a:srgbClr val="61A7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01" name="Rectangle 2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1"/>
                      <a:ext cx="283" cy="88"/>
                    </a:xfrm>
                    <a:prstGeom prst="rect">
                      <a:avLst/>
                    </a:prstGeom>
                    <a:solidFill>
                      <a:srgbClr val="61A7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02" name="Rectangle 2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2"/>
                      <a:ext cx="283" cy="87"/>
                    </a:xfrm>
                    <a:prstGeom prst="rect">
                      <a:avLst/>
                    </a:prstGeom>
                    <a:solidFill>
                      <a:srgbClr val="61A7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03" name="Rectangle 2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2"/>
                      <a:ext cx="283" cy="87"/>
                    </a:xfrm>
                    <a:prstGeom prst="rect">
                      <a:avLst/>
                    </a:prstGeom>
                    <a:solidFill>
                      <a:srgbClr val="61A7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04" name="Rectangle 2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2"/>
                      <a:ext cx="283" cy="87"/>
                    </a:xfrm>
                    <a:prstGeom prst="rect">
                      <a:avLst/>
                    </a:prstGeom>
                    <a:solidFill>
                      <a:srgbClr val="61A7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05" name="Rectangle 2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2"/>
                      <a:ext cx="283" cy="87"/>
                    </a:xfrm>
                    <a:prstGeom prst="rect">
                      <a:avLst/>
                    </a:prstGeom>
                    <a:solidFill>
                      <a:srgbClr val="5FA6E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06" name="Rectangle 2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2"/>
                      <a:ext cx="283" cy="87"/>
                    </a:xfrm>
                    <a:prstGeom prst="rect">
                      <a:avLst/>
                    </a:prstGeom>
                    <a:solidFill>
                      <a:srgbClr val="5EA4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07" name="Rectangle 2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2"/>
                      <a:ext cx="283" cy="87"/>
                    </a:xfrm>
                    <a:prstGeom prst="rect">
                      <a:avLst/>
                    </a:prstGeom>
                    <a:solidFill>
                      <a:srgbClr val="5EA4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08" name="Rectangle 2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2"/>
                      <a:ext cx="283" cy="87"/>
                    </a:xfrm>
                    <a:prstGeom prst="rect">
                      <a:avLst/>
                    </a:prstGeom>
                    <a:solidFill>
                      <a:srgbClr val="5EA4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09" name="Rectangle 2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3"/>
                      <a:ext cx="283" cy="86"/>
                    </a:xfrm>
                    <a:prstGeom prst="rect">
                      <a:avLst/>
                    </a:prstGeom>
                    <a:solidFill>
                      <a:srgbClr val="5EA4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10" name="Rectangle 2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3"/>
                      <a:ext cx="283" cy="86"/>
                    </a:xfrm>
                    <a:prstGeom prst="rect">
                      <a:avLst/>
                    </a:prstGeom>
                    <a:solidFill>
                      <a:srgbClr val="5EA4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11" name="Rectangle 2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3"/>
                      <a:ext cx="283" cy="86"/>
                    </a:xfrm>
                    <a:prstGeom prst="rect">
                      <a:avLst/>
                    </a:prstGeom>
                    <a:solidFill>
                      <a:srgbClr val="5CA3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12" name="Rectangle 2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3"/>
                      <a:ext cx="283" cy="86"/>
                    </a:xfrm>
                    <a:prstGeom prst="rect">
                      <a:avLst/>
                    </a:prstGeom>
                    <a:solidFill>
                      <a:srgbClr val="5CA3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13" name="Rectangle 2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3"/>
                      <a:ext cx="283" cy="86"/>
                    </a:xfrm>
                    <a:prstGeom prst="rect">
                      <a:avLst/>
                    </a:prstGeom>
                    <a:solidFill>
                      <a:srgbClr val="5CA3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14" name="Rectangle 2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3"/>
                      <a:ext cx="283" cy="86"/>
                    </a:xfrm>
                    <a:prstGeom prst="rect">
                      <a:avLst/>
                    </a:prstGeom>
                    <a:solidFill>
                      <a:srgbClr val="5CA3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15" name="Rectangle 2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4"/>
                      <a:ext cx="283" cy="85"/>
                    </a:xfrm>
                    <a:prstGeom prst="rect">
                      <a:avLst/>
                    </a:prstGeom>
                    <a:solidFill>
                      <a:srgbClr val="5CA3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16" name="Rectangle 2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4"/>
                      <a:ext cx="283" cy="85"/>
                    </a:xfrm>
                    <a:prstGeom prst="rect">
                      <a:avLst/>
                    </a:prstGeom>
                    <a:solidFill>
                      <a:srgbClr val="5CA3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17" name="Rectangle 2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4"/>
                      <a:ext cx="283" cy="85"/>
                    </a:xfrm>
                    <a:prstGeom prst="rect">
                      <a:avLst/>
                    </a:prstGeom>
                    <a:solidFill>
                      <a:srgbClr val="5CA3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18" name="Rectangle 2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4"/>
                      <a:ext cx="283" cy="85"/>
                    </a:xfrm>
                    <a:prstGeom prst="rect">
                      <a:avLst/>
                    </a:prstGeom>
                    <a:solidFill>
                      <a:srgbClr val="5AA2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19" name="Rectangle 2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4"/>
                      <a:ext cx="283" cy="85"/>
                    </a:xfrm>
                    <a:prstGeom prst="rect">
                      <a:avLst/>
                    </a:prstGeom>
                    <a:solidFill>
                      <a:srgbClr val="5AA2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20" name="Rectangle 2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4"/>
                      <a:ext cx="283" cy="85"/>
                    </a:xfrm>
                    <a:prstGeom prst="rect">
                      <a:avLst/>
                    </a:prstGeom>
                    <a:solidFill>
                      <a:srgbClr val="5AA2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21" name="Rectangle 2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5"/>
                      <a:ext cx="283" cy="84"/>
                    </a:xfrm>
                    <a:prstGeom prst="rect">
                      <a:avLst/>
                    </a:prstGeom>
                    <a:solidFill>
                      <a:srgbClr val="5AA2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22" name="Rectangle 2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5"/>
                      <a:ext cx="283" cy="84"/>
                    </a:xfrm>
                    <a:prstGeom prst="rect">
                      <a:avLst/>
                    </a:prstGeom>
                    <a:solidFill>
                      <a:srgbClr val="5AA2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23" name="Rectangle 2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5"/>
                      <a:ext cx="283" cy="84"/>
                    </a:xfrm>
                    <a:prstGeom prst="rect">
                      <a:avLst/>
                    </a:prstGeom>
                    <a:solidFill>
                      <a:srgbClr val="5AA2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24" name="Rectangle 2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5"/>
                      <a:ext cx="283" cy="84"/>
                    </a:xfrm>
                    <a:prstGeom prst="rect">
                      <a:avLst/>
                    </a:prstGeom>
                    <a:solidFill>
                      <a:srgbClr val="57A1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25" name="Rectangle 2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5"/>
                      <a:ext cx="283" cy="84"/>
                    </a:xfrm>
                    <a:prstGeom prst="rect">
                      <a:avLst/>
                    </a:prstGeom>
                    <a:solidFill>
                      <a:srgbClr val="57A1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26" name="Rectangle 2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5"/>
                      <a:ext cx="283" cy="84"/>
                    </a:xfrm>
                    <a:prstGeom prst="rect">
                      <a:avLst/>
                    </a:prstGeom>
                    <a:solidFill>
                      <a:srgbClr val="57A1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27" name="Rectangle 2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6"/>
                      <a:ext cx="283" cy="83"/>
                    </a:xfrm>
                    <a:prstGeom prst="rect">
                      <a:avLst/>
                    </a:prstGeom>
                    <a:solidFill>
                      <a:srgbClr val="57A1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28" name="Rectangle 2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6"/>
                      <a:ext cx="283" cy="83"/>
                    </a:xfrm>
                    <a:prstGeom prst="rect">
                      <a:avLst/>
                    </a:prstGeom>
                    <a:solidFill>
                      <a:srgbClr val="57A1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29" name="Rectangle 2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6"/>
                      <a:ext cx="283" cy="83"/>
                    </a:xfrm>
                    <a:prstGeom prst="rect">
                      <a:avLst/>
                    </a:prstGeom>
                    <a:solidFill>
                      <a:srgbClr val="57A1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30" name="Rectangle 2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6"/>
                      <a:ext cx="283" cy="83"/>
                    </a:xfrm>
                    <a:prstGeom prst="rect">
                      <a:avLst/>
                    </a:prstGeom>
                    <a:solidFill>
                      <a:srgbClr val="57A1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31" name="Rectangle 2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6"/>
                      <a:ext cx="283" cy="83"/>
                    </a:xfrm>
                    <a:prstGeom prst="rect">
                      <a:avLst/>
                    </a:prstGeom>
                    <a:solidFill>
                      <a:srgbClr val="55A0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32" name="Rectangle 2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6"/>
                      <a:ext cx="283" cy="83"/>
                    </a:xfrm>
                    <a:prstGeom prst="rect">
                      <a:avLst/>
                    </a:prstGeom>
                    <a:solidFill>
                      <a:srgbClr val="55A0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33" name="Rectangle 2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7"/>
                      <a:ext cx="283" cy="82"/>
                    </a:xfrm>
                    <a:prstGeom prst="rect">
                      <a:avLst/>
                    </a:prstGeom>
                    <a:solidFill>
                      <a:srgbClr val="55A0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34" name="Rectangle 2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7"/>
                      <a:ext cx="283" cy="82"/>
                    </a:xfrm>
                    <a:prstGeom prst="rect">
                      <a:avLst/>
                    </a:prstGeom>
                    <a:solidFill>
                      <a:srgbClr val="55A0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35" name="Rectangle 2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7"/>
                      <a:ext cx="283" cy="82"/>
                    </a:xfrm>
                    <a:prstGeom prst="rect">
                      <a:avLst/>
                    </a:prstGeom>
                    <a:solidFill>
                      <a:srgbClr val="55A0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36" name="Rectangle 2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7"/>
                      <a:ext cx="283" cy="82"/>
                    </a:xfrm>
                    <a:prstGeom prst="rect">
                      <a:avLst/>
                    </a:prstGeom>
                    <a:solidFill>
                      <a:srgbClr val="55A0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37" name="Rectangle 2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7"/>
                      <a:ext cx="283" cy="82"/>
                    </a:xfrm>
                    <a:prstGeom prst="rect">
                      <a:avLst/>
                    </a:prstGeom>
                    <a:solidFill>
                      <a:srgbClr val="539F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38" name="Rectangle 2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7"/>
                      <a:ext cx="283" cy="82"/>
                    </a:xfrm>
                    <a:prstGeom prst="rect">
                      <a:avLst/>
                    </a:prstGeom>
                    <a:solidFill>
                      <a:srgbClr val="539F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39" name="Rectangle 2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7"/>
                      <a:ext cx="283" cy="82"/>
                    </a:xfrm>
                    <a:prstGeom prst="rect">
                      <a:avLst/>
                    </a:prstGeom>
                    <a:solidFill>
                      <a:srgbClr val="539F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40" name="Rectangle 2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8"/>
                      <a:ext cx="283" cy="81"/>
                    </a:xfrm>
                    <a:prstGeom prst="rect">
                      <a:avLst/>
                    </a:prstGeom>
                    <a:solidFill>
                      <a:srgbClr val="539F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41" name="Rectangle 2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8"/>
                      <a:ext cx="283" cy="81"/>
                    </a:xfrm>
                    <a:prstGeom prst="rect">
                      <a:avLst/>
                    </a:prstGeom>
                    <a:solidFill>
                      <a:srgbClr val="539F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42" name="Rectangle 2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8"/>
                      <a:ext cx="283" cy="81"/>
                    </a:xfrm>
                    <a:prstGeom prst="rect">
                      <a:avLst/>
                    </a:prstGeom>
                    <a:solidFill>
                      <a:srgbClr val="539F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43" name="Rectangle 2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8"/>
                      <a:ext cx="283" cy="81"/>
                    </a:xfrm>
                    <a:prstGeom prst="rect">
                      <a:avLst/>
                    </a:prstGeom>
                    <a:solidFill>
                      <a:srgbClr val="509D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44" name="Rectangle 3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8"/>
                      <a:ext cx="283" cy="81"/>
                    </a:xfrm>
                    <a:prstGeom prst="rect">
                      <a:avLst/>
                    </a:prstGeom>
                    <a:solidFill>
                      <a:srgbClr val="509D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45" name="Rectangle 3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8"/>
                      <a:ext cx="283" cy="81"/>
                    </a:xfrm>
                    <a:prstGeom prst="rect">
                      <a:avLst/>
                    </a:prstGeom>
                    <a:solidFill>
                      <a:srgbClr val="509B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46" name="Rectangle 3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9"/>
                      <a:ext cx="283" cy="80"/>
                    </a:xfrm>
                    <a:prstGeom prst="rect">
                      <a:avLst/>
                    </a:prstGeom>
                    <a:solidFill>
                      <a:srgbClr val="509B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47" name="Rectangle 3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9"/>
                      <a:ext cx="283" cy="80"/>
                    </a:xfrm>
                    <a:prstGeom prst="rect">
                      <a:avLst/>
                    </a:prstGeom>
                    <a:solidFill>
                      <a:srgbClr val="509B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48" name="Rectangle 3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9"/>
                      <a:ext cx="283" cy="80"/>
                    </a:xfrm>
                    <a:prstGeom prst="rect">
                      <a:avLst/>
                    </a:prstGeom>
                    <a:solidFill>
                      <a:srgbClr val="509B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49" name="Rectangle 3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9"/>
                      <a:ext cx="283" cy="80"/>
                    </a:xfrm>
                    <a:prstGeom prst="rect">
                      <a:avLst/>
                    </a:prstGeom>
                    <a:solidFill>
                      <a:srgbClr val="4E9A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50" name="Rectangle 3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9"/>
                      <a:ext cx="283" cy="80"/>
                    </a:xfrm>
                    <a:prstGeom prst="rect">
                      <a:avLst/>
                    </a:prstGeom>
                    <a:solidFill>
                      <a:srgbClr val="4E9A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51" name="Rectangle 3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399"/>
                      <a:ext cx="283" cy="80"/>
                    </a:xfrm>
                    <a:prstGeom prst="rect">
                      <a:avLst/>
                    </a:prstGeom>
                    <a:solidFill>
                      <a:srgbClr val="4E9A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52" name="Rectangle 3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0"/>
                      <a:ext cx="283" cy="79"/>
                    </a:xfrm>
                    <a:prstGeom prst="rect">
                      <a:avLst/>
                    </a:prstGeom>
                    <a:solidFill>
                      <a:srgbClr val="4E9A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53" name="Rectangle 3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0"/>
                      <a:ext cx="283" cy="79"/>
                    </a:xfrm>
                    <a:prstGeom prst="rect">
                      <a:avLst/>
                    </a:prstGeom>
                    <a:solidFill>
                      <a:srgbClr val="4E9A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54" name="Rectangle 3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0"/>
                      <a:ext cx="283" cy="79"/>
                    </a:xfrm>
                    <a:prstGeom prst="rect">
                      <a:avLst/>
                    </a:prstGeom>
                    <a:solidFill>
                      <a:srgbClr val="4E9A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55" name="Rectangle 3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0"/>
                      <a:ext cx="283" cy="79"/>
                    </a:xfrm>
                    <a:prstGeom prst="rect">
                      <a:avLst/>
                    </a:prstGeom>
                    <a:solidFill>
                      <a:srgbClr val="4C99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56" name="Rectangle 3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0"/>
                      <a:ext cx="283" cy="79"/>
                    </a:xfrm>
                    <a:prstGeom prst="rect">
                      <a:avLst/>
                    </a:prstGeom>
                    <a:solidFill>
                      <a:srgbClr val="4C99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57" name="Rectangle 3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0"/>
                      <a:ext cx="283" cy="79"/>
                    </a:xfrm>
                    <a:prstGeom prst="rect">
                      <a:avLst/>
                    </a:prstGeom>
                    <a:solidFill>
                      <a:srgbClr val="4C99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58" name="Rectangle 3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1"/>
                      <a:ext cx="283" cy="78"/>
                    </a:xfrm>
                    <a:prstGeom prst="rect">
                      <a:avLst/>
                    </a:prstGeom>
                    <a:solidFill>
                      <a:srgbClr val="4C99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59" name="Rectangle 3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1"/>
                      <a:ext cx="283" cy="78"/>
                    </a:xfrm>
                    <a:prstGeom prst="rect">
                      <a:avLst/>
                    </a:prstGeom>
                    <a:solidFill>
                      <a:srgbClr val="4C99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60" name="Rectangle 3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1"/>
                      <a:ext cx="283" cy="78"/>
                    </a:xfrm>
                    <a:prstGeom prst="rect">
                      <a:avLst/>
                    </a:prstGeom>
                    <a:solidFill>
                      <a:srgbClr val="4C99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61" name="Rectangle 3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1"/>
                      <a:ext cx="283" cy="78"/>
                    </a:xfrm>
                    <a:prstGeom prst="rect">
                      <a:avLst/>
                    </a:prstGeom>
                    <a:solidFill>
                      <a:srgbClr val="4997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62" name="Rectangle 3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1"/>
                      <a:ext cx="283" cy="78"/>
                    </a:xfrm>
                    <a:prstGeom prst="rect">
                      <a:avLst/>
                    </a:prstGeom>
                    <a:solidFill>
                      <a:srgbClr val="4997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63" name="Rectangle 3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1"/>
                      <a:ext cx="283" cy="78"/>
                    </a:xfrm>
                    <a:prstGeom prst="rect">
                      <a:avLst/>
                    </a:prstGeom>
                    <a:solidFill>
                      <a:srgbClr val="4997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64" name="Rectangle 3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2"/>
                      <a:ext cx="283" cy="77"/>
                    </a:xfrm>
                    <a:prstGeom prst="rect">
                      <a:avLst/>
                    </a:prstGeom>
                    <a:solidFill>
                      <a:srgbClr val="4997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65" name="Rectangle 3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2"/>
                      <a:ext cx="283" cy="77"/>
                    </a:xfrm>
                    <a:prstGeom prst="rect">
                      <a:avLst/>
                    </a:prstGeom>
                    <a:solidFill>
                      <a:srgbClr val="4997E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66" name="Rectangle 3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2"/>
                      <a:ext cx="283" cy="77"/>
                    </a:xfrm>
                    <a:prstGeom prst="rect">
                      <a:avLst/>
                    </a:prstGeom>
                    <a:solidFill>
                      <a:srgbClr val="4996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67" name="Rectangle 3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2"/>
                      <a:ext cx="283" cy="77"/>
                    </a:xfrm>
                    <a:prstGeom prst="rect">
                      <a:avLst/>
                    </a:prstGeom>
                    <a:solidFill>
                      <a:srgbClr val="4695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68" name="Rectangle 3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2"/>
                      <a:ext cx="283" cy="77"/>
                    </a:xfrm>
                    <a:prstGeom prst="rect">
                      <a:avLst/>
                    </a:prstGeom>
                    <a:solidFill>
                      <a:srgbClr val="4695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69" name="Rectangle 3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2"/>
                      <a:ext cx="283" cy="77"/>
                    </a:xfrm>
                    <a:prstGeom prst="rect">
                      <a:avLst/>
                    </a:prstGeom>
                    <a:solidFill>
                      <a:srgbClr val="4695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70" name="Rectangle 3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2"/>
                      <a:ext cx="283" cy="77"/>
                    </a:xfrm>
                    <a:prstGeom prst="rect">
                      <a:avLst/>
                    </a:prstGeom>
                    <a:solidFill>
                      <a:srgbClr val="4695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71" name="Rectangle 3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3"/>
                      <a:ext cx="283" cy="76"/>
                    </a:xfrm>
                    <a:prstGeom prst="rect">
                      <a:avLst/>
                    </a:prstGeom>
                    <a:solidFill>
                      <a:srgbClr val="4695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72" name="Rectangle 3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3"/>
                      <a:ext cx="283" cy="76"/>
                    </a:xfrm>
                    <a:prstGeom prst="rect">
                      <a:avLst/>
                    </a:prstGeom>
                    <a:solidFill>
                      <a:srgbClr val="4695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73" name="Rectangle 3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3"/>
                      <a:ext cx="283" cy="76"/>
                    </a:xfrm>
                    <a:prstGeom prst="rect">
                      <a:avLst/>
                    </a:prstGeom>
                    <a:solidFill>
                      <a:srgbClr val="4494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74" name="Rectangle 3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3"/>
                      <a:ext cx="283" cy="76"/>
                    </a:xfrm>
                    <a:prstGeom prst="rect">
                      <a:avLst/>
                    </a:prstGeom>
                    <a:solidFill>
                      <a:srgbClr val="4494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75" name="Rectangle 3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3"/>
                      <a:ext cx="283" cy="76"/>
                    </a:xfrm>
                    <a:prstGeom prst="rect">
                      <a:avLst/>
                    </a:prstGeom>
                    <a:solidFill>
                      <a:srgbClr val="4494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76" name="Rectangle 3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3"/>
                      <a:ext cx="283" cy="76"/>
                    </a:xfrm>
                    <a:prstGeom prst="rect">
                      <a:avLst/>
                    </a:prstGeom>
                    <a:solidFill>
                      <a:srgbClr val="4494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77" name="Rectangle 3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4"/>
                      <a:ext cx="283" cy="75"/>
                    </a:xfrm>
                    <a:prstGeom prst="rect">
                      <a:avLst/>
                    </a:prstGeom>
                    <a:solidFill>
                      <a:srgbClr val="4494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78" name="Rectangle 3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4"/>
                      <a:ext cx="283" cy="75"/>
                    </a:xfrm>
                    <a:prstGeom prst="rect">
                      <a:avLst/>
                    </a:prstGeom>
                    <a:solidFill>
                      <a:srgbClr val="4292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79" name="Rectangle 3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4"/>
                      <a:ext cx="283" cy="75"/>
                    </a:xfrm>
                    <a:prstGeom prst="rect">
                      <a:avLst/>
                    </a:prstGeom>
                    <a:solidFill>
                      <a:srgbClr val="4292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80" name="Rectangle 3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4"/>
                      <a:ext cx="283" cy="75"/>
                    </a:xfrm>
                    <a:prstGeom prst="rect">
                      <a:avLst/>
                    </a:prstGeom>
                    <a:solidFill>
                      <a:srgbClr val="4292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81" name="Rectangle 3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4"/>
                      <a:ext cx="283" cy="75"/>
                    </a:xfrm>
                    <a:prstGeom prst="rect">
                      <a:avLst/>
                    </a:prstGeom>
                    <a:solidFill>
                      <a:srgbClr val="4292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82" name="Rectangle 3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4"/>
                      <a:ext cx="283" cy="75"/>
                    </a:xfrm>
                    <a:prstGeom prst="rect">
                      <a:avLst/>
                    </a:prstGeom>
                    <a:solidFill>
                      <a:srgbClr val="4292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83" name="Rectangle 3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5"/>
                      <a:ext cx="283" cy="74"/>
                    </a:xfrm>
                    <a:prstGeom prst="rect">
                      <a:avLst/>
                    </a:prstGeom>
                    <a:solidFill>
                      <a:srgbClr val="4292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84" name="Rectangle 3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5"/>
                      <a:ext cx="283" cy="74"/>
                    </a:xfrm>
                    <a:prstGeom prst="rect">
                      <a:avLst/>
                    </a:prstGeom>
                    <a:solidFill>
                      <a:srgbClr val="4091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85" name="Rectangle 3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5"/>
                      <a:ext cx="283" cy="74"/>
                    </a:xfrm>
                    <a:prstGeom prst="rect">
                      <a:avLst/>
                    </a:prstGeom>
                    <a:solidFill>
                      <a:srgbClr val="4091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86" name="Rectangle 3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5"/>
                      <a:ext cx="283" cy="74"/>
                    </a:xfrm>
                    <a:prstGeom prst="rect">
                      <a:avLst/>
                    </a:prstGeom>
                    <a:solidFill>
                      <a:srgbClr val="4091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87" name="Rectangle 3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5"/>
                      <a:ext cx="283" cy="74"/>
                    </a:xfrm>
                    <a:prstGeom prst="rect">
                      <a:avLst/>
                    </a:prstGeom>
                    <a:solidFill>
                      <a:srgbClr val="4091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88" name="Rectangle 3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5"/>
                      <a:ext cx="283" cy="74"/>
                    </a:xfrm>
                    <a:prstGeom prst="rect">
                      <a:avLst/>
                    </a:prstGeom>
                    <a:solidFill>
                      <a:srgbClr val="4091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89" name="Rectangle 3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6"/>
                      <a:ext cx="283" cy="73"/>
                    </a:xfrm>
                    <a:prstGeom prst="rect">
                      <a:avLst/>
                    </a:prstGeom>
                    <a:solidFill>
                      <a:srgbClr val="3D90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90" name="Rectangle 3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6"/>
                      <a:ext cx="283" cy="73"/>
                    </a:xfrm>
                    <a:prstGeom prst="rect">
                      <a:avLst/>
                    </a:prstGeom>
                    <a:solidFill>
                      <a:srgbClr val="3D90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91" name="Rectangle 3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6"/>
                      <a:ext cx="283" cy="73"/>
                    </a:xfrm>
                    <a:prstGeom prst="rect">
                      <a:avLst/>
                    </a:prstGeom>
                    <a:solidFill>
                      <a:srgbClr val="3D90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92" name="Rectangle 3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6"/>
                      <a:ext cx="283" cy="73"/>
                    </a:xfrm>
                    <a:prstGeom prst="rect">
                      <a:avLst/>
                    </a:prstGeom>
                    <a:solidFill>
                      <a:srgbClr val="3D90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93" name="Rectangle 3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6"/>
                      <a:ext cx="283" cy="73"/>
                    </a:xfrm>
                    <a:prstGeom prst="rect">
                      <a:avLst/>
                    </a:prstGeom>
                    <a:solidFill>
                      <a:srgbClr val="3D90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94" name="Rectangle 3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6"/>
                      <a:ext cx="283" cy="73"/>
                    </a:xfrm>
                    <a:prstGeom prst="rect">
                      <a:avLst/>
                    </a:prstGeom>
                    <a:solidFill>
                      <a:srgbClr val="3D90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95" name="Rectangle 3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7"/>
                      <a:ext cx="283" cy="72"/>
                    </a:xfrm>
                    <a:prstGeom prst="rect">
                      <a:avLst/>
                    </a:prstGeom>
                    <a:solidFill>
                      <a:srgbClr val="3B8F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96" name="Rectangle 3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7"/>
                      <a:ext cx="283" cy="72"/>
                    </a:xfrm>
                    <a:prstGeom prst="rect">
                      <a:avLst/>
                    </a:prstGeom>
                    <a:solidFill>
                      <a:srgbClr val="3B8F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97" name="Rectangle 3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7"/>
                      <a:ext cx="283" cy="72"/>
                    </a:xfrm>
                    <a:prstGeom prst="rect">
                      <a:avLst/>
                    </a:prstGeom>
                    <a:solidFill>
                      <a:srgbClr val="3B8F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98" name="Rectangle 3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7"/>
                      <a:ext cx="283" cy="72"/>
                    </a:xfrm>
                    <a:prstGeom prst="rect">
                      <a:avLst/>
                    </a:prstGeom>
                    <a:solidFill>
                      <a:srgbClr val="3B8F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099" name="Rectangle 3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7"/>
                      <a:ext cx="283" cy="72"/>
                    </a:xfrm>
                    <a:prstGeom prst="rect">
                      <a:avLst/>
                    </a:prstGeom>
                    <a:solidFill>
                      <a:srgbClr val="3B8F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00" name="Rectangle 3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7"/>
                      <a:ext cx="283" cy="72"/>
                    </a:xfrm>
                    <a:prstGeom prst="rect">
                      <a:avLst/>
                    </a:prstGeom>
                    <a:solidFill>
                      <a:srgbClr val="398E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01" name="Rectangle 3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7"/>
                      <a:ext cx="283" cy="72"/>
                    </a:xfrm>
                    <a:prstGeom prst="rect">
                      <a:avLst/>
                    </a:prstGeom>
                    <a:solidFill>
                      <a:srgbClr val="398E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02" name="Rectangle 3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7"/>
                      <a:ext cx="283" cy="72"/>
                    </a:xfrm>
                    <a:prstGeom prst="rect">
                      <a:avLst/>
                    </a:prstGeom>
                    <a:solidFill>
                      <a:srgbClr val="398E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03" name="Rectangle 3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8"/>
                      <a:ext cx="283" cy="71"/>
                    </a:xfrm>
                    <a:prstGeom prst="rect">
                      <a:avLst/>
                    </a:prstGeom>
                    <a:solidFill>
                      <a:srgbClr val="398E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04" name="Rectangle 3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8"/>
                      <a:ext cx="283" cy="71"/>
                    </a:xfrm>
                    <a:prstGeom prst="rect">
                      <a:avLst/>
                    </a:prstGeom>
                    <a:solidFill>
                      <a:srgbClr val="398E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05" name="Rectangle 3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8"/>
                      <a:ext cx="283" cy="71"/>
                    </a:xfrm>
                    <a:prstGeom prst="rect">
                      <a:avLst/>
                    </a:prstGeom>
                    <a:solidFill>
                      <a:srgbClr val="368D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06" name="Rectangle 3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8"/>
                      <a:ext cx="283" cy="71"/>
                    </a:xfrm>
                    <a:prstGeom prst="rect">
                      <a:avLst/>
                    </a:prstGeom>
                    <a:solidFill>
                      <a:srgbClr val="368D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07" name="Rectangle 3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8"/>
                      <a:ext cx="283" cy="71"/>
                    </a:xfrm>
                    <a:prstGeom prst="rect">
                      <a:avLst/>
                    </a:prstGeom>
                    <a:solidFill>
                      <a:srgbClr val="368D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08" name="Rectangle 3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8"/>
                      <a:ext cx="283" cy="71"/>
                    </a:xfrm>
                    <a:prstGeom prst="rect">
                      <a:avLst/>
                    </a:prstGeom>
                    <a:solidFill>
                      <a:srgbClr val="368D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09" name="Rectangle 3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9"/>
                      <a:ext cx="283" cy="70"/>
                    </a:xfrm>
                    <a:prstGeom prst="rect">
                      <a:avLst/>
                    </a:prstGeom>
                    <a:solidFill>
                      <a:srgbClr val="368D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10" name="Rectangle 3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9"/>
                      <a:ext cx="283" cy="70"/>
                    </a:xfrm>
                    <a:prstGeom prst="rect">
                      <a:avLst/>
                    </a:prstGeom>
                    <a:solidFill>
                      <a:srgbClr val="348C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11" name="Rectangle 3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9"/>
                      <a:ext cx="283" cy="70"/>
                    </a:xfrm>
                    <a:prstGeom prst="rect">
                      <a:avLst/>
                    </a:prstGeom>
                    <a:solidFill>
                      <a:srgbClr val="348C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12" name="Rectangle 3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9"/>
                      <a:ext cx="283" cy="70"/>
                    </a:xfrm>
                    <a:prstGeom prst="rect">
                      <a:avLst/>
                    </a:prstGeom>
                    <a:solidFill>
                      <a:srgbClr val="348C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13" name="Rectangle 3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9"/>
                      <a:ext cx="283" cy="70"/>
                    </a:xfrm>
                    <a:prstGeom prst="rect">
                      <a:avLst/>
                    </a:prstGeom>
                    <a:solidFill>
                      <a:srgbClr val="348C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14" name="Rectangle 3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09"/>
                      <a:ext cx="283" cy="70"/>
                    </a:xfrm>
                    <a:prstGeom prst="rect">
                      <a:avLst/>
                    </a:prstGeom>
                    <a:solidFill>
                      <a:srgbClr val="348C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15" name="Rectangle 3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0"/>
                      <a:ext cx="283" cy="69"/>
                    </a:xfrm>
                    <a:prstGeom prst="rect">
                      <a:avLst/>
                    </a:prstGeom>
                    <a:solidFill>
                      <a:srgbClr val="328A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16" name="Rectangle 3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0"/>
                      <a:ext cx="283" cy="69"/>
                    </a:xfrm>
                    <a:prstGeom prst="rect">
                      <a:avLst/>
                    </a:prstGeom>
                    <a:solidFill>
                      <a:srgbClr val="328A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17" name="Rectangle 3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0"/>
                      <a:ext cx="283" cy="69"/>
                    </a:xfrm>
                    <a:prstGeom prst="rect">
                      <a:avLst/>
                    </a:prstGeom>
                    <a:solidFill>
                      <a:srgbClr val="328A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18" name="Rectangle 3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0"/>
                      <a:ext cx="283" cy="69"/>
                    </a:xfrm>
                    <a:prstGeom prst="rect">
                      <a:avLst/>
                    </a:prstGeom>
                    <a:solidFill>
                      <a:srgbClr val="328A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19" name="Rectangle 3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0"/>
                      <a:ext cx="283" cy="69"/>
                    </a:xfrm>
                    <a:prstGeom prst="rect">
                      <a:avLst/>
                    </a:prstGeom>
                    <a:solidFill>
                      <a:srgbClr val="3089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20" name="Rectangle 3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0"/>
                      <a:ext cx="283" cy="69"/>
                    </a:xfrm>
                    <a:prstGeom prst="rect">
                      <a:avLst/>
                    </a:prstGeom>
                    <a:solidFill>
                      <a:srgbClr val="3089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21" name="Rectangle 3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1"/>
                      <a:ext cx="283" cy="68"/>
                    </a:xfrm>
                    <a:prstGeom prst="rect">
                      <a:avLst/>
                    </a:prstGeom>
                    <a:solidFill>
                      <a:srgbClr val="3089E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22" name="Rectangle 3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1"/>
                      <a:ext cx="283" cy="68"/>
                    </a:xfrm>
                    <a:prstGeom prst="rect">
                      <a:avLst/>
                    </a:prstGeom>
                    <a:solidFill>
                      <a:srgbClr val="2F88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23" name="Rectangle 3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1"/>
                      <a:ext cx="283" cy="68"/>
                    </a:xfrm>
                    <a:prstGeom prst="rect">
                      <a:avLst/>
                    </a:prstGeom>
                    <a:solidFill>
                      <a:srgbClr val="2F88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24" name="Rectangle 3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1"/>
                      <a:ext cx="283" cy="68"/>
                    </a:xfrm>
                    <a:prstGeom prst="rect">
                      <a:avLst/>
                    </a:prstGeom>
                    <a:solidFill>
                      <a:srgbClr val="2D87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25" name="Rectangle 3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1"/>
                      <a:ext cx="283" cy="68"/>
                    </a:xfrm>
                    <a:prstGeom prst="rect">
                      <a:avLst/>
                    </a:prstGeom>
                    <a:solidFill>
                      <a:srgbClr val="2D87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26" name="Rectangle 3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1"/>
                      <a:ext cx="283" cy="68"/>
                    </a:xfrm>
                    <a:prstGeom prst="rect">
                      <a:avLst/>
                    </a:prstGeom>
                    <a:solidFill>
                      <a:srgbClr val="2D87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27" name="Rectangle 3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1"/>
                      <a:ext cx="283" cy="68"/>
                    </a:xfrm>
                    <a:prstGeom prst="rect">
                      <a:avLst/>
                    </a:prstGeom>
                    <a:solidFill>
                      <a:srgbClr val="2D87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28" name="Rectangle 3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2"/>
                      <a:ext cx="283" cy="67"/>
                    </a:xfrm>
                    <a:prstGeom prst="rect">
                      <a:avLst/>
                    </a:prstGeom>
                    <a:solidFill>
                      <a:srgbClr val="2B86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29" name="Rectangle 3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2"/>
                      <a:ext cx="283" cy="67"/>
                    </a:xfrm>
                    <a:prstGeom prst="rect">
                      <a:avLst/>
                    </a:prstGeom>
                    <a:solidFill>
                      <a:srgbClr val="2B86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30" name="Rectangle 3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2"/>
                      <a:ext cx="283" cy="67"/>
                    </a:xfrm>
                    <a:prstGeom prst="rect">
                      <a:avLst/>
                    </a:prstGeom>
                    <a:solidFill>
                      <a:srgbClr val="2B86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31" name="Rectangle 3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2"/>
                      <a:ext cx="283" cy="67"/>
                    </a:xfrm>
                    <a:prstGeom prst="rect">
                      <a:avLst/>
                    </a:prstGeom>
                    <a:solidFill>
                      <a:srgbClr val="2B89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32" name="Rectangle 3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2"/>
                      <a:ext cx="283" cy="67"/>
                    </a:xfrm>
                    <a:prstGeom prst="rect">
                      <a:avLst/>
                    </a:prstGeom>
                    <a:solidFill>
                      <a:srgbClr val="2887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33" name="Rectangle 3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2"/>
                      <a:ext cx="283" cy="67"/>
                    </a:xfrm>
                    <a:prstGeom prst="rect">
                      <a:avLst/>
                    </a:prstGeom>
                    <a:solidFill>
                      <a:srgbClr val="2887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34" name="Rectangle 3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3"/>
                      <a:ext cx="283" cy="66"/>
                    </a:xfrm>
                    <a:prstGeom prst="rect">
                      <a:avLst/>
                    </a:prstGeom>
                    <a:solidFill>
                      <a:srgbClr val="2887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35" name="Rectangle 3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3"/>
                      <a:ext cx="283" cy="66"/>
                    </a:xfrm>
                    <a:prstGeom prst="rect">
                      <a:avLst/>
                    </a:prstGeom>
                    <a:solidFill>
                      <a:srgbClr val="2887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36" name="Rectangle 3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3"/>
                      <a:ext cx="283" cy="66"/>
                    </a:xfrm>
                    <a:prstGeom prst="rect">
                      <a:avLst/>
                    </a:prstGeom>
                    <a:solidFill>
                      <a:srgbClr val="2887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37" name="Rectangle 3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3"/>
                      <a:ext cx="283" cy="66"/>
                    </a:xfrm>
                    <a:prstGeom prst="rect">
                      <a:avLst/>
                    </a:prstGeom>
                    <a:solidFill>
                      <a:srgbClr val="2686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38" name="Rectangle 3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3"/>
                      <a:ext cx="283" cy="66"/>
                    </a:xfrm>
                    <a:prstGeom prst="rect">
                      <a:avLst/>
                    </a:prstGeom>
                    <a:solidFill>
                      <a:srgbClr val="2686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39" name="Rectangle 3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3"/>
                      <a:ext cx="283" cy="66"/>
                    </a:xfrm>
                    <a:prstGeom prst="rect">
                      <a:avLst/>
                    </a:prstGeom>
                    <a:solidFill>
                      <a:srgbClr val="2686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40" name="Rectangle 3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4"/>
                      <a:ext cx="283" cy="65"/>
                    </a:xfrm>
                    <a:prstGeom prst="rect">
                      <a:avLst/>
                    </a:prstGeom>
                    <a:solidFill>
                      <a:srgbClr val="2485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41" name="Rectangle 3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4"/>
                      <a:ext cx="283" cy="65"/>
                    </a:xfrm>
                    <a:prstGeom prst="rect">
                      <a:avLst/>
                    </a:prstGeom>
                    <a:solidFill>
                      <a:srgbClr val="2485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42" name="Rectangle 3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4"/>
                      <a:ext cx="283" cy="65"/>
                    </a:xfrm>
                    <a:prstGeom prst="rect">
                      <a:avLst/>
                    </a:prstGeom>
                    <a:solidFill>
                      <a:srgbClr val="2485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43" name="Rectangle 3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4"/>
                      <a:ext cx="283" cy="65"/>
                    </a:xfrm>
                    <a:prstGeom prst="rect">
                      <a:avLst/>
                    </a:prstGeom>
                    <a:solidFill>
                      <a:srgbClr val="2485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44" name="Rectangle 4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4"/>
                      <a:ext cx="283" cy="65"/>
                    </a:xfrm>
                    <a:prstGeom prst="rect">
                      <a:avLst/>
                    </a:prstGeom>
                    <a:solidFill>
                      <a:srgbClr val="2284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45" name="Rectangle 4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4"/>
                      <a:ext cx="283" cy="65"/>
                    </a:xfrm>
                    <a:prstGeom prst="rect">
                      <a:avLst/>
                    </a:prstGeom>
                    <a:solidFill>
                      <a:srgbClr val="2284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46" name="Rectangle 4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5"/>
                      <a:ext cx="283" cy="64"/>
                    </a:xfrm>
                    <a:prstGeom prst="rect">
                      <a:avLst/>
                    </a:prstGeom>
                    <a:solidFill>
                      <a:srgbClr val="2284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47" name="Rectangle 4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5"/>
                      <a:ext cx="283" cy="64"/>
                    </a:xfrm>
                    <a:prstGeom prst="rect">
                      <a:avLst/>
                    </a:prstGeom>
                    <a:solidFill>
                      <a:srgbClr val="2284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48" name="Rectangle 4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5"/>
                      <a:ext cx="283" cy="64"/>
                    </a:xfrm>
                    <a:prstGeom prst="rect">
                      <a:avLst/>
                    </a:prstGeom>
                    <a:solidFill>
                      <a:srgbClr val="1F83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6149" name="Rectangle 4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5"/>
                      <a:ext cx="283" cy="64"/>
                    </a:xfrm>
                    <a:prstGeom prst="rect">
                      <a:avLst/>
                    </a:prstGeom>
                    <a:solidFill>
                      <a:srgbClr val="1F83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</p:grpSp>
              <p:grpSp>
                <p:nvGrpSpPr>
                  <p:cNvPr id="13" name="Group 607"/>
                  <p:cNvGrpSpPr>
                    <a:grpSpLocks/>
                  </p:cNvGrpSpPr>
                  <p:nvPr/>
                </p:nvGrpSpPr>
                <p:grpSpPr bwMode="auto">
                  <a:xfrm>
                    <a:off x="276225" y="3896072"/>
                    <a:ext cx="449263" cy="101600"/>
                    <a:chOff x="174" y="2415"/>
                    <a:chExt cx="283" cy="64"/>
                  </a:xfrm>
                </p:grpSpPr>
                <p:sp>
                  <p:nvSpPr>
                    <p:cNvPr id="15750" name="Rectangle 4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5"/>
                      <a:ext cx="283" cy="64"/>
                    </a:xfrm>
                    <a:prstGeom prst="rect">
                      <a:avLst/>
                    </a:prstGeom>
                    <a:solidFill>
                      <a:srgbClr val="1F83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51" name="Rectangle 4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5"/>
                      <a:ext cx="283" cy="64"/>
                    </a:xfrm>
                    <a:prstGeom prst="rect">
                      <a:avLst/>
                    </a:prstGeom>
                    <a:solidFill>
                      <a:srgbClr val="1F83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52" name="Rectangle 4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6"/>
                      <a:ext cx="283" cy="63"/>
                    </a:xfrm>
                    <a:prstGeom prst="rect">
                      <a:avLst/>
                    </a:prstGeom>
                    <a:solidFill>
                      <a:srgbClr val="1F83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53" name="Rectangle 4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6"/>
                      <a:ext cx="283" cy="63"/>
                    </a:xfrm>
                    <a:prstGeom prst="rect">
                      <a:avLst/>
                    </a:prstGeom>
                    <a:solidFill>
                      <a:srgbClr val="1F83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54" name="Rectangle 4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6"/>
                      <a:ext cx="283" cy="63"/>
                    </a:xfrm>
                    <a:prstGeom prst="rect">
                      <a:avLst/>
                    </a:prstGeom>
                    <a:solidFill>
                      <a:srgbClr val="1F83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55" name="Rectangle 4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6"/>
                      <a:ext cx="283" cy="63"/>
                    </a:xfrm>
                    <a:prstGeom prst="rect">
                      <a:avLst/>
                    </a:prstGeom>
                    <a:solidFill>
                      <a:srgbClr val="1F83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56" name="Rectangle 4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6"/>
                      <a:ext cx="283" cy="63"/>
                    </a:xfrm>
                    <a:prstGeom prst="rect">
                      <a:avLst/>
                    </a:prstGeom>
                    <a:solidFill>
                      <a:srgbClr val="1F83E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57" name="Rectangle 4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6"/>
                      <a:ext cx="283" cy="63"/>
                    </a:xfrm>
                    <a:prstGeom prst="rect">
                      <a:avLst/>
                    </a:prstGeom>
                    <a:solidFill>
                      <a:srgbClr val="1F7ED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58" name="Rectangle 4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6"/>
                      <a:ext cx="283" cy="63"/>
                    </a:xfrm>
                    <a:prstGeom prst="rect">
                      <a:avLst/>
                    </a:prstGeom>
                    <a:solidFill>
                      <a:srgbClr val="1F7ED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59" name="Rectangle 4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7"/>
                      <a:ext cx="283" cy="62"/>
                    </a:xfrm>
                    <a:prstGeom prst="rect">
                      <a:avLst/>
                    </a:prstGeom>
                    <a:solidFill>
                      <a:srgbClr val="1F7ED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60" name="Rectangle 4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7"/>
                      <a:ext cx="283" cy="62"/>
                    </a:xfrm>
                    <a:prstGeom prst="rect">
                      <a:avLst/>
                    </a:prstGeom>
                    <a:solidFill>
                      <a:srgbClr val="1F7ED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61" name="Rectangle 4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7"/>
                      <a:ext cx="283" cy="62"/>
                    </a:xfrm>
                    <a:prstGeom prst="rect">
                      <a:avLst/>
                    </a:prstGeom>
                    <a:solidFill>
                      <a:srgbClr val="1F7ED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62" name="Rectangle 4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7"/>
                      <a:ext cx="283" cy="62"/>
                    </a:xfrm>
                    <a:prstGeom prst="rect">
                      <a:avLst/>
                    </a:prstGeom>
                    <a:solidFill>
                      <a:srgbClr val="1F7ED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63" name="Rectangle 4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7"/>
                      <a:ext cx="283" cy="62"/>
                    </a:xfrm>
                    <a:prstGeom prst="rect">
                      <a:avLst/>
                    </a:prstGeom>
                    <a:solidFill>
                      <a:srgbClr val="1F7ED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64" name="Rectangle 4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7"/>
                      <a:ext cx="283" cy="62"/>
                    </a:xfrm>
                    <a:prstGeom prst="rect">
                      <a:avLst/>
                    </a:prstGeom>
                    <a:solidFill>
                      <a:srgbClr val="1F7ED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65" name="Rectangle 4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8"/>
                      <a:ext cx="283" cy="61"/>
                    </a:xfrm>
                    <a:prstGeom prst="rect">
                      <a:avLst/>
                    </a:prstGeom>
                    <a:solidFill>
                      <a:srgbClr val="1F7ED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66" name="Rectangle 4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8"/>
                      <a:ext cx="283" cy="61"/>
                    </a:xfrm>
                    <a:prstGeom prst="rect">
                      <a:avLst/>
                    </a:prstGeom>
                    <a:solidFill>
                      <a:srgbClr val="2180D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67" name="Rectangle 4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8"/>
                      <a:ext cx="283" cy="61"/>
                    </a:xfrm>
                    <a:prstGeom prst="rect">
                      <a:avLst/>
                    </a:prstGeom>
                    <a:solidFill>
                      <a:srgbClr val="2180D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68" name="Rectangle 4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8"/>
                      <a:ext cx="283" cy="61"/>
                    </a:xfrm>
                    <a:prstGeom prst="rect">
                      <a:avLst/>
                    </a:prstGeom>
                    <a:solidFill>
                      <a:srgbClr val="2180D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69" name="Rectangle 4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8"/>
                      <a:ext cx="283" cy="61"/>
                    </a:xfrm>
                    <a:prstGeom prst="rect">
                      <a:avLst/>
                    </a:prstGeom>
                    <a:solidFill>
                      <a:srgbClr val="217BD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70" name="Rectangle 4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8"/>
                      <a:ext cx="283" cy="61"/>
                    </a:xfrm>
                    <a:prstGeom prst="rect">
                      <a:avLst/>
                    </a:prstGeom>
                    <a:solidFill>
                      <a:srgbClr val="217BD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71" name="Rectangle 4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9"/>
                      <a:ext cx="283" cy="60"/>
                    </a:xfrm>
                    <a:prstGeom prst="rect">
                      <a:avLst/>
                    </a:prstGeom>
                    <a:solidFill>
                      <a:srgbClr val="217BD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72" name="Rectangle 4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9"/>
                      <a:ext cx="283" cy="60"/>
                    </a:xfrm>
                    <a:prstGeom prst="rect">
                      <a:avLst/>
                    </a:prstGeom>
                    <a:solidFill>
                      <a:srgbClr val="217BD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73" name="Rectangle 4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9"/>
                      <a:ext cx="283" cy="60"/>
                    </a:xfrm>
                    <a:prstGeom prst="rect">
                      <a:avLst/>
                    </a:prstGeom>
                    <a:solidFill>
                      <a:srgbClr val="217BD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74" name="Rectangle 4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9"/>
                      <a:ext cx="283" cy="60"/>
                    </a:xfrm>
                    <a:prstGeom prst="rect">
                      <a:avLst/>
                    </a:prstGeom>
                    <a:solidFill>
                      <a:srgbClr val="217BD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75" name="Rectangle 4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9"/>
                      <a:ext cx="283" cy="60"/>
                    </a:xfrm>
                    <a:prstGeom prst="rect">
                      <a:avLst/>
                    </a:prstGeom>
                    <a:solidFill>
                      <a:srgbClr val="217BD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76" name="Rectangle 4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19"/>
                      <a:ext cx="283" cy="60"/>
                    </a:xfrm>
                    <a:prstGeom prst="rect">
                      <a:avLst/>
                    </a:prstGeom>
                    <a:solidFill>
                      <a:srgbClr val="217BD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77" name="Rectangle 4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0"/>
                      <a:ext cx="283" cy="59"/>
                    </a:xfrm>
                    <a:prstGeom prst="rect">
                      <a:avLst/>
                    </a:prstGeom>
                    <a:solidFill>
                      <a:srgbClr val="217BD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78" name="Rectangle 4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0"/>
                      <a:ext cx="283" cy="59"/>
                    </a:xfrm>
                    <a:prstGeom prst="rect">
                      <a:avLst/>
                    </a:prstGeom>
                    <a:solidFill>
                      <a:srgbClr val="217BD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79" name="Rectangle 4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0"/>
                      <a:ext cx="283" cy="59"/>
                    </a:xfrm>
                    <a:prstGeom prst="rect">
                      <a:avLst/>
                    </a:prstGeom>
                    <a:solidFill>
                      <a:srgbClr val="217BD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80" name="Rectangle 4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0"/>
                      <a:ext cx="283" cy="59"/>
                    </a:xfrm>
                    <a:prstGeom prst="rect">
                      <a:avLst/>
                    </a:prstGeom>
                    <a:solidFill>
                      <a:srgbClr val="217BD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81" name="Rectangle 4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0"/>
                      <a:ext cx="283" cy="59"/>
                    </a:xfrm>
                    <a:prstGeom prst="rect">
                      <a:avLst/>
                    </a:prstGeom>
                    <a:solidFill>
                      <a:srgbClr val="2176D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82" name="Rectangle 4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0"/>
                      <a:ext cx="283" cy="59"/>
                    </a:xfrm>
                    <a:prstGeom prst="rect">
                      <a:avLst/>
                    </a:prstGeom>
                    <a:solidFill>
                      <a:srgbClr val="2176D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83" name="Rectangle 4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1"/>
                      <a:ext cx="283" cy="58"/>
                    </a:xfrm>
                    <a:prstGeom prst="rect">
                      <a:avLst/>
                    </a:prstGeom>
                    <a:solidFill>
                      <a:srgbClr val="2176D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84" name="Rectangle 4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1"/>
                      <a:ext cx="283" cy="58"/>
                    </a:xfrm>
                    <a:prstGeom prst="rect">
                      <a:avLst/>
                    </a:prstGeom>
                    <a:solidFill>
                      <a:srgbClr val="2176D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85" name="Rectangle 4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1"/>
                      <a:ext cx="283" cy="58"/>
                    </a:xfrm>
                    <a:prstGeom prst="rect">
                      <a:avLst/>
                    </a:prstGeom>
                    <a:solidFill>
                      <a:srgbClr val="2176D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86" name="Rectangle 4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1"/>
                      <a:ext cx="283" cy="58"/>
                    </a:xfrm>
                    <a:prstGeom prst="rect">
                      <a:avLst/>
                    </a:prstGeom>
                    <a:solidFill>
                      <a:srgbClr val="2176D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87" name="Rectangle 4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1"/>
                      <a:ext cx="283" cy="58"/>
                    </a:xfrm>
                    <a:prstGeom prst="rect">
                      <a:avLst/>
                    </a:prstGeom>
                    <a:solidFill>
                      <a:srgbClr val="2176D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88" name="Rectangle 4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1"/>
                      <a:ext cx="283" cy="58"/>
                    </a:xfrm>
                    <a:prstGeom prst="rect">
                      <a:avLst/>
                    </a:prstGeom>
                    <a:solidFill>
                      <a:srgbClr val="2176D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89" name="Rectangle 4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1"/>
                      <a:ext cx="283" cy="58"/>
                    </a:xfrm>
                    <a:prstGeom prst="rect">
                      <a:avLst/>
                    </a:prstGeom>
                    <a:solidFill>
                      <a:srgbClr val="2176D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90" name="Rectangle 4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2"/>
                      <a:ext cx="283" cy="57"/>
                    </a:xfrm>
                    <a:prstGeom prst="rect">
                      <a:avLst/>
                    </a:prstGeom>
                    <a:solidFill>
                      <a:srgbClr val="2176D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91" name="Rectangle 4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2"/>
                      <a:ext cx="283" cy="57"/>
                    </a:xfrm>
                    <a:prstGeom prst="rect">
                      <a:avLst/>
                    </a:prstGeom>
                    <a:solidFill>
                      <a:srgbClr val="2176D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92" name="Rectangle 4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2"/>
                      <a:ext cx="283" cy="57"/>
                    </a:xfrm>
                    <a:prstGeom prst="rect">
                      <a:avLst/>
                    </a:prstGeom>
                    <a:solidFill>
                      <a:srgbClr val="2176D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93" name="Rectangle 4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2"/>
                      <a:ext cx="283" cy="57"/>
                    </a:xfrm>
                    <a:prstGeom prst="rect">
                      <a:avLst/>
                    </a:prstGeom>
                    <a:solidFill>
                      <a:srgbClr val="2176D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94" name="Rectangle 4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2"/>
                      <a:ext cx="283" cy="57"/>
                    </a:xfrm>
                    <a:prstGeom prst="rect">
                      <a:avLst/>
                    </a:prstGeom>
                    <a:solidFill>
                      <a:srgbClr val="2072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95" name="Rectangle 4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2"/>
                      <a:ext cx="283" cy="57"/>
                    </a:xfrm>
                    <a:prstGeom prst="rect">
                      <a:avLst/>
                    </a:prstGeom>
                    <a:solidFill>
                      <a:srgbClr val="2072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96" name="Rectangle 4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3"/>
                      <a:ext cx="283" cy="56"/>
                    </a:xfrm>
                    <a:prstGeom prst="rect">
                      <a:avLst/>
                    </a:prstGeom>
                    <a:solidFill>
                      <a:srgbClr val="2072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97" name="Rectangle 4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3"/>
                      <a:ext cx="283" cy="56"/>
                    </a:xfrm>
                    <a:prstGeom prst="rect">
                      <a:avLst/>
                    </a:prstGeom>
                    <a:solidFill>
                      <a:srgbClr val="2072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98" name="Rectangle 4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3"/>
                      <a:ext cx="283" cy="56"/>
                    </a:xfrm>
                    <a:prstGeom prst="rect">
                      <a:avLst/>
                    </a:prstGeom>
                    <a:solidFill>
                      <a:srgbClr val="2072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99" name="Rectangle 4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3"/>
                      <a:ext cx="283" cy="56"/>
                    </a:xfrm>
                    <a:prstGeom prst="rect">
                      <a:avLst/>
                    </a:prstGeom>
                    <a:solidFill>
                      <a:srgbClr val="2072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00" name="Rectangle 4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3"/>
                      <a:ext cx="283" cy="56"/>
                    </a:xfrm>
                    <a:prstGeom prst="rect">
                      <a:avLst/>
                    </a:prstGeom>
                    <a:solidFill>
                      <a:srgbClr val="2072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01" name="Rectangle 4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3"/>
                      <a:ext cx="283" cy="56"/>
                    </a:xfrm>
                    <a:prstGeom prst="rect">
                      <a:avLst/>
                    </a:prstGeom>
                    <a:solidFill>
                      <a:srgbClr val="2072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02" name="Rectangle 4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4"/>
                      <a:ext cx="283" cy="55"/>
                    </a:xfrm>
                    <a:prstGeom prst="rect">
                      <a:avLst/>
                    </a:prstGeom>
                    <a:solidFill>
                      <a:srgbClr val="2072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03" name="Rectangle 4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4"/>
                      <a:ext cx="283" cy="55"/>
                    </a:xfrm>
                    <a:prstGeom prst="rect">
                      <a:avLst/>
                    </a:prstGeom>
                    <a:solidFill>
                      <a:srgbClr val="2072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04" name="Rectangle 4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4"/>
                      <a:ext cx="283" cy="55"/>
                    </a:xfrm>
                    <a:prstGeom prst="rect">
                      <a:avLst/>
                    </a:prstGeom>
                    <a:solidFill>
                      <a:srgbClr val="2072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05" name="Rectangle 4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4"/>
                      <a:ext cx="283" cy="55"/>
                    </a:xfrm>
                    <a:prstGeom prst="rect">
                      <a:avLst/>
                    </a:prstGeom>
                    <a:solidFill>
                      <a:srgbClr val="2273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06" name="Rectangle 4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4"/>
                      <a:ext cx="283" cy="55"/>
                    </a:xfrm>
                    <a:prstGeom prst="rect">
                      <a:avLst/>
                    </a:prstGeom>
                    <a:solidFill>
                      <a:srgbClr val="226FD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07" name="Rectangle 4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4"/>
                      <a:ext cx="283" cy="55"/>
                    </a:xfrm>
                    <a:prstGeom prst="rect">
                      <a:avLst/>
                    </a:prstGeom>
                    <a:solidFill>
                      <a:srgbClr val="226FD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08" name="Rectangle 4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5"/>
                      <a:ext cx="283" cy="54"/>
                    </a:xfrm>
                    <a:prstGeom prst="rect">
                      <a:avLst/>
                    </a:prstGeom>
                    <a:solidFill>
                      <a:srgbClr val="226FD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09" name="Rectangle 4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5"/>
                      <a:ext cx="283" cy="54"/>
                    </a:xfrm>
                    <a:prstGeom prst="rect">
                      <a:avLst/>
                    </a:prstGeom>
                    <a:solidFill>
                      <a:srgbClr val="226FD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10" name="Rectangle 4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5"/>
                      <a:ext cx="283" cy="54"/>
                    </a:xfrm>
                    <a:prstGeom prst="rect">
                      <a:avLst/>
                    </a:prstGeom>
                    <a:solidFill>
                      <a:srgbClr val="226FD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11" name="Rectangle 4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5"/>
                      <a:ext cx="283" cy="54"/>
                    </a:xfrm>
                    <a:prstGeom prst="rect">
                      <a:avLst/>
                    </a:prstGeom>
                    <a:solidFill>
                      <a:srgbClr val="226FD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12" name="Rectangle 4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5"/>
                      <a:ext cx="283" cy="54"/>
                    </a:xfrm>
                    <a:prstGeom prst="rect">
                      <a:avLst/>
                    </a:prstGeom>
                    <a:solidFill>
                      <a:srgbClr val="226FD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13" name="Rectangle 4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5"/>
                      <a:ext cx="283" cy="54"/>
                    </a:xfrm>
                    <a:prstGeom prst="rect">
                      <a:avLst/>
                    </a:prstGeom>
                    <a:solidFill>
                      <a:srgbClr val="226FD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14" name="Rectangle 4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6"/>
                      <a:ext cx="283" cy="53"/>
                    </a:xfrm>
                    <a:prstGeom prst="rect">
                      <a:avLst/>
                    </a:prstGeom>
                    <a:solidFill>
                      <a:srgbClr val="226FD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15" name="Rectangle 4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6"/>
                      <a:ext cx="283" cy="53"/>
                    </a:xfrm>
                    <a:prstGeom prst="rect">
                      <a:avLst/>
                    </a:prstGeom>
                    <a:solidFill>
                      <a:srgbClr val="226FD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16" name="Rectangle 4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6"/>
                      <a:ext cx="283" cy="53"/>
                    </a:xfrm>
                    <a:prstGeom prst="rect">
                      <a:avLst/>
                    </a:prstGeom>
                    <a:solidFill>
                      <a:srgbClr val="226FD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17" name="Rectangle 4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6"/>
                      <a:ext cx="283" cy="53"/>
                    </a:xfrm>
                    <a:prstGeom prst="rect">
                      <a:avLst/>
                    </a:prstGeom>
                    <a:solidFill>
                      <a:srgbClr val="226FD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18" name="Rectangle 4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6"/>
                      <a:ext cx="283" cy="53"/>
                    </a:xfrm>
                    <a:prstGeom prst="rect">
                      <a:avLst/>
                    </a:prstGeom>
                    <a:solidFill>
                      <a:srgbClr val="216BD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19" name="Rectangle 4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6"/>
                      <a:ext cx="283" cy="53"/>
                    </a:xfrm>
                    <a:prstGeom prst="rect">
                      <a:avLst/>
                    </a:prstGeom>
                    <a:solidFill>
                      <a:srgbClr val="216BD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20" name="Rectangle 4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6"/>
                      <a:ext cx="283" cy="53"/>
                    </a:xfrm>
                    <a:prstGeom prst="rect">
                      <a:avLst/>
                    </a:prstGeom>
                    <a:solidFill>
                      <a:srgbClr val="216BD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21" name="Rectangle 4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6"/>
                      <a:ext cx="283" cy="53"/>
                    </a:xfrm>
                    <a:prstGeom prst="rect">
                      <a:avLst/>
                    </a:prstGeom>
                    <a:solidFill>
                      <a:srgbClr val="216BD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22" name="Rectangle 4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7"/>
                      <a:ext cx="283" cy="52"/>
                    </a:xfrm>
                    <a:prstGeom prst="rect">
                      <a:avLst/>
                    </a:prstGeom>
                    <a:solidFill>
                      <a:srgbClr val="216BD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23" name="Rectangle 4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7"/>
                      <a:ext cx="283" cy="52"/>
                    </a:xfrm>
                    <a:prstGeom prst="rect">
                      <a:avLst/>
                    </a:prstGeom>
                    <a:solidFill>
                      <a:srgbClr val="216BD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24" name="Rectangle 4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7"/>
                      <a:ext cx="283" cy="52"/>
                    </a:xfrm>
                    <a:prstGeom prst="rect">
                      <a:avLst/>
                    </a:prstGeom>
                    <a:solidFill>
                      <a:srgbClr val="216BD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25" name="Rectangle 4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7"/>
                      <a:ext cx="283" cy="52"/>
                    </a:xfrm>
                    <a:prstGeom prst="rect">
                      <a:avLst/>
                    </a:prstGeom>
                    <a:solidFill>
                      <a:srgbClr val="216BD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26" name="Rectangle 4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7"/>
                      <a:ext cx="283" cy="52"/>
                    </a:xfrm>
                    <a:prstGeom prst="rect">
                      <a:avLst/>
                    </a:prstGeom>
                    <a:solidFill>
                      <a:srgbClr val="216BD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27" name="Rectangle 4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7"/>
                      <a:ext cx="283" cy="52"/>
                    </a:xfrm>
                    <a:prstGeom prst="rect">
                      <a:avLst/>
                    </a:prstGeom>
                    <a:solidFill>
                      <a:srgbClr val="216BD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28" name="Rectangle 4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8"/>
                      <a:ext cx="283" cy="51"/>
                    </a:xfrm>
                    <a:prstGeom prst="rect">
                      <a:avLst/>
                    </a:prstGeom>
                    <a:solidFill>
                      <a:srgbClr val="216BD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29" name="Rectangle 4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8"/>
                      <a:ext cx="283" cy="51"/>
                    </a:xfrm>
                    <a:prstGeom prst="rect">
                      <a:avLst/>
                    </a:prstGeom>
                    <a:solidFill>
                      <a:srgbClr val="216BD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30" name="Rectangle 4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8"/>
                      <a:ext cx="283" cy="51"/>
                    </a:xfrm>
                    <a:prstGeom prst="rect">
                      <a:avLst/>
                    </a:prstGeom>
                    <a:solidFill>
                      <a:srgbClr val="2168D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31" name="Rectangle 4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8"/>
                      <a:ext cx="283" cy="51"/>
                    </a:xfrm>
                    <a:prstGeom prst="rect">
                      <a:avLst/>
                    </a:prstGeom>
                    <a:solidFill>
                      <a:srgbClr val="2166C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32" name="Rectangle 4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8"/>
                      <a:ext cx="283" cy="51"/>
                    </a:xfrm>
                    <a:prstGeom prst="rect">
                      <a:avLst/>
                    </a:prstGeom>
                    <a:solidFill>
                      <a:srgbClr val="2166C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33" name="Rectangle 4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8"/>
                      <a:ext cx="283" cy="51"/>
                    </a:xfrm>
                    <a:prstGeom prst="rect">
                      <a:avLst/>
                    </a:prstGeom>
                    <a:solidFill>
                      <a:srgbClr val="2166C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34" name="Rectangle 4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9"/>
                      <a:ext cx="283" cy="50"/>
                    </a:xfrm>
                    <a:prstGeom prst="rect">
                      <a:avLst/>
                    </a:prstGeom>
                    <a:solidFill>
                      <a:srgbClr val="2166C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35" name="Rectangle 4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9"/>
                      <a:ext cx="283" cy="50"/>
                    </a:xfrm>
                    <a:prstGeom prst="rect">
                      <a:avLst/>
                    </a:prstGeom>
                    <a:solidFill>
                      <a:srgbClr val="2166C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36" name="Rectangle 4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9"/>
                      <a:ext cx="283" cy="50"/>
                    </a:xfrm>
                    <a:prstGeom prst="rect">
                      <a:avLst/>
                    </a:prstGeom>
                    <a:solidFill>
                      <a:srgbClr val="2166C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37" name="Rectangle 4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9"/>
                      <a:ext cx="283" cy="50"/>
                    </a:xfrm>
                    <a:prstGeom prst="rect">
                      <a:avLst/>
                    </a:prstGeom>
                    <a:solidFill>
                      <a:srgbClr val="2166C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38" name="Rectangle 4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9"/>
                      <a:ext cx="283" cy="50"/>
                    </a:xfrm>
                    <a:prstGeom prst="rect">
                      <a:avLst/>
                    </a:prstGeom>
                    <a:solidFill>
                      <a:srgbClr val="2166C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39" name="Rectangle 4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29"/>
                      <a:ext cx="283" cy="50"/>
                    </a:xfrm>
                    <a:prstGeom prst="rect">
                      <a:avLst/>
                    </a:prstGeom>
                    <a:solidFill>
                      <a:srgbClr val="2166C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40" name="Rectangle 4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0"/>
                      <a:ext cx="283" cy="49"/>
                    </a:xfrm>
                    <a:prstGeom prst="rect">
                      <a:avLst/>
                    </a:prstGeom>
                    <a:solidFill>
                      <a:srgbClr val="2166C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41" name="Rectangle 4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0"/>
                      <a:ext cx="283" cy="49"/>
                    </a:xfrm>
                    <a:prstGeom prst="rect">
                      <a:avLst/>
                    </a:prstGeom>
                    <a:solidFill>
                      <a:srgbClr val="2166C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42" name="Rectangle 4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0"/>
                      <a:ext cx="283" cy="49"/>
                    </a:xfrm>
                    <a:prstGeom prst="rect">
                      <a:avLst/>
                    </a:prstGeom>
                    <a:solidFill>
                      <a:srgbClr val="2164C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43" name="Rectangle 5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0"/>
                      <a:ext cx="283" cy="49"/>
                    </a:xfrm>
                    <a:prstGeom prst="rect">
                      <a:avLst/>
                    </a:prstGeom>
                    <a:solidFill>
                      <a:srgbClr val="2162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44" name="Rectangle 5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0"/>
                      <a:ext cx="283" cy="49"/>
                    </a:xfrm>
                    <a:prstGeom prst="rect">
                      <a:avLst/>
                    </a:prstGeom>
                    <a:solidFill>
                      <a:srgbClr val="2162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45" name="Rectangle 5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1"/>
                      <a:ext cx="283" cy="48"/>
                    </a:xfrm>
                    <a:prstGeom prst="rect">
                      <a:avLst/>
                    </a:prstGeom>
                    <a:solidFill>
                      <a:srgbClr val="2162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46" name="Rectangle 5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1"/>
                      <a:ext cx="283" cy="48"/>
                    </a:xfrm>
                    <a:prstGeom prst="rect">
                      <a:avLst/>
                    </a:prstGeom>
                    <a:solidFill>
                      <a:srgbClr val="2162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47" name="Rectangle 5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1"/>
                      <a:ext cx="283" cy="48"/>
                    </a:xfrm>
                    <a:prstGeom prst="rect">
                      <a:avLst/>
                    </a:prstGeom>
                    <a:solidFill>
                      <a:srgbClr val="2162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48" name="Rectangle 5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1"/>
                      <a:ext cx="283" cy="48"/>
                    </a:xfrm>
                    <a:prstGeom prst="rect">
                      <a:avLst/>
                    </a:prstGeom>
                    <a:solidFill>
                      <a:srgbClr val="2162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49" name="Rectangle 5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1"/>
                      <a:ext cx="283" cy="48"/>
                    </a:xfrm>
                    <a:prstGeom prst="rect">
                      <a:avLst/>
                    </a:prstGeom>
                    <a:solidFill>
                      <a:srgbClr val="2162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50" name="Rectangle 5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1"/>
                      <a:ext cx="283" cy="48"/>
                    </a:xfrm>
                    <a:prstGeom prst="rect">
                      <a:avLst/>
                    </a:prstGeom>
                    <a:solidFill>
                      <a:srgbClr val="2162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51" name="Rectangle 5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1"/>
                      <a:ext cx="283" cy="48"/>
                    </a:xfrm>
                    <a:prstGeom prst="rect">
                      <a:avLst/>
                    </a:prstGeom>
                    <a:solidFill>
                      <a:srgbClr val="2162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52" name="Rectangle 5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1"/>
                      <a:ext cx="283" cy="48"/>
                    </a:xfrm>
                    <a:prstGeom prst="rect">
                      <a:avLst/>
                    </a:prstGeom>
                    <a:solidFill>
                      <a:srgbClr val="2162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53" name="Rectangle 5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2"/>
                      <a:ext cx="283" cy="47"/>
                    </a:xfrm>
                    <a:prstGeom prst="rect">
                      <a:avLst/>
                    </a:prstGeom>
                    <a:solidFill>
                      <a:srgbClr val="2162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54" name="Rectangle 5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2"/>
                      <a:ext cx="283" cy="47"/>
                    </a:xfrm>
                    <a:prstGeom prst="rect">
                      <a:avLst/>
                    </a:prstGeom>
                    <a:solidFill>
                      <a:srgbClr val="2162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55" name="Rectangle 5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2"/>
                      <a:ext cx="283" cy="47"/>
                    </a:xfrm>
                    <a:prstGeom prst="rect">
                      <a:avLst/>
                    </a:prstGeom>
                    <a:solidFill>
                      <a:srgbClr val="215F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56" name="Rectangle 5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2"/>
                      <a:ext cx="283" cy="47"/>
                    </a:xfrm>
                    <a:prstGeom prst="rect">
                      <a:avLst/>
                    </a:prstGeom>
                    <a:solidFill>
                      <a:srgbClr val="205EC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57" name="Rectangle 5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2"/>
                      <a:ext cx="283" cy="47"/>
                    </a:xfrm>
                    <a:prstGeom prst="rect">
                      <a:avLst/>
                    </a:prstGeom>
                    <a:solidFill>
                      <a:srgbClr val="205EC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58" name="Rectangle 5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2"/>
                      <a:ext cx="283" cy="47"/>
                    </a:xfrm>
                    <a:prstGeom prst="rect">
                      <a:avLst/>
                    </a:prstGeom>
                    <a:solidFill>
                      <a:srgbClr val="205EC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59" name="Rectangle 5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3"/>
                      <a:ext cx="283" cy="46"/>
                    </a:xfrm>
                    <a:prstGeom prst="rect">
                      <a:avLst/>
                    </a:prstGeom>
                    <a:solidFill>
                      <a:srgbClr val="205EC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60" name="Rectangle 5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3"/>
                      <a:ext cx="283" cy="46"/>
                    </a:xfrm>
                    <a:prstGeom prst="rect">
                      <a:avLst/>
                    </a:prstGeom>
                    <a:solidFill>
                      <a:srgbClr val="205EC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61" name="Rectangle 5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3"/>
                      <a:ext cx="283" cy="46"/>
                    </a:xfrm>
                    <a:prstGeom prst="rect">
                      <a:avLst/>
                    </a:prstGeom>
                    <a:solidFill>
                      <a:srgbClr val="205EC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62" name="Rectangle 5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3"/>
                      <a:ext cx="283" cy="46"/>
                    </a:xfrm>
                    <a:prstGeom prst="rect">
                      <a:avLst/>
                    </a:prstGeom>
                    <a:solidFill>
                      <a:srgbClr val="205EC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63" name="Rectangle 5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3"/>
                      <a:ext cx="283" cy="46"/>
                    </a:xfrm>
                    <a:prstGeom prst="rect">
                      <a:avLst/>
                    </a:prstGeom>
                    <a:solidFill>
                      <a:srgbClr val="205EC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64" name="Rectangle 5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3"/>
                      <a:ext cx="283" cy="46"/>
                    </a:xfrm>
                    <a:prstGeom prst="rect">
                      <a:avLst/>
                    </a:prstGeom>
                    <a:solidFill>
                      <a:srgbClr val="205EC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65" name="Rectangle 5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4"/>
                      <a:ext cx="283" cy="45"/>
                    </a:xfrm>
                    <a:prstGeom prst="rect">
                      <a:avLst/>
                    </a:prstGeom>
                    <a:solidFill>
                      <a:srgbClr val="205EC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66" name="Rectangle 5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4"/>
                      <a:ext cx="283" cy="45"/>
                    </a:xfrm>
                    <a:prstGeom prst="rect">
                      <a:avLst/>
                    </a:prstGeom>
                    <a:solidFill>
                      <a:srgbClr val="205EC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67" name="Rectangle 5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4"/>
                      <a:ext cx="283" cy="45"/>
                    </a:xfrm>
                    <a:prstGeom prst="rect">
                      <a:avLst/>
                    </a:prstGeom>
                    <a:solidFill>
                      <a:srgbClr val="205BC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68" name="Rectangle 5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4"/>
                      <a:ext cx="283" cy="45"/>
                    </a:xfrm>
                    <a:prstGeom prst="rect">
                      <a:avLst/>
                    </a:prstGeom>
                    <a:solidFill>
                      <a:srgbClr val="205BC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69" name="Rectangle 5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4"/>
                      <a:ext cx="283" cy="45"/>
                    </a:xfrm>
                    <a:prstGeom prst="rect">
                      <a:avLst/>
                    </a:prstGeom>
                    <a:solidFill>
                      <a:srgbClr val="205AC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70" name="Rectangle 5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4"/>
                      <a:ext cx="283" cy="45"/>
                    </a:xfrm>
                    <a:prstGeom prst="rect">
                      <a:avLst/>
                    </a:prstGeom>
                    <a:solidFill>
                      <a:srgbClr val="205AC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71" name="Rectangle 5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5"/>
                      <a:ext cx="283" cy="44"/>
                    </a:xfrm>
                    <a:prstGeom prst="rect">
                      <a:avLst/>
                    </a:prstGeom>
                    <a:solidFill>
                      <a:srgbClr val="205AC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72" name="Rectangle 5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5"/>
                      <a:ext cx="283" cy="44"/>
                    </a:xfrm>
                    <a:prstGeom prst="rect">
                      <a:avLst/>
                    </a:prstGeom>
                    <a:solidFill>
                      <a:srgbClr val="225CC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73" name="Rectangle 5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5"/>
                      <a:ext cx="283" cy="44"/>
                    </a:xfrm>
                    <a:prstGeom prst="rect">
                      <a:avLst/>
                    </a:prstGeom>
                    <a:solidFill>
                      <a:srgbClr val="225CC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74" name="Rectangle 5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5"/>
                      <a:ext cx="283" cy="44"/>
                    </a:xfrm>
                    <a:prstGeom prst="rect">
                      <a:avLst/>
                    </a:prstGeom>
                    <a:solidFill>
                      <a:srgbClr val="225CC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75" name="Rectangle 5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5"/>
                      <a:ext cx="283" cy="44"/>
                    </a:xfrm>
                    <a:prstGeom prst="rect">
                      <a:avLst/>
                    </a:prstGeom>
                    <a:solidFill>
                      <a:srgbClr val="225CC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76" name="Rectangle 5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5"/>
                      <a:ext cx="283" cy="44"/>
                    </a:xfrm>
                    <a:prstGeom prst="rect">
                      <a:avLst/>
                    </a:prstGeom>
                    <a:solidFill>
                      <a:srgbClr val="225CC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77" name="Rectangle 5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6"/>
                      <a:ext cx="283" cy="43"/>
                    </a:xfrm>
                    <a:prstGeom prst="rect">
                      <a:avLst/>
                    </a:prstGeom>
                    <a:solidFill>
                      <a:srgbClr val="225CC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78" name="Rectangle 5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6"/>
                      <a:ext cx="283" cy="43"/>
                    </a:xfrm>
                    <a:prstGeom prst="rect">
                      <a:avLst/>
                    </a:prstGeom>
                    <a:solidFill>
                      <a:srgbClr val="225CC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79" name="Rectangle 5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6"/>
                      <a:ext cx="283" cy="43"/>
                    </a:xfrm>
                    <a:prstGeom prst="rect">
                      <a:avLst/>
                    </a:prstGeom>
                    <a:solidFill>
                      <a:srgbClr val="2259C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80" name="Rectangle 5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6"/>
                      <a:ext cx="283" cy="43"/>
                    </a:xfrm>
                    <a:prstGeom prst="rect">
                      <a:avLst/>
                    </a:prstGeom>
                    <a:solidFill>
                      <a:srgbClr val="2259C7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81" name="Rectangle 5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6"/>
                      <a:ext cx="283" cy="43"/>
                    </a:xfrm>
                    <a:prstGeom prst="rect">
                      <a:avLst/>
                    </a:prstGeom>
                    <a:solidFill>
                      <a:srgbClr val="2158C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82" name="Rectangle 5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6"/>
                      <a:ext cx="283" cy="43"/>
                    </a:xfrm>
                    <a:prstGeom prst="rect">
                      <a:avLst/>
                    </a:prstGeom>
                    <a:solidFill>
                      <a:srgbClr val="2158C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83" name="Rectangle 5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6"/>
                      <a:ext cx="283" cy="43"/>
                    </a:xfrm>
                    <a:prstGeom prst="rect">
                      <a:avLst/>
                    </a:prstGeom>
                    <a:solidFill>
                      <a:srgbClr val="2158C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84" name="Rectangle 5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7"/>
                      <a:ext cx="283" cy="42"/>
                    </a:xfrm>
                    <a:prstGeom prst="rect">
                      <a:avLst/>
                    </a:prstGeom>
                    <a:solidFill>
                      <a:srgbClr val="2158C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85" name="Rectangle 5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7"/>
                      <a:ext cx="283" cy="42"/>
                    </a:xfrm>
                    <a:prstGeom prst="rect">
                      <a:avLst/>
                    </a:prstGeom>
                    <a:solidFill>
                      <a:srgbClr val="2158C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86" name="Rectangle 5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7"/>
                      <a:ext cx="283" cy="42"/>
                    </a:xfrm>
                    <a:prstGeom prst="rect">
                      <a:avLst/>
                    </a:prstGeom>
                    <a:solidFill>
                      <a:srgbClr val="2158C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87" name="Rectangle 5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7"/>
                      <a:ext cx="283" cy="42"/>
                    </a:xfrm>
                    <a:prstGeom prst="rect">
                      <a:avLst/>
                    </a:prstGeom>
                    <a:solidFill>
                      <a:srgbClr val="2158C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88" name="Rectangle 5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7"/>
                      <a:ext cx="283" cy="42"/>
                    </a:xfrm>
                    <a:prstGeom prst="rect">
                      <a:avLst/>
                    </a:prstGeom>
                    <a:solidFill>
                      <a:srgbClr val="2158C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89" name="Rectangle 5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7"/>
                      <a:ext cx="283" cy="42"/>
                    </a:xfrm>
                    <a:prstGeom prst="rect">
                      <a:avLst/>
                    </a:prstGeom>
                    <a:solidFill>
                      <a:srgbClr val="2158C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90" name="Rectangle 5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8"/>
                      <a:ext cx="283" cy="41"/>
                    </a:xfrm>
                    <a:prstGeom prst="rect">
                      <a:avLst/>
                    </a:prstGeom>
                    <a:solidFill>
                      <a:srgbClr val="2158C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91" name="Rectangle 5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8"/>
                      <a:ext cx="283" cy="41"/>
                    </a:xfrm>
                    <a:prstGeom prst="rect">
                      <a:avLst/>
                    </a:prstGeom>
                    <a:solidFill>
                      <a:srgbClr val="2155C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92" name="Rectangle 5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8"/>
                      <a:ext cx="283" cy="41"/>
                    </a:xfrm>
                    <a:prstGeom prst="rect">
                      <a:avLst/>
                    </a:prstGeom>
                    <a:solidFill>
                      <a:srgbClr val="2155C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93" name="Rectangle 5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8"/>
                      <a:ext cx="283" cy="41"/>
                    </a:xfrm>
                    <a:prstGeom prst="rect">
                      <a:avLst/>
                    </a:prstGeom>
                    <a:solidFill>
                      <a:srgbClr val="2155C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94" name="Rectangle 5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8"/>
                      <a:ext cx="283" cy="41"/>
                    </a:xfrm>
                    <a:prstGeom prst="rect">
                      <a:avLst/>
                    </a:prstGeom>
                    <a:solidFill>
                      <a:srgbClr val="2154C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95" name="Rectangle 5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8"/>
                      <a:ext cx="283" cy="41"/>
                    </a:xfrm>
                    <a:prstGeom prst="rect">
                      <a:avLst/>
                    </a:prstGeom>
                    <a:solidFill>
                      <a:srgbClr val="2154C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96" name="Rectangle 5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9"/>
                      <a:ext cx="283" cy="40"/>
                    </a:xfrm>
                    <a:prstGeom prst="rect">
                      <a:avLst/>
                    </a:prstGeom>
                    <a:solidFill>
                      <a:srgbClr val="2154C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97" name="Rectangle 5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9"/>
                      <a:ext cx="283" cy="40"/>
                    </a:xfrm>
                    <a:prstGeom prst="rect">
                      <a:avLst/>
                    </a:prstGeom>
                    <a:solidFill>
                      <a:srgbClr val="2154C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98" name="Rectangle 5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9"/>
                      <a:ext cx="283" cy="40"/>
                    </a:xfrm>
                    <a:prstGeom prst="rect">
                      <a:avLst/>
                    </a:prstGeom>
                    <a:solidFill>
                      <a:srgbClr val="2154C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899" name="Rectangle 5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9"/>
                      <a:ext cx="283" cy="40"/>
                    </a:xfrm>
                    <a:prstGeom prst="rect">
                      <a:avLst/>
                    </a:prstGeom>
                    <a:solidFill>
                      <a:srgbClr val="2154C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00" name="Rectangle 5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9"/>
                      <a:ext cx="283" cy="40"/>
                    </a:xfrm>
                    <a:prstGeom prst="rect">
                      <a:avLst/>
                    </a:prstGeom>
                    <a:solidFill>
                      <a:srgbClr val="2154C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01" name="Rectangle 5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39"/>
                      <a:ext cx="283" cy="40"/>
                    </a:xfrm>
                    <a:prstGeom prst="rect">
                      <a:avLst/>
                    </a:prstGeom>
                    <a:solidFill>
                      <a:srgbClr val="2154C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02" name="Rectangle 5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0"/>
                      <a:ext cx="283" cy="39"/>
                    </a:xfrm>
                    <a:prstGeom prst="rect">
                      <a:avLst/>
                    </a:prstGeom>
                    <a:solidFill>
                      <a:srgbClr val="2154C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03" name="Rectangle 5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0"/>
                      <a:ext cx="283" cy="39"/>
                    </a:xfrm>
                    <a:prstGeom prst="rect">
                      <a:avLst/>
                    </a:prstGeom>
                    <a:solidFill>
                      <a:srgbClr val="2151C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04" name="Rectangle 5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0"/>
                      <a:ext cx="283" cy="39"/>
                    </a:xfrm>
                    <a:prstGeom prst="rect">
                      <a:avLst/>
                    </a:prstGeom>
                    <a:solidFill>
                      <a:srgbClr val="2151C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05" name="Rectangle 5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0"/>
                      <a:ext cx="283" cy="39"/>
                    </a:xfrm>
                    <a:prstGeom prst="rect">
                      <a:avLst/>
                    </a:prstGeom>
                    <a:solidFill>
                      <a:srgbClr val="2151C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06" name="Rectangle 5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0"/>
                      <a:ext cx="283" cy="39"/>
                    </a:xfrm>
                    <a:prstGeom prst="rect">
                      <a:avLst/>
                    </a:prstGeom>
                    <a:solidFill>
                      <a:srgbClr val="2151C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07" name="Rectangle 5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0"/>
                      <a:ext cx="283" cy="39"/>
                    </a:xfrm>
                    <a:prstGeom prst="rect">
                      <a:avLst/>
                    </a:prstGeom>
                    <a:solidFill>
                      <a:srgbClr val="2150B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08" name="Rectangle 5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1"/>
                      <a:ext cx="283" cy="38"/>
                    </a:xfrm>
                    <a:prstGeom prst="rect">
                      <a:avLst/>
                    </a:prstGeom>
                    <a:solidFill>
                      <a:srgbClr val="2150B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09" name="Rectangle 5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1"/>
                      <a:ext cx="283" cy="38"/>
                    </a:xfrm>
                    <a:prstGeom prst="rect">
                      <a:avLst/>
                    </a:prstGeom>
                    <a:solidFill>
                      <a:srgbClr val="2150B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10" name="Rectangle 5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1"/>
                      <a:ext cx="283" cy="38"/>
                    </a:xfrm>
                    <a:prstGeom prst="rect">
                      <a:avLst/>
                    </a:prstGeom>
                    <a:solidFill>
                      <a:srgbClr val="2150B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11" name="Rectangle 5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1"/>
                      <a:ext cx="283" cy="38"/>
                    </a:xfrm>
                    <a:prstGeom prst="rect">
                      <a:avLst/>
                    </a:prstGeom>
                    <a:solidFill>
                      <a:srgbClr val="2150B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12" name="Rectangle 5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1"/>
                      <a:ext cx="283" cy="38"/>
                    </a:xfrm>
                    <a:prstGeom prst="rect">
                      <a:avLst/>
                    </a:prstGeom>
                    <a:solidFill>
                      <a:srgbClr val="2150B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13" name="Rectangle 5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1"/>
                      <a:ext cx="283" cy="38"/>
                    </a:xfrm>
                    <a:prstGeom prst="rect">
                      <a:avLst/>
                    </a:prstGeom>
                    <a:solidFill>
                      <a:srgbClr val="2150B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14" name="Rectangle 5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1"/>
                      <a:ext cx="283" cy="38"/>
                    </a:xfrm>
                    <a:prstGeom prst="rect">
                      <a:avLst/>
                    </a:prstGeom>
                    <a:solidFill>
                      <a:srgbClr val="2150B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15" name="Rectangle 5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2"/>
                      <a:ext cx="283" cy="37"/>
                    </a:xfrm>
                    <a:prstGeom prst="rect">
                      <a:avLst/>
                    </a:prstGeom>
                    <a:solidFill>
                      <a:srgbClr val="2150B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16" name="Rectangle 5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2"/>
                      <a:ext cx="283" cy="37"/>
                    </a:xfrm>
                    <a:prstGeom prst="rect">
                      <a:avLst/>
                    </a:prstGeom>
                    <a:solidFill>
                      <a:srgbClr val="214DB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17" name="Rectangle 5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2"/>
                      <a:ext cx="283" cy="37"/>
                    </a:xfrm>
                    <a:prstGeom prst="rect">
                      <a:avLst/>
                    </a:prstGeom>
                    <a:solidFill>
                      <a:srgbClr val="214DB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18" name="Rectangle 5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2"/>
                      <a:ext cx="283" cy="37"/>
                    </a:xfrm>
                    <a:prstGeom prst="rect">
                      <a:avLst/>
                    </a:prstGeom>
                    <a:solidFill>
                      <a:srgbClr val="214DB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19" name="Rectangle 5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2"/>
                      <a:ext cx="283" cy="37"/>
                    </a:xfrm>
                    <a:prstGeom prst="rect">
                      <a:avLst/>
                    </a:prstGeom>
                    <a:solidFill>
                      <a:srgbClr val="204CB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20" name="Rectangle 5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2"/>
                      <a:ext cx="283" cy="37"/>
                    </a:xfrm>
                    <a:prstGeom prst="rect">
                      <a:avLst/>
                    </a:prstGeom>
                    <a:solidFill>
                      <a:srgbClr val="204CB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21" name="Rectangle 5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3"/>
                      <a:ext cx="283" cy="36"/>
                    </a:xfrm>
                    <a:prstGeom prst="rect">
                      <a:avLst/>
                    </a:prstGeom>
                    <a:solidFill>
                      <a:srgbClr val="204CB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22" name="Rectangle 5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3"/>
                      <a:ext cx="283" cy="36"/>
                    </a:xfrm>
                    <a:prstGeom prst="rect">
                      <a:avLst/>
                    </a:prstGeom>
                    <a:solidFill>
                      <a:srgbClr val="204CB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23" name="Rectangle 5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3"/>
                      <a:ext cx="283" cy="36"/>
                    </a:xfrm>
                    <a:prstGeom prst="rect">
                      <a:avLst/>
                    </a:prstGeom>
                    <a:solidFill>
                      <a:srgbClr val="204CB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24" name="Rectangle 5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3"/>
                      <a:ext cx="283" cy="36"/>
                    </a:xfrm>
                    <a:prstGeom prst="rect">
                      <a:avLst/>
                    </a:prstGeom>
                    <a:solidFill>
                      <a:srgbClr val="204CB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25" name="Rectangle 5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3"/>
                      <a:ext cx="283" cy="36"/>
                    </a:xfrm>
                    <a:prstGeom prst="rect">
                      <a:avLst/>
                    </a:prstGeom>
                    <a:solidFill>
                      <a:srgbClr val="204CB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26" name="Rectangle 5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3"/>
                      <a:ext cx="283" cy="36"/>
                    </a:xfrm>
                    <a:prstGeom prst="rect">
                      <a:avLst/>
                    </a:prstGeom>
                    <a:solidFill>
                      <a:srgbClr val="204CB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27" name="Rectangle 5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4"/>
                      <a:ext cx="283" cy="35"/>
                    </a:xfrm>
                    <a:prstGeom prst="rect">
                      <a:avLst/>
                    </a:prstGeom>
                    <a:solidFill>
                      <a:srgbClr val="204CB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28" name="Rectangle 5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4"/>
                      <a:ext cx="283" cy="35"/>
                    </a:xfrm>
                    <a:prstGeom prst="rect">
                      <a:avLst/>
                    </a:prstGeom>
                    <a:solidFill>
                      <a:srgbClr val="204AB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29" name="Rectangle 5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4"/>
                      <a:ext cx="283" cy="35"/>
                    </a:xfrm>
                    <a:prstGeom prst="rect">
                      <a:avLst/>
                    </a:prstGeom>
                    <a:solidFill>
                      <a:srgbClr val="204AB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30" name="Rectangle 5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4"/>
                      <a:ext cx="283" cy="35"/>
                    </a:xfrm>
                    <a:prstGeom prst="rect">
                      <a:avLst/>
                    </a:prstGeom>
                    <a:solidFill>
                      <a:srgbClr val="204AB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31" name="Rectangle 5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4"/>
                      <a:ext cx="283" cy="35"/>
                    </a:xfrm>
                    <a:prstGeom prst="rect">
                      <a:avLst/>
                    </a:prstGeom>
                    <a:solidFill>
                      <a:srgbClr val="204AB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32" name="Rectangle 5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4"/>
                      <a:ext cx="283" cy="35"/>
                    </a:xfrm>
                    <a:prstGeom prst="rect">
                      <a:avLst/>
                    </a:prstGeom>
                    <a:solidFill>
                      <a:srgbClr val="2049B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33" name="Rectangle 5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5"/>
                      <a:ext cx="283" cy="34"/>
                    </a:xfrm>
                    <a:prstGeom prst="rect">
                      <a:avLst/>
                    </a:prstGeom>
                    <a:solidFill>
                      <a:srgbClr val="2049B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34" name="Rectangle 5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5"/>
                      <a:ext cx="283" cy="34"/>
                    </a:xfrm>
                    <a:prstGeom prst="rect">
                      <a:avLst/>
                    </a:prstGeom>
                    <a:solidFill>
                      <a:srgbClr val="2049B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35" name="Rectangle 5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5"/>
                      <a:ext cx="283" cy="34"/>
                    </a:xfrm>
                    <a:prstGeom prst="rect">
                      <a:avLst/>
                    </a:prstGeom>
                    <a:solidFill>
                      <a:srgbClr val="2049B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36" name="Rectangle 5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5"/>
                      <a:ext cx="283" cy="34"/>
                    </a:xfrm>
                    <a:prstGeom prst="rect">
                      <a:avLst/>
                    </a:prstGeom>
                    <a:solidFill>
                      <a:srgbClr val="2049B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37" name="Rectangle 5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5"/>
                      <a:ext cx="283" cy="34"/>
                    </a:xfrm>
                    <a:prstGeom prst="rect">
                      <a:avLst/>
                    </a:prstGeom>
                    <a:solidFill>
                      <a:srgbClr val="2049B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38" name="Rectangle 5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5"/>
                      <a:ext cx="283" cy="34"/>
                    </a:xfrm>
                    <a:prstGeom prst="rect">
                      <a:avLst/>
                    </a:prstGeom>
                    <a:solidFill>
                      <a:srgbClr val="2049B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39" name="Rectangle 5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6"/>
                      <a:ext cx="283" cy="33"/>
                    </a:xfrm>
                    <a:prstGeom prst="rect">
                      <a:avLst/>
                    </a:prstGeom>
                    <a:solidFill>
                      <a:srgbClr val="2049B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40" name="Rectangle 5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6"/>
                      <a:ext cx="283" cy="33"/>
                    </a:xfrm>
                    <a:prstGeom prst="rect">
                      <a:avLst/>
                    </a:prstGeom>
                    <a:solidFill>
                      <a:srgbClr val="2046B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41" name="Rectangle 5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6"/>
                      <a:ext cx="283" cy="33"/>
                    </a:xfrm>
                    <a:prstGeom prst="rect">
                      <a:avLst/>
                    </a:prstGeom>
                    <a:solidFill>
                      <a:srgbClr val="2046B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42" name="Rectangle 5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6"/>
                      <a:ext cx="283" cy="33"/>
                    </a:xfrm>
                    <a:prstGeom prst="rect">
                      <a:avLst/>
                    </a:prstGeom>
                    <a:solidFill>
                      <a:srgbClr val="2046B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43" name="Rectangle 6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6"/>
                      <a:ext cx="283" cy="33"/>
                    </a:xfrm>
                    <a:prstGeom prst="rect">
                      <a:avLst/>
                    </a:prstGeom>
                    <a:solidFill>
                      <a:srgbClr val="2046B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44" name="Rectangle 6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6"/>
                      <a:ext cx="283" cy="33"/>
                    </a:xfrm>
                    <a:prstGeom prst="rect">
                      <a:avLst/>
                    </a:prstGeom>
                    <a:solidFill>
                      <a:srgbClr val="2046B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45" name="Rectangle 6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6"/>
                      <a:ext cx="283" cy="33"/>
                    </a:xfrm>
                    <a:prstGeom prst="rect">
                      <a:avLst/>
                    </a:prstGeom>
                    <a:solidFill>
                      <a:srgbClr val="1F45B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46" name="Rectangle 6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6"/>
                      <a:ext cx="283" cy="33"/>
                    </a:xfrm>
                    <a:prstGeom prst="rect">
                      <a:avLst/>
                    </a:prstGeom>
                    <a:solidFill>
                      <a:srgbClr val="1D44B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47" name="Rectangle 6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7"/>
                      <a:ext cx="283" cy="32"/>
                    </a:xfrm>
                    <a:prstGeom prst="rect">
                      <a:avLst/>
                    </a:prstGeom>
                    <a:solidFill>
                      <a:srgbClr val="1D44B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48" name="Rectangle 6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7"/>
                      <a:ext cx="283" cy="32"/>
                    </a:xfrm>
                    <a:prstGeom prst="rect">
                      <a:avLst/>
                    </a:prstGeom>
                    <a:solidFill>
                      <a:srgbClr val="1D44B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949" name="Rectangle 6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7"/>
                      <a:ext cx="283" cy="32"/>
                    </a:xfrm>
                    <a:prstGeom prst="rect">
                      <a:avLst/>
                    </a:prstGeom>
                    <a:solidFill>
                      <a:srgbClr val="1D44B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</p:grpSp>
              <p:grpSp>
                <p:nvGrpSpPr>
                  <p:cNvPr id="14" name="Group 808"/>
                  <p:cNvGrpSpPr>
                    <a:grpSpLocks/>
                  </p:cNvGrpSpPr>
                  <p:nvPr/>
                </p:nvGrpSpPr>
                <p:grpSpPr bwMode="auto">
                  <a:xfrm>
                    <a:off x="276225" y="3933056"/>
                    <a:ext cx="449263" cy="52388"/>
                    <a:chOff x="174" y="2447"/>
                    <a:chExt cx="283" cy="33"/>
                  </a:xfrm>
                </p:grpSpPr>
                <p:sp>
                  <p:nvSpPr>
                    <p:cNvPr id="15550" name="Rectangle 6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7"/>
                      <a:ext cx="283" cy="32"/>
                    </a:xfrm>
                    <a:prstGeom prst="rect">
                      <a:avLst/>
                    </a:prstGeom>
                    <a:solidFill>
                      <a:srgbClr val="1D44B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51" name="Rectangle 6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7"/>
                      <a:ext cx="283" cy="32"/>
                    </a:xfrm>
                    <a:prstGeom prst="rect">
                      <a:avLst/>
                    </a:prstGeom>
                    <a:solidFill>
                      <a:srgbClr val="1D44B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52" name="Rectangle 6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7"/>
                      <a:ext cx="283" cy="32"/>
                    </a:xfrm>
                    <a:prstGeom prst="rect">
                      <a:avLst/>
                    </a:prstGeom>
                    <a:solidFill>
                      <a:srgbClr val="1D44B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53" name="Rectangle 6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8"/>
                      <a:ext cx="283" cy="31"/>
                    </a:xfrm>
                    <a:prstGeom prst="rect">
                      <a:avLst/>
                    </a:prstGeom>
                    <a:solidFill>
                      <a:srgbClr val="1D41B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54" name="Rectangle 6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8"/>
                      <a:ext cx="283" cy="31"/>
                    </a:xfrm>
                    <a:prstGeom prst="rect">
                      <a:avLst/>
                    </a:prstGeom>
                    <a:solidFill>
                      <a:srgbClr val="1D41B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55" name="Rectangle 6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8"/>
                      <a:ext cx="283" cy="31"/>
                    </a:xfrm>
                    <a:prstGeom prst="rect">
                      <a:avLst/>
                    </a:prstGeom>
                    <a:solidFill>
                      <a:srgbClr val="1D41B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56" name="Rectangle 6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8"/>
                      <a:ext cx="283" cy="31"/>
                    </a:xfrm>
                    <a:prstGeom prst="rect">
                      <a:avLst/>
                    </a:prstGeom>
                    <a:solidFill>
                      <a:srgbClr val="1D41B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57" name="Rectangle 6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8"/>
                      <a:ext cx="283" cy="31"/>
                    </a:xfrm>
                    <a:prstGeom prst="rect">
                      <a:avLst/>
                    </a:prstGeom>
                    <a:solidFill>
                      <a:srgbClr val="1D41B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58" name="Rectangle 6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8"/>
                      <a:ext cx="283" cy="31"/>
                    </a:xfrm>
                    <a:prstGeom prst="rect">
                      <a:avLst/>
                    </a:prstGeom>
                    <a:solidFill>
                      <a:srgbClr val="1D40B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59" name="Rectangle 6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9"/>
                      <a:ext cx="283" cy="30"/>
                    </a:xfrm>
                    <a:prstGeom prst="rect">
                      <a:avLst/>
                    </a:prstGeom>
                    <a:solidFill>
                      <a:srgbClr val="1D40B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60" name="Rectangle 6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9"/>
                      <a:ext cx="283" cy="30"/>
                    </a:xfrm>
                    <a:prstGeom prst="rect">
                      <a:avLst/>
                    </a:prstGeom>
                    <a:solidFill>
                      <a:srgbClr val="1D40B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61" name="Rectangle 6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9"/>
                      <a:ext cx="283" cy="30"/>
                    </a:xfrm>
                    <a:prstGeom prst="rect">
                      <a:avLst/>
                    </a:prstGeom>
                    <a:solidFill>
                      <a:srgbClr val="1D40B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62" name="Rectangle 6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9"/>
                      <a:ext cx="283" cy="30"/>
                    </a:xfrm>
                    <a:prstGeom prst="rect">
                      <a:avLst/>
                    </a:prstGeom>
                    <a:solidFill>
                      <a:srgbClr val="1D40B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63" name="Rectangle 6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49"/>
                      <a:ext cx="283" cy="30"/>
                    </a:xfrm>
                    <a:prstGeom prst="rect">
                      <a:avLst/>
                    </a:prstGeom>
                    <a:solidFill>
                      <a:srgbClr val="1D40B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64" name="Rectangle 6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0"/>
                      <a:ext cx="283" cy="29"/>
                    </a:xfrm>
                    <a:prstGeom prst="rect">
                      <a:avLst/>
                    </a:prstGeom>
                    <a:solidFill>
                      <a:srgbClr val="1D40B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65" name="Rectangle 6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0"/>
                      <a:ext cx="283" cy="29"/>
                    </a:xfrm>
                    <a:prstGeom prst="rect">
                      <a:avLst/>
                    </a:prstGeom>
                    <a:solidFill>
                      <a:srgbClr val="1D3EB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66" name="Rectangle 6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0"/>
                      <a:ext cx="283" cy="29"/>
                    </a:xfrm>
                    <a:prstGeom prst="rect">
                      <a:avLst/>
                    </a:prstGeom>
                    <a:solidFill>
                      <a:srgbClr val="1D3EB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67" name="Rectangle 6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0"/>
                      <a:ext cx="283" cy="29"/>
                    </a:xfrm>
                    <a:prstGeom prst="rect">
                      <a:avLst/>
                    </a:prstGeom>
                    <a:solidFill>
                      <a:srgbClr val="1D3EB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68" name="Rectangle 6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0"/>
                      <a:ext cx="283" cy="29"/>
                    </a:xfrm>
                    <a:prstGeom prst="rect">
                      <a:avLst/>
                    </a:prstGeom>
                    <a:solidFill>
                      <a:srgbClr val="1D3EB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69" name="Rectangle 6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0"/>
                      <a:ext cx="283" cy="29"/>
                    </a:xfrm>
                    <a:prstGeom prst="rect">
                      <a:avLst/>
                    </a:prstGeom>
                    <a:solidFill>
                      <a:srgbClr val="1D3EB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70" name="Rectangle 6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1"/>
                      <a:ext cx="283" cy="28"/>
                    </a:xfrm>
                    <a:prstGeom prst="rect">
                      <a:avLst/>
                    </a:prstGeom>
                    <a:solidFill>
                      <a:srgbClr val="1D3EB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71" name="Rectangle 6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1"/>
                      <a:ext cx="283" cy="28"/>
                    </a:xfrm>
                    <a:prstGeom prst="rect">
                      <a:avLst/>
                    </a:prstGeom>
                    <a:solidFill>
                      <a:srgbClr val="1D3DB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72" name="Rectangle 6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1"/>
                      <a:ext cx="283" cy="28"/>
                    </a:xfrm>
                    <a:prstGeom prst="rect">
                      <a:avLst/>
                    </a:prstGeom>
                    <a:solidFill>
                      <a:srgbClr val="1D3DB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73" name="Rectangle 6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1"/>
                      <a:ext cx="283" cy="28"/>
                    </a:xfrm>
                    <a:prstGeom prst="rect">
                      <a:avLst/>
                    </a:prstGeom>
                    <a:solidFill>
                      <a:srgbClr val="1D3DB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74" name="Rectangle 6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1"/>
                      <a:ext cx="283" cy="28"/>
                    </a:xfrm>
                    <a:prstGeom prst="rect">
                      <a:avLst/>
                    </a:prstGeom>
                    <a:solidFill>
                      <a:srgbClr val="1D3DB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75" name="Rectangle 6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1"/>
                      <a:ext cx="283" cy="28"/>
                    </a:xfrm>
                    <a:prstGeom prst="rect">
                      <a:avLst/>
                    </a:prstGeom>
                    <a:solidFill>
                      <a:srgbClr val="1D3DB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76" name="Rectangle 6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1"/>
                      <a:ext cx="283" cy="28"/>
                    </a:xfrm>
                    <a:prstGeom prst="rect">
                      <a:avLst/>
                    </a:prstGeom>
                    <a:solidFill>
                      <a:srgbClr val="1D3DB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77" name="Rectangle 6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1"/>
                      <a:ext cx="283" cy="28"/>
                    </a:xfrm>
                    <a:prstGeom prst="rect">
                      <a:avLst/>
                    </a:prstGeom>
                    <a:solidFill>
                      <a:srgbClr val="1D3DB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78" name="Rectangle 6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2"/>
                      <a:ext cx="283" cy="27"/>
                    </a:xfrm>
                    <a:prstGeom prst="rect">
                      <a:avLst/>
                    </a:prstGeom>
                    <a:solidFill>
                      <a:srgbClr val="1D3BB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79" name="Rectangle 6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2"/>
                      <a:ext cx="283" cy="27"/>
                    </a:xfrm>
                    <a:prstGeom prst="rect">
                      <a:avLst/>
                    </a:prstGeom>
                    <a:solidFill>
                      <a:srgbClr val="1D3BB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80" name="Rectangle 6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2"/>
                      <a:ext cx="283" cy="27"/>
                    </a:xfrm>
                    <a:prstGeom prst="rect">
                      <a:avLst/>
                    </a:prstGeom>
                    <a:solidFill>
                      <a:srgbClr val="1D3BB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81" name="Rectangle 6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2"/>
                      <a:ext cx="283" cy="27"/>
                    </a:xfrm>
                    <a:prstGeom prst="rect">
                      <a:avLst/>
                    </a:prstGeom>
                    <a:solidFill>
                      <a:srgbClr val="1D3BB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82" name="Rectangle 6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2"/>
                      <a:ext cx="283" cy="27"/>
                    </a:xfrm>
                    <a:prstGeom prst="rect">
                      <a:avLst/>
                    </a:prstGeom>
                    <a:solidFill>
                      <a:srgbClr val="1D3BB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83" name="Rectangle 6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2"/>
                      <a:ext cx="283" cy="27"/>
                    </a:xfrm>
                    <a:prstGeom prst="rect">
                      <a:avLst/>
                    </a:prstGeom>
                    <a:solidFill>
                      <a:srgbClr val="1D3BB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84" name="Rectangle 6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3"/>
                      <a:ext cx="283" cy="26"/>
                    </a:xfrm>
                    <a:prstGeom prst="rect">
                      <a:avLst/>
                    </a:prstGeom>
                    <a:solidFill>
                      <a:srgbClr val="1C3AB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85" name="Rectangle 6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3"/>
                      <a:ext cx="283" cy="26"/>
                    </a:xfrm>
                    <a:prstGeom prst="rect">
                      <a:avLst/>
                    </a:prstGeom>
                    <a:solidFill>
                      <a:srgbClr val="1C3AB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86" name="Rectangle 6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3"/>
                      <a:ext cx="283" cy="26"/>
                    </a:xfrm>
                    <a:prstGeom prst="rect">
                      <a:avLst/>
                    </a:prstGeom>
                    <a:solidFill>
                      <a:srgbClr val="1C3AB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87" name="Rectangle 6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3"/>
                      <a:ext cx="283" cy="26"/>
                    </a:xfrm>
                    <a:prstGeom prst="rect">
                      <a:avLst/>
                    </a:prstGeom>
                    <a:solidFill>
                      <a:srgbClr val="1C3AB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88" name="Rectangle 6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3"/>
                      <a:ext cx="283" cy="26"/>
                    </a:xfrm>
                    <a:prstGeom prst="rect">
                      <a:avLst/>
                    </a:prstGeom>
                    <a:solidFill>
                      <a:srgbClr val="1C3AB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89" name="Rectangle 6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3"/>
                      <a:ext cx="283" cy="26"/>
                    </a:xfrm>
                    <a:prstGeom prst="rect">
                      <a:avLst/>
                    </a:prstGeom>
                    <a:solidFill>
                      <a:srgbClr val="1C3AB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90" name="Rectangle 6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4"/>
                      <a:ext cx="283" cy="25"/>
                    </a:xfrm>
                    <a:prstGeom prst="rect">
                      <a:avLst/>
                    </a:prstGeom>
                    <a:solidFill>
                      <a:srgbClr val="1C3AB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91" name="Rectangle 6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4"/>
                      <a:ext cx="283" cy="25"/>
                    </a:xfrm>
                    <a:prstGeom prst="rect">
                      <a:avLst/>
                    </a:prstGeom>
                    <a:solidFill>
                      <a:srgbClr val="1C37B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92" name="Rectangle 6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4"/>
                      <a:ext cx="283" cy="25"/>
                    </a:xfrm>
                    <a:prstGeom prst="rect">
                      <a:avLst/>
                    </a:prstGeom>
                    <a:solidFill>
                      <a:srgbClr val="1C37B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93" name="Rectangle 6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4"/>
                      <a:ext cx="283" cy="25"/>
                    </a:xfrm>
                    <a:prstGeom prst="rect">
                      <a:avLst/>
                    </a:prstGeom>
                    <a:solidFill>
                      <a:srgbClr val="1C37B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94" name="Rectangle 6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4"/>
                      <a:ext cx="283" cy="25"/>
                    </a:xfrm>
                    <a:prstGeom prst="rect">
                      <a:avLst/>
                    </a:prstGeom>
                    <a:solidFill>
                      <a:srgbClr val="1C37B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95" name="Rectangle 6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4"/>
                      <a:ext cx="283" cy="25"/>
                    </a:xfrm>
                    <a:prstGeom prst="rect">
                      <a:avLst/>
                    </a:prstGeom>
                    <a:solidFill>
                      <a:srgbClr val="1C37B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96" name="Rectangle 6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5"/>
                      <a:ext cx="283" cy="24"/>
                    </a:xfrm>
                    <a:prstGeom prst="rect">
                      <a:avLst/>
                    </a:prstGeom>
                    <a:solidFill>
                      <a:srgbClr val="1C37B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97" name="Rectangle 6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5"/>
                      <a:ext cx="283" cy="24"/>
                    </a:xfrm>
                    <a:prstGeom prst="rect">
                      <a:avLst/>
                    </a:prstGeom>
                    <a:solidFill>
                      <a:srgbClr val="1C36A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98" name="Rectangle 6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5"/>
                      <a:ext cx="283" cy="24"/>
                    </a:xfrm>
                    <a:prstGeom prst="rect">
                      <a:avLst/>
                    </a:prstGeom>
                    <a:solidFill>
                      <a:srgbClr val="1C36A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599" name="Rectangle 6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5"/>
                      <a:ext cx="283" cy="24"/>
                    </a:xfrm>
                    <a:prstGeom prst="rect">
                      <a:avLst/>
                    </a:prstGeom>
                    <a:solidFill>
                      <a:srgbClr val="1C36A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00" name="Rectangle 6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5"/>
                      <a:ext cx="283" cy="24"/>
                    </a:xfrm>
                    <a:prstGeom prst="rect">
                      <a:avLst/>
                    </a:prstGeom>
                    <a:solidFill>
                      <a:srgbClr val="1C36A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01" name="Rectangle 6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5"/>
                      <a:ext cx="283" cy="24"/>
                    </a:xfrm>
                    <a:prstGeom prst="rect">
                      <a:avLst/>
                    </a:prstGeom>
                    <a:solidFill>
                      <a:srgbClr val="1C36A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02" name="Rectangle 6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6"/>
                      <a:ext cx="283" cy="23"/>
                    </a:xfrm>
                    <a:prstGeom prst="rect">
                      <a:avLst/>
                    </a:prstGeom>
                    <a:solidFill>
                      <a:srgbClr val="1C36A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03" name="Rectangle 6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6"/>
                      <a:ext cx="283" cy="23"/>
                    </a:xfrm>
                    <a:prstGeom prst="rect">
                      <a:avLst/>
                    </a:prstGeom>
                    <a:solidFill>
                      <a:srgbClr val="1C36A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04" name="Rectangle 6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6"/>
                      <a:ext cx="283" cy="23"/>
                    </a:xfrm>
                    <a:prstGeom prst="rect">
                      <a:avLst/>
                    </a:prstGeom>
                    <a:solidFill>
                      <a:srgbClr val="1C34A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05" name="Rectangle 6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6"/>
                      <a:ext cx="283" cy="23"/>
                    </a:xfrm>
                    <a:prstGeom prst="rect">
                      <a:avLst/>
                    </a:prstGeom>
                    <a:solidFill>
                      <a:srgbClr val="1C34A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06" name="Rectangle 6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6"/>
                      <a:ext cx="283" cy="23"/>
                    </a:xfrm>
                    <a:prstGeom prst="rect">
                      <a:avLst/>
                    </a:prstGeom>
                    <a:solidFill>
                      <a:srgbClr val="1A33A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07" name="Rectangle 6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6"/>
                      <a:ext cx="283" cy="23"/>
                    </a:xfrm>
                    <a:prstGeom prst="rect">
                      <a:avLst/>
                    </a:prstGeom>
                    <a:solidFill>
                      <a:srgbClr val="1A33A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08" name="Rectangle 6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6"/>
                      <a:ext cx="283" cy="23"/>
                    </a:xfrm>
                    <a:prstGeom prst="rect">
                      <a:avLst/>
                    </a:prstGeom>
                    <a:solidFill>
                      <a:srgbClr val="1A33A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09" name="Rectangle 6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7"/>
                      <a:ext cx="283" cy="22"/>
                    </a:xfrm>
                    <a:prstGeom prst="rect">
                      <a:avLst/>
                    </a:prstGeom>
                    <a:solidFill>
                      <a:srgbClr val="1A33A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10" name="Rectangle 6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7"/>
                      <a:ext cx="283" cy="22"/>
                    </a:xfrm>
                    <a:prstGeom prst="rect">
                      <a:avLst/>
                    </a:prstGeom>
                    <a:solidFill>
                      <a:srgbClr val="1A32A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11" name="Rectangle 6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7"/>
                      <a:ext cx="283" cy="22"/>
                    </a:xfrm>
                    <a:prstGeom prst="rect">
                      <a:avLst/>
                    </a:prstGeom>
                    <a:solidFill>
                      <a:srgbClr val="1A32A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12" name="Rectangle 6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7"/>
                      <a:ext cx="283" cy="22"/>
                    </a:xfrm>
                    <a:prstGeom prst="rect">
                      <a:avLst/>
                    </a:prstGeom>
                    <a:solidFill>
                      <a:srgbClr val="1A32A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13" name="Rectangle 6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7"/>
                      <a:ext cx="283" cy="22"/>
                    </a:xfrm>
                    <a:prstGeom prst="rect">
                      <a:avLst/>
                    </a:prstGeom>
                    <a:solidFill>
                      <a:srgbClr val="1A32A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14" name="Rectangle 6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7"/>
                      <a:ext cx="283" cy="22"/>
                    </a:xfrm>
                    <a:prstGeom prst="rect">
                      <a:avLst/>
                    </a:prstGeom>
                    <a:solidFill>
                      <a:srgbClr val="1A32A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15" name="Rectangle 6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8"/>
                      <a:ext cx="283" cy="21"/>
                    </a:xfrm>
                    <a:prstGeom prst="rect">
                      <a:avLst/>
                    </a:prstGeom>
                    <a:solidFill>
                      <a:srgbClr val="1A32A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16" name="Rectangle 6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8"/>
                      <a:ext cx="283" cy="21"/>
                    </a:xfrm>
                    <a:prstGeom prst="rect">
                      <a:avLst/>
                    </a:prstGeom>
                    <a:solidFill>
                      <a:srgbClr val="1A32A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17" name="Rectangle 6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8"/>
                      <a:ext cx="283" cy="21"/>
                    </a:xfrm>
                    <a:prstGeom prst="rect">
                      <a:avLst/>
                    </a:prstGeom>
                    <a:solidFill>
                      <a:srgbClr val="1A2FA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18" name="Rectangle 6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8"/>
                      <a:ext cx="283" cy="21"/>
                    </a:xfrm>
                    <a:prstGeom prst="rect">
                      <a:avLst/>
                    </a:prstGeom>
                    <a:solidFill>
                      <a:srgbClr val="1A2FA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19" name="Rectangle 6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8"/>
                      <a:ext cx="283" cy="21"/>
                    </a:xfrm>
                    <a:prstGeom prst="rect">
                      <a:avLst/>
                    </a:prstGeom>
                    <a:solidFill>
                      <a:srgbClr val="1A2FA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20" name="Rectangle 6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8"/>
                      <a:ext cx="283" cy="21"/>
                    </a:xfrm>
                    <a:prstGeom prst="rect">
                      <a:avLst/>
                    </a:prstGeom>
                    <a:solidFill>
                      <a:srgbClr val="1A2FA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21" name="Rectangle 6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9"/>
                      <a:ext cx="283" cy="20"/>
                    </a:xfrm>
                    <a:prstGeom prst="rect">
                      <a:avLst/>
                    </a:prstGeom>
                    <a:solidFill>
                      <a:srgbClr val="1A2FA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22" name="Rectangle 6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9"/>
                      <a:ext cx="283" cy="20"/>
                    </a:xfrm>
                    <a:prstGeom prst="rect">
                      <a:avLst/>
                    </a:prstGeom>
                    <a:solidFill>
                      <a:srgbClr val="1A2FA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23" name="Rectangle 6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9"/>
                      <a:ext cx="283" cy="20"/>
                    </a:xfrm>
                    <a:prstGeom prst="rect">
                      <a:avLst/>
                    </a:prstGeom>
                    <a:solidFill>
                      <a:srgbClr val="192FA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24" name="Rectangle 6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9"/>
                      <a:ext cx="283" cy="20"/>
                    </a:xfrm>
                    <a:prstGeom prst="rect">
                      <a:avLst/>
                    </a:prstGeom>
                    <a:solidFill>
                      <a:srgbClr val="192FA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25" name="Rectangle 6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9"/>
                      <a:ext cx="283" cy="20"/>
                    </a:xfrm>
                    <a:prstGeom prst="rect">
                      <a:avLst/>
                    </a:prstGeom>
                    <a:solidFill>
                      <a:srgbClr val="192FA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26" name="Rectangle 6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59"/>
                      <a:ext cx="283" cy="20"/>
                    </a:xfrm>
                    <a:prstGeom prst="rect">
                      <a:avLst/>
                    </a:prstGeom>
                    <a:solidFill>
                      <a:srgbClr val="192FA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27" name="Rectangle 6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0"/>
                      <a:ext cx="283" cy="19"/>
                    </a:xfrm>
                    <a:prstGeom prst="rect">
                      <a:avLst/>
                    </a:prstGeom>
                    <a:solidFill>
                      <a:srgbClr val="192FA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28" name="Rectangle 6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0"/>
                      <a:ext cx="283" cy="19"/>
                    </a:xfrm>
                    <a:prstGeom prst="rect">
                      <a:avLst/>
                    </a:prstGeom>
                    <a:solidFill>
                      <a:srgbClr val="192FA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29" name="Rectangle 6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0"/>
                      <a:ext cx="283" cy="19"/>
                    </a:xfrm>
                    <a:prstGeom prst="rect">
                      <a:avLst/>
                    </a:prstGeom>
                    <a:solidFill>
                      <a:srgbClr val="192FA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30" name="Rectangle 6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0"/>
                      <a:ext cx="283" cy="19"/>
                    </a:xfrm>
                    <a:prstGeom prst="rect">
                      <a:avLst/>
                    </a:prstGeom>
                    <a:solidFill>
                      <a:srgbClr val="192FA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31" name="Rectangle 6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0"/>
                      <a:ext cx="283" cy="19"/>
                    </a:xfrm>
                    <a:prstGeom prst="rect">
                      <a:avLst/>
                    </a:prstGeom>
                    <a:solidFill>
                      <a:srgbClr val="192CA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32" name="Rectangle 6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0"/>
                      <a:ext cx="283" cy="19"/>
                    </a:xfrm>
                    <a:prstGeom prst="rect">
                      <a:avLst/>
                    </a:prstGeom>
                    <a:solidFill>
                      <a:srgbClr val="192CA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33" name="Rectangle 6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1"/>
                      <a:ext cx="283" cy="18"/>
                    </a:xfrm>
                    <a:prstGeom prst="rect">
                      <a:avLst/>
                    </a:prstGeom>
                    <a:solidFill>
                      <a:srgbClr val="192CA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34" name="Rectangle 6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1"/>
                      <a:ext cx="283" cy="18"/>
                    </a:xfrm>
                    <a:prstGeom prst="rect">
                      <a:avLst/>
                    </a:prstGeom>
                    <a:solidFill>
                      <a:srgbClr val="192CA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35" name="Rectangle 6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1"/>
                      <a:ext cx="283" cy="18"/>
                    </a:xfrm>
                    <a:prstGeom prst="rect">
                      <a:avLst/>
                    </a:prstGeom>
                    <a:solidFill>
                      <a:srgbClr val="192CA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36" name="Rectangle 6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1"/>
                      <a:ext cx="283" cy="18"/>
                    </a:xfrm>
                    <a:prstGeom prst="rect">
                      <a:avLst/>
                    </a:prstGeom>
                    <a:solidFill>
                      <a:srgbClr val="192CA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37" name="Rectangle 6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1"/>
                      <a:ext cx="283" cy="18"/>
                    </a:xfrm>
                    <a:prstGeom prst="rect">
                      <a:avLst/>
                    </a:prstGeom>
                    <a:solidFill>
                      <a:srgbClr val="192CA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38" name="Rectangle 6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1"/>
                      <a:ext cx="283" cy="18"/>
                    </a:xfrm>
                    <a:prstGeom prst="rect">
                      <a:avLst/>
                    </a:prstGeom>
                    <a:solidFill>
                      <a:srgbClr val="172AA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39" name="Rectangle 6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1"/>
                      <a:ext cx="283" cy="18"/>
                    </a:xfrm>
                    <a:prstGeom prst="rect">
                      <a:avLst/>
                    </a:prstGeom>
                    <a:solidFill>
                      <a:srgbClr val="172AA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40" name="Rectangle 6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2"/>
                      <a:ext cx="283" cy="17"/>
                    </a:xfrm>
                    <a:prstGeom prst="rect">
                      <a:avLst/>
                    </a:prstGeom>
                    <a:solidFill>
                      <a:srgbClr val="172AA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41" name="Rectangle 6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2"/>
                      <a:ext cx="283" cy="17"/>
                    </a:xfrm>
                    <a:prstGeom prst="rect">
                      <a:avLst/>
                    </a:prstGeom>
                    <a:solidFill>
                      <a:srgbClr val="172AA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42" name="Rectangle 7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2"/>
                      <a:ext cx="283" cy="17"/>
                    </a:xfrm>
                    <a:prstGeom prst="rect">
                      <a:avLst/>
                    </a:prstGeom>
                    <a:solidFill>
                      <a:srgbClr val="172AA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43" name="Rectangle 7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2"/>
                      <a:ext cx="283" cy="17"/>
                    </a:xfrm>
                    <a:prstGeom prst="rect">
                      <a:avLst/>
                    </a:prstGeom>
                    <a:solidFill>
                      <a:srgbClr val="172AA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44" name="Rectangle 7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2"/>
                      <a:ext cx="283" cy="17"/>
                    </a:xfrm>
                    <a:prstGeom prst="rect">
                      <a:avLst/>
                    </a:prstGeom>
                    <a:solidFill>
                      <a:srgbClr val="1728A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45" name="Rectangle 7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2"/>
                      <a:ext cx="283" cy="17"/>
                    </a:xfrm>
                    <a:prstGeom prst="rect">
                      <a:avLst/>
                    </a:prstGeom>
                    <a:solidFill>
                      <a:srgbClr val="1728A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46" name="Rectangle 7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3"/>
                      <a:ext cx="283" cy="16"/>
                    </a:xfrm>
                    <a:prstGeom prst="rect">
                      <a:avLst/>
                    </a:prstGeom>
                    <a:solidFill>
                      <a:srgbClr val="1728A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47" name="Rectangle 7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3"/>
                      <a:ext cx="283" cy="16"/>
                    </a:xfrm>
                    <a:prstGeom prst="rect">
                      <a:avLst/>
                    </a:prstGeom>
                    <a:solidFill>
                      <a:srgbClr val="1728A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48" name="Rectangle 7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3"/>
                      <a:ext cx="283" cy="16"/>
                    </a:xfrm>
                    <a:prstGeom prst="rect">
                      <a:avLst/>
                    </a:prstGeom>
                    <a:solidFill>
                      <a:srgbClr val="1728A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49" name="Rectangle 7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3"/>
                      <a:ext cx="283" cy="16"/>
                    </a:xfrm>
                    <a:prstGeom prst="rect">
                      <a:avLst/>
                    </a:prstGeom>
                    <a:solidFill>
                      <a:srgbClr val="1727A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50" name="Rectangle 7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3"/>
                      <a:ext cx="283" cy="16"/>
                    </a:xfrm>
                    <a:prstGeom prst="rect">
                      <a:avLst/>
                    </a:prstGeom>
                    <a:solidFill>
                      <a:srgbClr val="1727A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51" name="Rectangle 7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3"/>
                      <a:ext cx="283" cy="16"/>
                    </a:xfrm>
                    <a:prstGeom prst="rect">
                      <a:avLst/>
                    </a:prstGeom>
                    <a:solidFill>
                      <a:srgbClr val="1727A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52" name="Rectangle 7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4"/>
                      <a:ext cx="283" cy="15"/>
                    </a:xfrm>
                    <a:prstGeom prst="rect">
                      <a:avLst/>
                    </a:prstGeom>
                    <a:solidFill>
                      <a:srgbClr val="1727A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53" name="Rectangle 7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4"/>
                      <a:ext cx="283" cy="15"/>
                    </a:xfrm>
                    <a:prstGeom prst="rect">
                      <a:avLst/>
                    </a:prstGeom>
                    <a:solidFill>
                      <a:srgbClr val="1727A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54" name="Rectangle 7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4"/>
                      <a:ext cx="283" cy="15"/>
                    </a:xfrm>
                    <a:prstGeom prst="rect">
                      <a:avLst/>
                    </a:prstGeom>
                    <a:solidFill>
                      <a:srgbClr val="1727A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55" name="Rectangle 7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4"/>
                      <a:ext cx="283" cy="15"/>
                    </a:xfrm>
                    <a:prstGeom prst="rect">
                      <a:avLst/>
                    </a:prstGeom>
                    <a:solidFill>
                      <a:srgbClr val="1727A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56" name="Rectangle 7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4"/>
                      <a:ext cx="283" cy="15"/>
                    </a:xfrm>
                    <a:prstGeom prst="rect">
                      <a:avLst/>
                    </a:prstGeom>
                    <a:solidFill>
                      <a:srgbClr val="1727A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57" name="Rectangle 7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4"/>
                      <a:ext cx="283" cy="15"/>
                    </a:xfrm>
                    <a:prstGeom prst="rect">
                      <a:avLst/>
                    </a:prstGeom>
                    <a:solidFill>
                      <a:srgbClr val="1727A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58" name="Rectangle 7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5"/>
                      <a:ext cx="283" cy="14"/>
                    </a:xfrm>
                    <a:prstGeom prst="rect">
                      <a:avLst/>
                    </a:prstGeom>
                    <a:solidFill>
                      <a:srgbClr val="1725A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59" name="Rectangle 7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5"/>
                      <a:ext cx="283" cy="14"/>
                    </a:xfrm>
                    <a:prstGeom prst="rect">
                      <a:avLst/>
                    </a:prstGeom>
                    <a:solidFill>
                      <a:srgbClr val="1725A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60" name="Rectangle 7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5"/>
                      <a:ext cx="283" cy="14"/>
                    </a:xfrm>
                    <a:prstGeom prst="rect">
                      <a:avLst/>
                    </a:prstGeom>
                    <a:solidFill>
                      <a:srgbClr val="1725A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61" name="Rectangle 7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5"/>
                      <a:ext cx="283" cy="14"/>
                    </a:xfrm>
                    <a:prstGeom prst="rect">
                      <a:avLst/>
                    </a:prstGeom>
                    <a:solidFill>
                      <a:srgbClr val="1725A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62" name="Rectangle 7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5"/>
                      <a:ext cx="283" cy="14"/>
                    </a:xfrm>
                    <a:prstGeom prst="rect">
                      <a:avLst/>
                    </a:prstGeom>
                    <a:solidFill>
                      <a:srgbClr val="1523A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63" name="Rectangle 7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5"/>
                      <a:ext cx="283" cy="14"/>
                    </a:xfrm>
                    <a:prstGeom prst="rect">
                      <a:avLst/>
                    </a:prstGeom>
                    <a:solidFill>
                      <a:srgbClr val="1523A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64" name="Rectangle 7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6"/>
                      <a:ext cx="283" cy="13"/>
                    </a:xfrm>
                    <a:prstGeom prst="rect">
                      <a:avLst/>
                    </a:prstGeom>
                    <a:solidFill>
                      <a:srgbClr val="1523A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65" name="Rectangle 7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6"/>
                      <a:ext cx="283" cy="13"/>
                    </a:xfrm>
                    <a:prstGeom prst="rect">
                      <a:avLst/>
                    </a:prstGeom>
                    <a:solidFill>
                      <a:srgbClr val="1523A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66" name="Rectangle 7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6"/>
                      <a:ext cx="283" cy="13"/>
                    </a:xfrm>
                    <a:prstGeom prst="rect">
                      <a:avLst/>
                    </a:prstGeom>
                    <a:solidFill>
                      <a:srgbClr val="1523A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67" name="Rectangle 7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6"/>
                      <a:ext cx="283" cy="13"/>
                    </a:xfrm>
                    <a:prstGeom prst="rect">
                      <a:avLst/>
                    </a:prstGeom>
                    <a:solidFill>
                      <a:srgbClr val="1523A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68" name="Rectangle 7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6"/>
                      <a:ext cx="283" cy="13"/>
                    </a:xfrm>
                    <a:prstGeom prst="rect">
                      <a:avLst/>
                    </a:prstGeom>
                    <a:solidFill>
                      <a:srgbClr val="1523A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69" name="Rectangle 7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6"/>
                      <a:ext cx="283" cy="13"/>
                    </a:xfrm>
                    <a:prstGeom prst="rect">
                      <a:avLst/>
                    </a:prstGeom>
                    <a:solidFill>
                      <a:srgbClr val="1523A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70" name="Rectangle 7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6"/>
                      <a:ext cx="283" cy="13"/>
                    </a:xfrm>
                    <a:prstGeom prst="rect">
                      <a:avLst/>
                    </a:prstGeom>
                    <a:solidFill>
                      <a:srgbClr val="1523A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71" name="Rectangle 7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6"/>
                      <a:ext cx="283" cy="13"/>
                    </a:xfrm>
                    <a:prstGeom prst="rect">
                      <a:avLst/>
                    </a:prstGeom>
                    <a:solidFill>
                      <a:srgbClr val="1523A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72" name="Rectangle 7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7"/>
                      <a:ext cx="283" cy="12"/>
                    </a:xfrm>
                    <a:prstGeom prst="rect">
                      <a:avLst/>
                    </a:prstGeom>
                    <a:solidFill>
                      <a:srgbClr val="1523A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73" name="Rectangle 7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7"/>
                      <a:ext cx="283" cy="12"/>
                    </a:xfrm>
                    <a:prstGeom prst="rect">
                      <a:avLst/>
                    </a:prstGeom>
                    <a:solidFill>
                      <a:srgbClr val="1521A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74" name="Rectangle 7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7"/>
                      <a:ext cx="283" cy="12"/>
                    </a:xfrm>
                    <a:prstGeom prst="rect">
                      <a:avLst/>
                    </a:prstGeom>
                    <a:solidFill>
                      <a:srgbClr val="1521A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75" name="Rectangle 7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7"/>
                      <a:ext cx="283" cy="12"/>
                    </a:xfrm>
                    <a:prstGeom prst="rect">
                      <a:avLst/>
                    </a:prstGeom>
                    <a:solidFill>
                      <a:srgbClr val="15209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76" name="Rectangle 7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7"/>
                      <a:ext cx="283" cy="12"/>
                    </a:xfrm>
                    <a:prstGeom prst="rect">
                      <a:avLst/>
                    </a:prstGeom>
                    <a:solidFill>
                      <a:srgbClr val="15209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77" name="Rectangle 7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7"/>
                      <a:ext cx="283" cy="12"/>
                    </a:xfrm>
                    <a:prstGeom prst="rect">
                      <a:avLst/>
                    </a:prstGeom>
                    <a:solidFill>
                      <a:srgbClr val="15209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78" name="Rectangle 7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8"/>
                      <a:ext cx="283" cy="11"/>
                    </a:xfrm>
                    <a:prstGeom prst="rect">
                      <a:avLst/>
                    </a:prstGeom>
                    <a:solidFill>
                      <a:srgbClr val="15209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79" name="Rectangle 7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8"/>
                      <a:ext cx="283" cy="11"/>
                    </a:xfrm>
                    <a:prstGeom prst="rect">
                      <a:avLst/>
                    </a:prstGeom>
                    <a:solidFill>
                      <a:srgbClr val="15209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80" name="Rectangle 7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8"/>
                      <a:ext cx="283" cy="11"/>
                    </a:xfrm>
                    <a:prstGeom prst="rect">
                      <a:avLst/>
                    </a:prstGeom>
                    <a:solidFill>
                      <a:srgbClr val="131F9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81" name="Rectangle 7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8"/>
                      <a:ext cx="283" cy="11"/>
                    </a:xfrm>
                    <a:prstGeom prst="rect">
                      <a:avLst/>
                    </a:prstGeom>
                    <a:solidFill>
                      <a:srgbClr val="131F9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82" name="Rectangle 7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8"/>
                      <a:ext cx="283" cy="11"/>
                    </a:xfrm>
                    <a:prstGeom prst="rect">
                      <a:avLst/>
                    </a:prstGeom>
                    <a:solidFill>
                      <a:srgbClr val="131F9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83" name="Rectangle 7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9"/>
                      <a:ext cx="283" cy="10"/>
                    </a:xfrm>
                    <a:prstGeom prst="rect">
                      <a:avLst/>
                    </a:prstGeom>
                    <a:solidFill>
                      <a:srgbClr val="131F9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84" name="Rectangle 7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9"/>
                      <a:ext cx="283" cy="10"/>
                    </a:xfrm>
                    <a:prstGeom prst="rect">
                      <a:avLst/>
                    </a:prstGeom>
                    <a:solidFill>
                      <a:srgbClr val="131F9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85" name="Rectangle 7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9"/>
                      <a:ext cx="283" cy="10"/>
                    </a:xfrm>
                    <a:prstGeom prst="rect">
                      <a:avLst/>
                    </a:prstGeom>
                    <a:solidFill>
                      <a:srgbClr val="131F9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86" name="Rectangle 7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9"/>
                      <a:ext cx="283" cy="10"/>
                    </a:xfrm>
                    <a:prstGeom prst="rect">
                      <a:avLst/>
                    </a:prstGeom>
                    <a:solidFill>
                      <a:srgbClr val="131F9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87" name="Rectangle 7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9"/>
                      <a:ext cx="283" cy="10"/>
                    </a:xfrm>
                    <a:prstGeom prst="rect">
                      <a:avLst/>
                    </a:prstGeom>
                    <a:solidFill>
                      <a:srgbClr val="131C9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88" name="Rectangle 7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69"/>
                      <a:ext cx="283" cy="10"/>
                    </a:xfrm>
                    <a:prstGeom prst="rect">
                      <a:avLst/>
                    </a:prstGeom>
                    <a:solidFill>
                      <a:srgbClr val="131C9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89" name="Rectangle 7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0"/>
                      <a:ext cx="283" cy="9"/>
                    </a:xfrm>
                    <a:prstGeom prst="rect">
                      <a:avLst/>
                    </a:prstGeom>
                    <a:solidFill>
                      <a:srgbClr val="131C9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90" name="Rectangle 7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0"/>
                      <a:ext cx="283" cy="9"/>
                    </a:xfrm>
                    <a:prstGeom prst="rect">
                      <a:avLst/>
                    </a:prstGeom>
                    <a:solidFill>
                      <a:srgbClr val="131C9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91" name="Rectangle 7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0"/>
                      <a:ext cx="283" cy="9"/>
                    </a:xfrm>
                    <a:prstGeom prst="rect">
                      <a:avLst/>
                    </a:prstGeom>
                    <a:solidFill>
                      <a:srgbClr val="131C9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92" name="Rectangle 7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0"/>
                      <a:ext cx="283" cy="9"/>
                    </a:xfrm>
                    <a:prstGeom prst="rect">
                      <a:avLst/>
                    </a:prstGeom>
                    <a:solidFill>
                      <a:srgbClr val="131C9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93" name="Rectangle 7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0"/>
                      <a:ext cx="283" cy="9"/>
                    </a:xfrm>
                    <a:prstGeom prst="rect">
                      <a:avLst/>
                    </a:prstGeom>
                    <a:solidFill>
                      <a:srgbClr val="131C9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94" name="Rectangle 7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0"/>
                      <a:ext cx="283" cy="9"/>
                    </a:xfrm>
                    <a:prstGeom prst="rect">
                      <a:avLst/>
                    </a:prstGeom>
                    <a:solidFill>
                      <a:srgbClr val="131C9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95" name="Rectangle 7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1"/>
                      <a:ext cx="283" cy="8"/>
                    </a:xfrm>
                    <a:prstGeom prst="rect">
                      <a:avLst/>
                    </a:prstGeom>
                    <a:solidFill>
                      <a:srgbClr val="131C9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96" name="Rectangle 7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1"/>
                      <a:ext cx="283" cy="8"/>
                    </a:xfrm>
                    <a:prstGeom prst="rect">
                      <a:avLst/>
                    </a:prstGeom>
                    <a:solidFill>
                      <a:srgbClr val="111A9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97" name="Rectangle 7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1"/>
                      <a:ext cx="283" cy="8"/>
                    </a:xfrm>
                    <a:prstGeom prst="rect">
                      <a:avLst/>
                    </a:prstGeom>
                    <a:solidFill>
                      <a:srgbClr val="111A9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98" name="Rectangle 7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1"/>
                      <a:ext cx="283" cy="8"/>
                    </a:xfrm>
                    <a:prstGeom prst="rect">
                      <a:avLst/>
                    </a:prstGeom>
                    <a:solidFill>
                      <a:srgbClr val="111A9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699" name="Rectangle 7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1"/>
                      <a:ext cx="283" cy="8"/>
                    </a:xfrm>
                    <a:prstGeom prst="rect">
                      <a:avLst/>
                    </a:prstGeom>
                    <a:solidFill>
                      <a:srgbClr val="111A9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00" name="Rectangle 7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1"/>
                      <a:ext cx="283" cy="8"/>
                    </a:xfrm>
                    <a:prstGeom prst="rect">
                      <a:avLst/>
                    </a:prstGeom>
                    <a:solidFill>
                      <a:srgbClr val="111A9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01" name="Rectangle 7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1"/>
                      <a:ext cx="283" cy="8"/>
                    </a:xfrm>
                    <a:prstGeom prst="rect">
                      <a:avLst/>
                    </a:prstGeom>
                    <a:solidFill>
                      <a:srgbClr val="111A9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02" name="Rectangle 7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1"/>
                      <a:ext cx="283" cy="8"/>
                    </a:xfrm>
                    <a:prstGeom prst="rect">
                      <a:avLst/>
                    </a:prstGeom>
                    <a:solidFill>
                      <a:srgbClr val="1118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03" name="Rectangle 7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2"/>
                      <a:ext cx="283" cy="7"/>
                    </a:xfrm>
                    <a:prstGeom prst="rect">
                      <a:avLst/>
                    </a:prstGeom>
                    <a:solidFill>
                      <a:srgbClr val="1118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04" name="Rectangle 7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2"/>
                      <a:ext cx="283" cy="7"/>
                    </a:xfrm>
                    <a:prstGeom prst="rect">
                      <a:avLst/>
                    </a:prstGeom>
                    <a:solidFill>
                      <a:srgbClr val="1118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05" name="Rectangle 7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2"/>
                      <a:ext cx="283" cy="7"/>
                    </a:xfrm>
                    <a:prstGeom prst="rect">
                      <a:avLst/>
                    </a:prstGeom>
                    <a:solidFill>
                      <a:srgbClr val="1118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06" name="Rectangle 7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2"/>
                      <a:ext cx="283" cy="7"/>
                    </a:xfrm>
                    <a:prstGeom prst="rect">
                      <a:avLst/>
                    </a:prstGeom>
                    <a:solidFill>
                      <a:srgbClr val="1118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07" name="Rectangle 7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2"/>
                      <a:ext cx="283" cy="7"/>
                    </a:xfrm>
                    <a:prstGeom prst="rect">
                      <a:avLst/>
                    </a:prstGeom>
                    <a:solidFill>
                      <a:srgbClr val="1118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08" name="Rectangle 7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2"/>
                      <a:ext cx="283" cy="7"/>
                    </a:xfrm>
                    <a:prstGeom prst="rect">
                      <a:avLst/>
                    </a:prstGeom>
                    <a:solidFill>
                      <a:srgbClr val="1118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09" name="Rectangle 7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3"/>
                      <a:ext cx="283" cy="6"/>
                    </a:xfrm>
                    <a:prstGeom prst="rect">
                      <a:avLst/>
                    </a:prstGeom>
                    <a:solidFill>
                      <a:srgbClr val="0F16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10" name="Rectangle 7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3"/>
                      <a:ext cx="283" cy="6"/>
                    </a:xfrm>
                    <a:prstGeom prst="rect">
                      <a:avLst/>
                    </a:prstGeom>
                    <a:solidFill>
                      <a:srgbClr val="0F16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11" name="Rectangle 7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3"/>
                      <a:ext cx="283" cy="6"/>
                    </a:xfrm>
                    <a:prstGeom prst="rect">
                      <a:avLst/>
                    </a:prstGeom>
                    <a:solidFill>
                      <a:srgbClr val="0F16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12" name="Rectangle 7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3"/>
                      <a:ext cx="283" cy="6"/>
                    </a:xfrm>
                    <a:prstGeom prst="rect">
                      <a:avLst/>
                    </a:prstGeom>
                    <a:solidFill>
                      <a:srgbClr val="0F16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13" name="Rectangle 7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3"/>
                      <a:ext cx="283" cy="6"/>
                    </a:xfrm>
                    <a:prstGeom prst="rect">
                      <a:avLst/>
                    </a:prstGeom>
                    <a:solidFill>
                      <a:srgbClr val="0F16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14" name="Rectangle 7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3"/>
                      <a:ext cx="283" cy="6"/>
                    </a:xfrm>
                    <a:prstGeom prst="rect">
                      <a:avLst/>
                    </a:prstGeom>
                    <a:solidFill>
                      <a:srgbClr val="0F16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15" name="Rectangle 7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4"/>
                      <a:ext cx="283" cy="5"/>
                    </a:xfrm>
                    <a:prstGeom prst="rect">
                      <a:avLst/>
                    </a:prstGeom>
                    <a:solidFill>
                      <a:srgbClr val="0F16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16" name="Rectangle 7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4"/>
                      <a:ext cx="283" cy="5"/>
                    </a:xfrm>
                    <a:prstGeom prst="rect">
                      <a:avLst/>
                    </a:prstGeom>
                    <a:solidFill>
                      <a:srgbClr val="0F169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17" name="Rectangle 7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4"/>
                      <a:ext cx="283" cy="5"/>
                    </a:xfrm>
                    <a:prstGeom prst="rect">
                      <a:avLst/>
                    </a:prstGeom>
                    <a:solidFill>
                      <a:srgbClr val="0F149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18" name="Rectangle 7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4"/>
                      <a:ext cx="283" cy="5"/>
                    </a:xfrm>
                    <a:prstGeom prst="rect">
                      <a:avLst/>
                    </a:prstGeom>
                    <a:solidFill>
                      <a:srgbClr val="0F149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19" name="Rectangle 7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4"/>
                      <a:ext cx="283" cy="5"/>
                    </a:xfrm>
                    <a:prstGeom prst="rect">
                      <a:avLst/>
                    </a:prstGeom>
                    <a:solidFill>
                      <a:srgbClr val="0F149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20" name="Rectangle 7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4"/>
                      <a:ext cx="283" cy="5"/>
                    </a:xfrm>
                    <a:prstGeom prst="rect">
                      <a:avLst/>
                    </a:prstGeom>
                    <a:solidFill>
                      <a:srgbClr val="0F149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21" name="Rectangle 7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5"/>
                      <a:ext cx="283" cy="4"/>
                    </a:xfrm>
                    <a:prstGeom prst="rect">
                      <a:avLst/>
                    </a:prstGeom>
                    <a:solidFill>
                      <a:srgbClr val="0E129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22" name="Rectangle 7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5"/>
                      <a:ext cx="283" cy="4"/>
                    </a:xfrm>
                    <a:prstGeom prst="rect">
                      <a:avLst/>
                    </a:prstGeom>
                    <a:solidFill>
                      <a:srgbClr val="0E129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23" name="Rectangle 7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5"/>
                      <a:ext cx="283" cy="4"/>
                    </a:xfrm>
                    <a:prstGeom prst="rect">
                      <a:avLst/>
                    </a:prstGeom>
                    <a:solidFill>
                      <a:srgbClr val="0E129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24" name="Rectangle 7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5"/>
                      <a:ext cx="283" cy="4"/>
                    </a:xfrm>
                    <a:prstGeom prst="rect">
                      <a:avLst/>
                    </a:prstGeom>
                    <a:solidFill>
                      <a:srgbClr val="0E129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25" name="Rectangle 7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5"/>
                      <a:ext cx="283" cy="4"/>
                    </a:xfrm>
                    <a:prstGeom prst="rect">
                      <a:avLst/>
                    </a:prstGeom>
                    <a:solidFill>
                      <a:srgbClr val="0E129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26" name="Rectangle 7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5"/>
                      <a:ext cx="283" cy="4"/>
                    </a:xfrm>
                    <a:prstGeom prst="rect">
                      <a:avLst/>
                    </a:prstGeom>
                    <a:solidFill>
                      <a:srgbClr val="0E129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27" name="Rectangle 7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6"/>
                      <a:ext cx="283" cy="3"/>
                    </a:xfrm>
                    <a:prstGeom prst="rect">
                      <a:avLst/>
                    </a:prstGeom>
                    <a:solidFill>
                      <a:srgbClr val="0E129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28" name="Rectangle 7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6"/>
                      <a:ext cx="283" cy="3"/>
                    </a:xfrm>
                    <a:prstGeom prst="rect">
                      <a:avLst/>
                    </a:prstGeom>
                    <a:solidFill>
                      <a:srgbClr val="0E129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29" name="Rectangle 7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6"/>
                      <a:ext cx="283" cy="3"/>
                    </a:xfrm>
                    <a:prstGeom prst="rect">
                      <a:avLst/>
                    </a:prstGeom>
                    <a:solidFill>
                      <a:srgbClr val="0D129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30" name="Rectangle 7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6"/>
                      <a:ext cx="283" cy="3"/>
                    </a:xfrm>
                    <a:prstGeom prst="rect">
                      <a:avLst/>
                    </a:prstGeom>
                    <a:solidFill>
                      <a:srgbClr val="0C109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31" name="Rectangle 7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6"/>
                      <a:ext cx="283" cy="3"/>
                    </a:xfrm>
                    <a:prstGeom prst="rect">
                      <a:avLst/>
                    </a:prstGeom>
                    <a:solidFill>
                      <a:srgbClr val="0C0E9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32" name="Rectangle 7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6"/>
                      <a:ext cx="283" cy="3"/>
                    </a:xfrm>
                    <a:prstGeom prst="rect">
                      <a:avLst/>
                    </a:prstGeom>
                    <a:solidFill>
                      <a:srgbClr val="0C0E9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33" name="Rectangle 7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6"/>
                      <a:ext cx="283" cy="3"/>
                    </a:xfrm>
                    <a:prstGeom prst="rect">
                      <a:avLst/>
                    </a:prstGeom>
                    <a:solidFill>
                      <a:srgbClr val="0C0E9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34" name="Rectangle 7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7"/>
                      <a:ext cx="283" cy="2"/>
                    </a:xfrm>
                    <a:prstGeom prst="rect">
                      <a:avLst/>
                    </a:prstGeom>
                    <a:solidFill>
                      <a:srgbClr val="0C0E9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35" name="Rectangle 7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7"/>
                      <a:ext cx="283" cy="2"/>
                    </a:xfrm>
                    <a:prstGeom prst="rect">
                      <a:avLst/>
                    </a:prstGeom>
                    <a:solidFill>
                      <a:srgbClr val="0C0E9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36" name="Rectangle 7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7"/>
                      <a:ext cx="283" cy="2"/>
                    </a:xfrm>
                    <a:prstGeom prst="rect">
                      <a:avLst/>
                    </a:prstGeom>
                    <a:solidFill>
                      <a:srgbClr val="0C0E9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37" name="Rectangle 7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7"/>
                      <a:ext cx="283" cy="2"/>
                    </a:xfrm>
                    <a:prstGeom prst="rect">
                      <a:avLst/>
                    </a:prstGeom>
                    <a:solidFill>
                      <a:srgbClr val="0C0E9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38" name="Rectangle 7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7"/>
                      <a:ext cx="283" cy="2"/>
                    </a:xfrm>
                    <a:prstGeom prst="rect">
                      <a:avLst/>
                    </a:prstGeom>
                    <a:solidFill>
                      <a:srgbClr val="0C0E9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39" name="Rectangle 7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7"/>
                      <a:ext cx="283" cy="2"/>
                    </a:xfrm>
                    <a:prstGeom prst="rect">
                      <a:avLst/>
                    </a:prstGeom>
                    <a:solidFill>
                      <a:srgbClr val="0A0D9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40" name="Rectangle 7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8"/>
                      <a:ext cx="283" cy="1"/>
                    </a:xfrm>
                    <a:prstGeom prst="rect">
                      <a:avLst/>
                    </a:prstGeom>
                    <a:solidFill>
                      <a:srgbClr val="0A0D9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41" name="Rectangle 7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8"/>
                      <a:ext cx="283" cy="1"/>
                    </a:xfrm>
                    <a:prstGeom prst="rect">
                      <a:avLst/>
                    </a:prstGeom>
                    <a:solidFill>
                      <a:srgbClr val="0A0D9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42" name="Rectangle 8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8"/>
                      <a:ext cx="283" cy="1"/>
                    </a:xfrm>
                    <a:prstGeom prst="rect">
                      <a:avLst/>
                    </a:prstGeom>
                    <a:solidFill>
                      <a:srgbClr val="0A0D9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43" name="Rectangle 8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8"/>
                      <a:ext cx="283" cy="1"/>
                    </a:xfrm>
                    <a:prstGeom prst="rect">
                      <a:avLst/>
                    </a:prstGeom>
                    <a:solidFill>
                      <a:srgbClr val="0A0C9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44" name="Rectangle 8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8"/>
                      <a:ext cx="283" cy="1"/>
                    </a:xfrm>
                    <a:prstGeom prst="rect">
                      <a:avLst/>
                    </a:prstGeom>
                    <a:solidFill>
                      <a:srgbClr val="0A0A9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45" name="Rectangle 8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8"/>
                      <a:ext cx="283" cy="1"/>
                    </a:xfrm>
                    <a:prstGeom prst="rect">
                      <a:avLst/>
                    </a:prstGeom>
                    <a:solidFill>
                      <a:srgbClr val="0A0A9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46" name="Rectangle 8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9"/>
                      <a:ext cx="283" cy="1"/>
                    </a:xfrm>
                    <a:prstGeom prst="rect">
                      <a:avLst/>
                    </a:prstGeom>
                    <a:solidFill>
                      <a:srgbClr val="09099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47" name="Rectangle 8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9"/>
                      <a:ext cx="283" cy="1"/>
                    </a:xfrm>
                    <a:prstGeom prst="rect">
                      <a:avLst/>
                    </a:prstGeom>
                    <a:solidFill>
                      <a:srgbClr val="09099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48" name="Rectangle 8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9"/>
                      <a:ext cx="283" cy="1"/>
                    </a:xfrm>
                    <a:prstGeom prst="rect">
                      <a:avLst/>
                    </a:prstGeom>
                    <a:solidFill>
                      <a:srgbClr val="09099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  <p:sp>
                  <p:nvSpPr>
                    <p:cNvPr id="15749" name="Rectangle 8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" y="2479"/>
                      <a:ext cx="283" cy="1"/>
                    </a:xfrm>
                    <a:prstGeom prst="rect">
                      <a:avLst/>
                    </a:prstGeom>
                    <a:solidFill>
                      <a:srgbClr val="09099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MX"/>
                    </a:p>
                  </p:txBody>
                </p:sp>
              </p:grpSp>
            </p:grpSp>
          </p:grpSp>
          <p:sp>
            <p:nvSpPr>
              <p:cNvPr id="11350" name="Rectangle 4829"/>
              <p:cNvSpPr>
                <a:spLocks noChangeArrowheads="1"/>
              </p:cNvSpPr>
              <p:nvPr/>
            </p:nvSpPr>
            <p:spPr bwMode="auto">
              <a:xfrm>
                <a:off x="276225" y="3429000"/>
                <a:ext cx="449263" cy="3175"/>
              </a:xfrm>
              <a:prstGeom prst="rect">
                <a:avLst/>
              </a:prstGeom>
              <a:solidFill>
                <a:srgbClr val="1009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1351" name="Rectangle 4830"/>
              <p:cNvSpPr>
                <a:spLocks noChangeArrowheads="1"/>
              </p:cNvSpPr>
              <p:nvPr/>
            </p:nvSpPr>
            <p:spPr bwMode="auto">
              <a:xfrm>
                <a:off x="276225" y="3429000"/>
                <a:ext cx="449263" cy="3175"/>
              </a:xfrm>
              <a:prstGeom prst="rect">
                <a:avLst/>
              </a:prstGeom>
              <a:solidFill>
                <a:srgbClr val="1009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1352" name="Rectangle 4831"/>
              <p:cNvSpPr>
                <a:spLocks noChangeArrowheads="1"/>
              </p:cNvSpPr>
              <p:nvPr/>
            </p:nvSpPr>
            <p:spPr bwMode="auto">
              <a:xfrm>
                <a:off x="276225" y="3429000"/>
                <a:ext cx="449263" cy="3175"/>
              </a:xfrm>
              <a:prstGeom prst="rect">
                <a:avLst/>
              </a:prstGeom>
              <a:solidFill>
                <a:srgbClr val="1009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1353" name="Rectangle 4832"/>
              <p:cNvSpPr>
                <a:spLocks noChangeArrowheads="1"/>
              </p:cNvSpPr>
              <p:nvPr/>
            </p:nvSpPr>
            <p:spPr bwMode="auto">
              <a:xfrm>
                <a:off x="276225" y="3430588"/>
                <a:ext cx="449263" cy="1588"/>
              </a:xfrm>
              <a:prstGeom prst="rect">
                <a:avLst/>
              </a:prstGeom>
              <a:solidFill>
                <a:srgbClr val="0E07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1354" name="Rectangle 4833"/>
              <p:cNvSpPr>
                <a:spLocks noChangeArrowheads="1"/>
              </p:cNvSpPr>
              <p:nvPr/>
            </p:nvSpPr>
            <p:spPr bwMode="auto">
              <a:xfrm>
                <a:off x="276225" y="3430588"/>
                <a:ext cx="449263" cy="1588"/>
              </a:xfrm>
              <a:prstGeom prst="rect">
                <a:avLst/>
              </a:prstGeom>
              <a:solidFill>
                <a:srgbClr val="0E07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1355" name="Rectangle 4834"/>
              <p:cNvSpPr>
                <a:spLocks noChangeArrowheads="1"/>
              </p:cNvSpPr>
              <p:nvPr/>
            </p:nvSpPr>
            <p:spPr bwMode="auto">
              <a:xfrm>
                <a:off x="276225" y="3430588"/>
                <a:ext cx="449263" cy="1588"/>
              </a:xfrm>
              <a:prstGeom prst="rect">
                <a:avLst/>
              </a:prstGeom>
              <a:solidFill>
                <a:srgbClr val="0A07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1356" name="Rectangle 4835"/>
              <p:cNvSpPr>
                <a:spLocks noChangeArrowheads="1"/>
              </p:cNvSpPr>
              <p:nvPr/>
            </p:nvSpPr>
            <p:spPr bwMode="auto">
              <a:xfrm>
                <a:off x="276225" y="3430588"/>
                <a:ext cx="449263" cy="1588"/>
              </a:xfrm>
              <a:prstGeom prst="rect">
                <a:avLst/>
              </a:prstGeom>
              <a:solidFill>
                <a:srgbClr val="0A07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1357" name="Rectangle 4836"/>
              <p:cNvSpPr>
                <a:spLocks noChangeArrowheads="1"/>
              </p:cNvSpPr>
              <p:nvPr/>
            </p:nvSpPr>
            <p:spPr bwMode="auto">
              <a:xfrm>
                <a:off x="276225" y="3430588"/>
                <a:ext cx="449263" cy="1588"/>
              </a:xfrm>
              <a:prstGeom prst="rect">
                <a:avLst/>
              </a:prstGeom>
              <a:solidFill>
                <a:srgbClr val="0804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1358" name="Rectangle 4837"/>
              <p:cNvSpPr>
                <a:spLocks noChangeArrowheads="1"/>
              </p:cNvSpPr>
              <p:nvPr/>
            </p:nvSpPr>
            <p:spPr bwMode="auto">
              <a:xfrm>
                <a:off x="276225" y="3430588"/>
                <a:ext cx="449263" cy="1588"/>
              </a:xfrm>
              <a:prstGeom prst="rect">
                <a:avLst/>
              </a:prstGeom>
              <a:solidFill>
                <a:srgbClr val="0804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1359" name="Rectangle 4838"/>
              <p:cNvSpPr>
                <a:spLocks noChangeArrowheads="1"/>
              </p:cNvSpPr>
              <p:nvPr/>
            </p:nvSpPr>
            <p:spPr bwMode="auto">
              <a:xfrm>
                <a:off x="276225" y="3432175"/>
                <a:ext cx="449263" cy="1588"/>
              </a:xfrm>
              <a:prstGeom prst="rect">
                <a:avLst/>
              </a:prstGeom>
              <a:solidFill>
                <a:srgbClr val="0804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1360" name="Rectangle 4839"/>
              <p:cNvSpPr>
                <a:spLocks noChangeArrowheads="1"/>
              </p:cNvSpPr>
              <p:nvPr/>
            </p:nvSpPr>
            <p:spPr bwMode="auto">
              <a:xfrm>
                <a:off x="276225" y="3432175"/>
                <a:ext cx="449263" cy="1588"/>
              </a:xfrm>
              <a:prstGeom prst="rect">
                <a:avLst/>
              </a:prstGeom>
              <a:solidFill>
                <a:srgbClr val="0602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1361" name="Rectangle 4840"/>
              <p:cNvSpPr>
                <a:spLocks noChangeArrowheads="1"/>
              </p:cNvSpPr>
              <p:nvPr/>
            </p:nvSpPr>
            <p:spPr bwMode="auto">
              <a:xfrm>
                <a:off x="276225" y="3432175"/>
                <a:ext cx="449263" cy="1588"/>
              </a:xfrm>
              <a:prstGeom prst="rect">
                <a:avLst/>
              </a:prstGeom>
              <a:solidFill>
                <a:srgbClr val="0202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1362" name="Rectangle 4841"/>
              <p:cNvSpPr>
                <a:spLocks noChangeArrowheads="1"/>
              </p:cNvSpPr>
              <p:nvPr/>
            </p:nvSpPr>
            <p:spPr bwMode="auto">
              <a:xfrm>
                <a:off x="276225" y="3432175"/>
                <a:ext cx="449263" cy="1588"/>
              </a:xfrm>
              <a:prstGeom prst="rect">
                <a:avLst/>
              </a:prstGeom>
              <a:solidFill>
                <a:srgbClr val="00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1363" name="Rectangle 4842"/>
              <p:cNvSpPr>
                <a:spLocks noChangeArrowheads="1"/>
              </p:cNvSpPr>
              <p:nvPr/>
            </p:nvSpPr>
            <p:spPr bwMode="auto">
              <a:xfrm>
                <a:off x="276225" y="3212976"/>
                <a:ext cx="449263" cy="203200"/>
              </a:xfrm>
              <a:prstGeom prst="rect">
                <a:avLst/>
              </a:prstGeom>
              <a:noFill/>
              <a:ln w="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  <p:sp>
            <p:nvSpPr>
              <p:cNvPr id="11364" name="Rectangle 4843"/>
              <p:cNvSpPr>
                <a:spLocks noChangeArrowheads="1"/>
              </p:cNvSpPr>
              <p:nvPr/>
            </p:nvSpPr>
            <p:spPr bwMode="auto">
              <a:xfrm>
                <a:off x="800100" y="3228851"/>
                <a:ext cx="1505220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MX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Franklin Gothic Medium" pitchFamily="34" charset="0"/>
                    <a:cs typeface="Arial" pitchFamily="34" charset="0"/>
                  </a:rPr>
                  <a:t>Planicies clásticas</a:t>
                </a:r>
                <a:endParaRPr kumimoji="0" lang="es-MX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5632" name="5631 Grupo"/>
              <p:cNvGrpSpPr/>
              <p:nvPr/>
            </p:nvGrpSpPr>
            <p:grpSpPr>
              <a:xfrm>
                <a:off x="276225" y="5970265"/>
                <a:ext cx="449263" cy="267047"/>
                <a:chOff x="276225" y="5516563"/>
                <a:chExt cx="449263" cy="267047"/>
              </a:xfrm>
            </p:grpSpPr>
            <p:sp>
              <p:nvSpPr>
                <p:cNvPr id="11365" name="Rectangle 4844"/>
                <p:cNvSpPr>
                  <a:spLocks noChangeArrowheads="1"/>
                </p:cNvSpPr>
                <p:nvPr/>
              </p:nvSpPr>
              <p:spPr bwMode="auto">
                <a:xfrm>
                  <a:off x="276225" y="5516563"/>
                  <a:ext cx="449263" cy="203200"/>
                </a:xfrm>
                <a:prstGeom prst="rect">
                  <a:avLst/>
                </a:prstGeom>
                <a:solidFill>
                  <a:srgbClr val="F0E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66" name="Rectangle 4845"/>
                <p:cNvSpPr>
                  <a:spLocks noChangeArrowheads="1"/>
                </p:cNvSpPr>
                <p:nvPr/>
              </p:nvSpPr>
              <p:spPr bwMode="auto">
                <a:xfrm>
                  <a:off x="276225" y="5518150"/>
                  <a:ext cx="449263" cy="201613"/>
                </a:xfrm>
                <a:prstGeom prst="rect">
                  <a:avLst/>
                </a:prstGeom>
                <a:solidFill>
                  <a:srgbClr val="F0E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67" name="Rectangle 4846"/>
                <p:cNvSpPr>
                  <a:spLocks noChangeArrowheads="1"/>
                </p:cNvSpPr>
                <p:nvPr/>
              </p:nvSpPr>
              <p:spPr bwMode="auto">
                <a:xfrm>
                  <a:off x="276225" y="5518150"/>
                  <a:ext cx="449263" cy="201613"/>
                </a:xfrm>
                <a:prstGeom prst="rect">
                  <a:avLst/>
                </a:prstGeom>
                <a:solidFill>
                  <a:srgbClr val="F0E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68" name="Rectangle 4847"/>
                <p:cNvSpPr>
                  <a:spLocks noChangeArrowheads="1"/>
                </p:cNvSpPr>
                <p:nvPr/>
              </p:nvSpPr>
              <p:spPr bwMode="auto">
                <a:xfrm>
                  <a:off x="276225" y="5518150"/>
                  <a:ext cx="449263" cy="201613"/>
                </a:xfrm>
                <a:prstGeom prst="rect">
                  <a:avLst/>
                </a:prstGeom>
                <a:solidFill>
                  <a:srgbClr val="F0E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69" name="Rectangle 4848"/>
                <p:cNvSpPr>
                  <a:spLocks noChangeArrowheads="1"/>
                </p:cNvSpPr>
                <p:nvPr/>
              </p:nvSpPr>
              <p:spPr bwMode="auto">
                <a:xfrm>
                  <a:off x="276225" y="5518150"/>
                  <a:ext cx="449263" cy="201613"/>
                </a:xfrm>
                <a:prstGeom prst="rect">
                  <a:avLst/>
                </a:prstGeom>
                <a:solidFill>
                  <a:srgbClr val="F0E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72" name="Rectangle 4851"/>
                <p:cNvSpPr>
                  <a:spLocks noChangeArrowheads="1"/>
                </p:cNvSpPr>
                <p:nvPr/>
              </p:nvSpPr>
              <p:spPr bwMode="auto">
                <a:xfrm>
                  <a:off x="276225" y="5519738"/>
                  <a:ext cx="449263" cy="200025"/>
                </a:xfrm>
                <a:prstGeom prst="rect">
                  <a:avLst/>
                </a:prstGeom>
                <a:solidFill>
                  <a:srgbClr val="EDEA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73" name="Rectangle 4852"/>
                <p:cNvSpPr>
                  <a:spLocks noChangeArrowheads="1"/>
                </p:cNvSpPr>
                <p:nvPr/>
              </p:nvSpPr>
              <p:spPr bwMode="auto">
                <a:xfrm>
                  <a:off x="276225" y="5519738"/>
                  <a:ext cx="449263" cy="200025"/>
                </a:xfrm>
                <a:prstGeom prst="rect">
                  <a:avLst/>
                </a:prstGeom>
                <a:solidFill>
                  <a:srgbClr val="EDEA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74" name="Rectangle 4853"/>
                <p:cNvSpPr>
                  <a:spLocks noChangeArrowheads="1"/>
                </p:cNvSpPr>
                <p:nvPr/>
              </p:nvSpPr>
              <p:spPr bwMode="auto">
                <a:xfrm>
                  <a:off x="276225" y="5519738"/>
                  <a:ext cx="449263" cy="200025"/>
                </a:xfrm>
                <a:prstGeom prst="rect">
                  <a:avLst/>
                </a:prstGeom>
                <a:solidFill>
                  <a:srgbClr val="EDEA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75" name="Rectangle 4854"/>
                <p:cNvSpPr>
                  <a:spLocks noChangeArrowheads="1"/>
                </p:cNvSpPr>
                <p:nvPr/>
              </p:nvSpPr>
              <p:spPr bwMode="auto">
                <a:xfrm>
                  <a:off x="276225" y="5519738"/>
                  <a:ext cx="449263" cy="200025"/>
                </a:xfrm>
                <a:prstGeom prst="rect">
                  <a:avLst/>
                </a:prstGeom>
                <a:solidFill>
                  <a:srgbClr val="EDEA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76" name="Rectangle 4855"/>
                <p:cNvSpPr>
                  <a:spLocks noChangeArrowheads="1"/>
                </p:cNvSpPr>
                <p:nvPr/>
              </p:nvSpPr>
              <p:spPr bwMode="auto">
                <a:xfrm>
                  <a:off x="276225" y="5519738"/>
                  <a:ext cx="449263" cy="200025"/>
                </a:xfrm>
                <a:prstGeom prst="rect">
                  <a:avLst/>
                </a:prstGeom>
                <a:solidFill>
                  <a:srgbClr val="EDE9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77" name="Rectangle 4856"/>
                <p:cNvSpPr>
                  <a:spLocks noChangeArrowheads="1"/>
                </p:cNvSpPr>
                <p:nvPr/>
              </p:nvSpPr>
              <p:spPr bwMode="auto">
                <a:xfrm>
                  <a:off x="276225" y="5519738"/>
                  <a:ext cx="449263" cy="200025"/>
                </a:xfrm>
                <a:prstGeom prst="rect">
                  <a:avLst/>
                </a:prstGeom>
                <a:solidFill>
                  <a:srgbClr val="EDE9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78" name="Rectangle 4857"/>
                <p:cNvSpPr>
                  <a:spLocks noChangeArrowheads="1"/>
                </p:cNvSpPr>
                <p:nvPr/>
              </p:nvSpPr>
              <p:spPr bwMode="auto">
                <a:xfrm>
                  <a:off x="276225" y="5519738"/>
                  <a:ext cx="449263" cy="200025"/>
                </a:xfrm>
                <a:prstGeom prst="rect">
                  <a:avLst/>
                </a:prstGeom>
                <a:solidFill>
                  <a:srgbClr val="EDE9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79" name="Rectangle 4858"/>
                <p:cNvSpPr>
                  <a:spLocks noChangeArrowheads="1"/>
                </p:cNvSpPr>
                <p:nvPr/>
              </p:nvSpPr>
              <p:spPr bwMode="auto">
                <a:xfrm>
                  <a:off x="276225" y="5519738"/>
                  <a:ext cx="449263" cy="200025"/>
                </a:xfrm>
                <a:prstGeom prst="rect">
                  <a:avLst/>
                </a:prstGeom>
                <a:solidFill>
                  <a:srgbClr val="EDE9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80" name="Rectangle 4859"/>
                <p:cNvSpPr>
                  <a:spLocks noChangeArrowheads="1"/>
                </p:cNvSpPr>
                <p:nvPr/>
              </p:nvSpPr>
              <p:spPr bwMode="auto">
                <a:xfrm>
                  <a:off x="276225" y="5521325"/>
                  <a:ext cx="449263" cy="198438"/>
                </a:xfrm>
                <a:prstGeom prst="rect">
                  <a:avLst/>
                </a:prstGeom>
                <a:solidFill>
                  <a:srgbClr val="EDE9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81" name="Rectangle 4860"/>
                <p:cNvSpPr>
                  <a:spLocks noChangeArrowheads="1"/>
                </p:cNvSpPr>
                <p:nvPr/>
              </p:nvSpPr>
              <p:spPr bwMode="auto">
                <a:xfrm>
                  <a:off x="276225" y="5521325"/>
                  <a:ext cx="449263" cy="198438"/>
                </a:xfrm>
                <a:prstGeom prst="rect">
                  <a:avLst/>
                </a:prstGeom>
                <a:solidFill>
                  <a:srgbClr val="EDE9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82" name="Rectangle 4861"/>
                <p:cNvSpPr>
                  <a:spLocks noChangeArrowheads="1"/>
                </p:cNvSpPr>
                <p:nvPr/>
              </p:nvSpPr>
              <p:spPr bwMode="auto">
                <a:xfrm>
                  <a:off x="276225" y="5521325"/>
                  <a:ext cx="449263" cy="198438"/>
                </a:xfrm>
                <a:prstGeom prst="rect">
                  <a:avLst/>
                </a:prstGeom>
                <a:solidFill>
                  <a:srgbClr val="EDE9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83" name="Rectangle 4862"/>
                <p:cNvSpPr>
                  <a:spLocks noChangeArrowheads="1"/>
                </p:cNvSpPr>
                <p:nvPr/>
              </p:nvSpPr>
              <p:spPr bwMode="auto">
                <a:xfrm>
                  <a:off x="276225" y="5521325"/>
                  <a:ext cx="449263" cy="198438"/>
                </a:xfrm>
                <a:prstGeom prst="rect">
                  <a:avLst/>
                </a:prstGeom>
                <a:solidFill>
                  <a:srgbClr val="EDE9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84" name="Rectangle 4863"/>
                <p:cNvSpPr>
                  <a:spLocks noChangeArrowheads="1"/>
                </p:cNvSpPr>
                <p:nvPr/>
              </p:nvSpPr>
              <p:spPr bwMode="auto">
                <a:xfrm>
                  <a:off x="276225" y="5521325"/>
                  <a:ext cx="449263" cy="198438"/>
                </a:xfrm>
                <a:prstGeom prst="rect">
                  <a:avLst/>
                </a:prstGeom>
                <a:solidFill>
                  <a:srgbClr val="EDE9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85" name="Rectangle 4864"/>
                <p:cNvSpPr>
                  <a:spLocks noChangeArrowheads="1"/>
                </p:cNvSpPr>
                <p:nvPr/>
              </p:nvSpPr>
              <p:spPr bwMode="auto">
                <a:xfrm>
                  <a:off x="276225" y="5521325"/>
                  <a:ext cx="449263" cy="198438"/>
                </a:xfrm>
                <a:prstGeom prst="rect">
                  <a:avLst/>
                </a:prstGeom>
                <a:solidFill>
                  <a:srgbClr val="EBE6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86" name="Rectangle 4865"/>
                <p:cNvSpPr>
                  <a:spLocks noChangeArrowheads="1"/>
                </p:cNvSpPr>
                <p:nvPr/>
              </p:nvSpPr>
              <p:spPr bwMode="auto">
                <a:xfrm>
                  <a:off x="276225" y="5522913"/>
                  <a:ext cx="449263" cy="196850"/>
                </a:xfrm>
                <a:prstGeom prst="rect">
                  <a:avLst/>
                </a:prstGeom>
                <a:solidFill>
                  <a:srgbClr val="EBE6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87" name="Rectangle 4866"/>
                <p:cNvSpPr>
                  <a:spLocks noChangeArrowheads="1"/>
                </p:cNvSpPr>
                <p:nvPr/>
              </p:nvSpPr>
              <p:spPr bwMode="auto">
                <a:xfrm>
                  <a:off x="276225" y="5522913"/>
                  <a:ext cx="449263" cy="196850"/>
                </a:xfrm>
                <a:prstGeom prst="rect">
                  <a:avLst/>
                </a:prstGeom>
                <a:solidFill>
                  <a:srgbClr val="EBE6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88" name="Rectangle 4867"/>
                <p:cNvSpPr>
                  <a:spLocks noChangeArrowheads="1"/>
                </p:cNvSpPr>
                <p:nvPr/>
              </p:nvSpPr>
              <p:spPr bwMode="auto">
                <a:xfrm>
                  <a:off x="276225" y="5522913"/>
                  <a:ext cx="449263" cy="196850"/>
                </a:xfrm>
                <a:prstGeom prst="rect">
                  <a:avLst/>
                </a:prstGeom>
                <a:solidFill>
                  <a:srgbClr val="EBE6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89" name="Rectangle 4868"/>
                <p:cNvSpPr>
                  <a:spLocks noChangeArrowheads="1"/>
                </p:cNvSpPr>
                <p:nvPr/>
              </p:nvSpPr>
              <p:spPr bwMode="auto">
                <a:xfrm>
                  <a:off x="276225" y="5522913"/>
                  <a:ext cx="449263" cy="196850"/>
                </a:xfrm>
                <a:prstGeom prst="rect">
                  <a:avLst/>
                </a:prstGeom>
                <a:solidFill>
                  <a:srgbClr val="EBE6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90" name="Rectangle 4869"/>
                <p:cNvSpPr>
                  <a:spLocks noChangeArrowheads="1"/>
                </p:cNvSpPr>
                <p:nvPr/>
              </p:nvSpPr>
              <p:spPr bwMode="auto">
                <a:xfrm>
                  <a:off x="276225" y="5522913"/>
                  <a:ext cx="449263" cy="196850"/>
                </a:xfrm>
                <a:prstGeom prst="rect">
                  <a:avLst/>
                </a:prstGeom>
                <a:solidFill>
                  <a:srgbClr val="EBE6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91" name="Rectangle 4870"/>
                <p:cNvSpPr>
                  <a:spLocks noChangeArrowheads="1"/>
                </p:cNvSpPr>
                <p:nvPr/>
              </p:nvSpPr>
              <p:spPr bwMode="auto">
                <a:xfrm>
                  <a:off x="276225" y="5522913"/>
                  <a:ext cx="449263" cy="196850"/>
                </a:xfrm>
                <a:prstGeom prst="rect">
                  <a:avLst/>
                </a:prstGeom>
                <a:solidFill>
                  <a:srgbClr val="EBE6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92" name="Rectangle 4871"/>
                <p:cNvSpPr>
                  <a:spLocks noChangeArrowheads="1"/>
                </p:cNvSpPr>
                <p:nvPr/>
              </p:nvSpPr>
              <p:spPr bwMode="auto">
                <a:xfrm>
                  <a:off x="276225" y="5524500"/>
                  <a:ext cx="449263" cy="195263"/>
                </a:xfrm>
                <a:prstGeom prst="rect">
                  <a:avLst/>
                </a:prstGeom>
                <a:solidFill>
                  <a:srgbClr val="EBE6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93" name="Rectangle 4872"/>
                <p:cNvSpPr>
                  <a:spLocks noChangeArrowheads="1"/>
                </p:cNvSpPr>
                <p:nvPr/>
              </p:nvSpPr>
              <p:spPr bwMode="auto">
                <a:xfrm>
                  <a:off x="276225" y="5524500"/>
                  <a:ext cx="449263" cy="195263"/>
                </a:xfrm>
                <a:prstGeom prst="rect">
                  <a:avLst/>
                </a:prstGeom>
                <a:solidFill>
                  <a:srgbClr val="EBE6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94" name="Rectangle 4873"/>
                <p:cNvSpPr>
                  <a:spLocks noChangeArrowheads="1"/>
                </p:cNvSpPr>
                <p:nvPr/>
              </p:nvSpPr>
              <p:spPr bwMode="auto">
                <a:xfrm>
                  <a:off x="276225" y="5524500"/>
                  <a:ext cx="449263" cy="195263"/>
                </a:xfrm>
                <a:prstGeom prst="rect">
                  <a:avLst/>
                </a:prstGeom>
                <a:solidFill>
                  <a:srgbClr val="EBE6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95" name="Rectangle 4874"/>
                <p:cNvSpPr>
                  <a:spLocks noChangeArrowheads="1"/>
                </p:cNvSpPr>
                <p:nvPr/>
              </p:nvSpPr>
              <p:spPr bwMode="auto">
                <a:xfrm>
                  <a:off x="276225" y="5524500"/>
                  <a:ext cx="449263" cy="195263"/>
                </a:xfrm>
                <a:prstGeom prst="rect">
                  <a:avLst/>
                </a:prstGeom>
                <a:solidFill>
                  <a:srgbClr val="EBE6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96" name="Rectangle 4875"/>
                <p:cNvSpPr>
                  <a:spLocks noChangeArrowheads="1"/>
                </p:cNvSpPr>
                <p:nvPr/>
              </p:nvSpPr>
              <p:spPr bwMode="auto">
                <a:xfrm>
                  <a:off x="276225" y="5524500"/>
                  <a:ext cx="449263" cy="195263"/>
                </a:xfrm>
                <a:prstGeom prst="rect">
                  <a:avLst/>
                </a:prstGeom>
                <a:solidFill>
                  <a:srgbClr val="EBE6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97" name="Rectangle 4876"/>
                <p:cNvSpPr>
                  <a:spLocks noChangeArrowheads="1"/>
                </p:cNvSpPr>
                <p:nvPr/>
              </p:nvSpPr>
              <p:spPr bwMode="auto">
                <a:xfrm>
                  <a:off x="276225" y="5524500"/>
                  <a:ext cx="449263" cy="195263"/>
                </a:xfrm>
                <a:prstGeom prst="rect">
                  <a:avLst/>
                </a:prstGeom>
                <a:solidFill>
                  <a:srgbClr val="EBE6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98" name="Rectangle 4877"/>
                <p:cNvSpPr>
                  <a:spLocks noChangeArrowheads="1"/>
                </p:cNvSpPr>
                <p:nvPr/>
              </p:nvSpPr>
              <p:spPr bwMode="auto">
                <a:xfrm>
                  <a:off x="276225" y="5526088"/>
                  <a:ext cx="449263" cy="193675"/>
                </a:xfrm>
                <a:prstGeom prst="rect">
                  <a:avLst/>
                </a:prstGeom>
                <a:solidFill>
                  <a:srgbClr val="E8E2A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399" name="Rectangle 4878"/>
                <p:cNvSpPr>
                  <a:spLocks noChangeArrowheads="1"/>
                </p:cNvSpPr>
                <p:nvPr/>
              </p:nvSpPr>
              <p:spPr bwMode="auto">
                <a:xfrm>
                  <a:off x="276225" y="5526088"/>
                  <a:ext cx="449263" cy="193675"/>
                </a:xfrm>
                <a:prstGeom prst="rect">
                  <a:avLst/>
                </a:prstGeom>
                <a:solidFill>
                  <a:srgbClr val="E8E2A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00" name="Rectangle 4879"/>
                <p:cNvSpPr>
                  <a:spLocks noChangeArrowheads="1"/>
                </p:cNvSpPr>
                <p:nvPr/>
              </p:nvSpPr>
              <p:spPr bwMode="auto">
                <a:xfrm>
                  <a:off x="276225" y="5526088"/>
                  <a:ext cx="449263" cy="193675"/>
                </a:xfrm>
                <a:prstGeom prst="rect">
                  <a:avLst/>
                </a:prstGeom>
                <a:solidFill>
                  <a:srgbClr val="E8E2A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01" name="Rectangle 4880"/>
                <p:cNvSpPr>
                  <a:spLocks noChangeArrowheads="1"/>
                </p:cNvSpPr>
                <p:nvPr/>
              </p:nvSpPr>
              <p:spPr bwMode="auto">
                <a:xfrm>
                  <a:off x="276225" y="5526088"/>
                  <a:ext cx="449263" cy="193675"/>
                </a:xfrm>
                <a:prstGeom prst="rect">
                  <a:avLst/>
                </a:prstGeom>
                <a:solidFill>
                  <a:srgbClr val="E8E2A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02" name="Rectangle 4881"/>
                <p:cNvSpPr>
                  <a:spLocks noChangeArrowheads="1"/>
                </p:cNvSpPr>
                <p:nvPr/>
              </p:nvSpPr>
              <p:spPr bwMode="auto">
                <a:xfrm>
                  <a:off x="276225" y="5526088"/>
                  <a:ext cx="449263" cy="193675"/>
                </a:xfrm>
                <a:prstGeom prst="rect">
                  <a:avLst/>
                </a:prstGeom>
                <a:solidFill>
                  <a:srgbClr val="E8E2A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03" name="Rectangle 4882"/>
                <p:cNvSpPr>
                  <a:spLocks noChangeArrowheads="1"/>
                </p:cNvSpPr>
                <p:nvPr/>
              </p:nvSpPr>
              <p:spPr bwMode="auto">
                <a:xfrm>
                  <a:off x="276225" y="5527675"/>
                  <a:ext cx="449263" cy="192088"/>
                </a:xfrm>
                <a:prstGeom prst="rect">
                  <a:avLst/>
                </a:prstGeom>
                <a:solidFill>
                  <a:srgbClr val="E8E2A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04" name="Rectangle 4883"/>
                <p:cNvSpPr>
                  <a:spLocks noChangeArrowheads="1"/>
                </p:cNvSpPr>
                <p:nvPr/>
              </p:nvSpPr>
              <p:spPr bwMode="auto">
                <a:xfrm>
                  <a:off x="276225" y="5527675"/>
                  <a:ext cx="449263" cy="192088"/>
                </a:xfrm>
                <a:prstGeom prst="rect">
                  <a:avLst/>
                </a:prstGeom>
                <a:solidFill>
                  <a:srgbClr val="E8E2A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05" name="Rectangle 4884"/>
                <p:cNvSpPr>
                  <a:spLocks noChangeArrowheads="1"/>
                </p:cNvSpPr>
                <p:nvPr/>
              </p:nvSpPr>
              <p:spPr bwMode="auto">
                <a:xfrm>
                  <a:off x="276225" y="5527675"/>
                  <a:ext cx="449263" cy="192088"/>
                </a:xfrm>
                <a:prstGeom prst="rect">
                  <a:avLst/>
                </a:prstGeom>
                <a:solidFill>
                  <a:srgbClr val="E8E2A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06" name="Rectangle 4885"/>
                <p:cNvSpPr>
                  <a:spLocks noChangeArrowheads="1"/>
                </p:cNvSpPr>
                <p:nvPr/>
              </p:nvSpPr>
              <p:spPr bwMode="auto">
                <a:xfrm>
                  <a:off x="276225" y="5527675"/>
                  <a:ext cx="449263" cy="192088"/>
                </a:xfrm>
                <a:prstGeom prst="rect">
                  <a:avLst/>
                </a:prstGeom>
                <a:solidFill>
                  <a:srgbClr val="E8E2A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07" name="Rectangle 4886"/>
                <p:cNvSpPr>
                  <a:spLocks noChangeArrowheads="1"/>
                </p:cNvSpPr>
                <p:nvPr/>
              </p:nvSpPr>
              <p:spPr bwMode="auto">
                <a:xfrm>
                  <a:off x="276225" y="5527675"/>
                  <a:ext cx="449263" cy="192088"/>
                </a:xfrm>
                <a:prstGeom prst="rect">
                  <a:avLst/>
                </a:prstGeom>
                <a:solidFill>
                  <a:srgbClr val="E8E2A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11" name="Rectangle 4890"/>
                <p:cNvSpPr>
                  <a:spLocks noChangeArrowheads="1"/>
                </p:cNvSpPr>
                <p:nvPr/>
              </p:nvSpPr>
              <p:spPr bwMode="auto">
                <a:xfrm>
                  <a:off x="276225" y="5529263"/>
                  <a:ext cx="449263" cy="190500"/>
                </a:xfrm>
                <a:prstGeom prst="rect">
                  <a:avLst/>
                </a:prstGeom>
                <a:solidFill>
                  <a:srgbClr val="E6E0A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12" name="Rectangle 4891"/>
                <p:cNvSpPr>
                  <a:spLocks noChangeArrowheads="1"/>
                </p:cNvSpPr>
                <p:nvPr/>
              </p:nvSpPr>
              <p:spPr bwMode="auto">
                <a:xfrm>
                  <a:off x="276225" y="5529263"/>
                  <a:ext cx="449263" cy="190500"/>
                </a:xfrm>
                <a:prstGeom prst="rect">
                  <a:avLst/>
                </a:prstGeom>
                <a:solidFill>
                  <a:srgbClr val="E6E0A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13" name="Rectangle 4892"/>
                <p:cNvSpPr>
                  <a:spLocks noChangeArrowheads="1"/>
                </p:cNvSpPr>
                <p:nvPr/>
              </p:nvSpPr>
              <p:spPr bwMode="auto">
                <a:xfrm>
                  <a:off x="276225" y="5529263"/>
                  <a:ext cx="449263" cy="190500"/>
                </a:xfrm>
                <a:prstGeom prst="rect">
                  <a:avLst/>
                </a:prstGeom>
                <a:solidFill>
                  <a:srgbClr val="E6E0A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14" name="Rectangle 4893"/>
                <p:cNvSpPr>
                  <a:spLocks noChangeArrowheads="1"/>
                </p:cNvSpPr>
                <p:nvPr/>
              </p:nvSpPr>
              <p:spPr bwMode="auto">
                <a:xfrm>
                  <a:off x="276225" y="5529263"/>
                  <a:ext cx="449263" cy="190500"/>
                </a:xfrm>
                <a:prstGeom prst="rect">
                  <a:avLst/>
                </a:prstGeom>
                <a:solidFill>
                  <a:srgbClr val="E6E0A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15" name="Rectangle 4894"/>
                <p:cNvSpPr>
                  <a:spLocks noChangeArrowheads="1"/>
                </p:cNvSpPr>
                <p:nvPr/>
              </p:nvSpPr>
              <p:spPr bwMode="auto">
                <a:xfrm>
                  <a:off x="276225" y="5529263"/>
                  <a:ext cx="449263" cy="190500"/>
                </a:xfrm>
                <a:prstGeom prst="rect">
                  <a:avLst/>
                </a:prstGeom>
                <a:solidFill>
                  <a:srgbClr val="E6E0A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16" name="Rectangle 4895"/>
                <p:cNvSpPr>
                  <a:spLocks noChangeArrowheads="1"/>
                </p:cNvSpPr>
                <p:nvPr/>
              </p:nvSpPr>
              <p:spPr bwMode="auto">
                <a:xfrm>
                  <a:off x="276225" y="5529263"/>
                  <a:ext cx="449263" cy="190500"/>
                </a:xfrm>
                <a:prstGeom prst="rect">
                  <a:avLst/>
                </a:prstGeom>
                <a:solidFill>
                  <a:srgbClr val="E6E0A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17" name="Rectangle 4896"/>
                <p:cNvSpPr>
                  <a:spLocks noChangeArrowheads="1"/>
                </p:cNvSpPr>
                <p:nvPr/>
              </p:nvSpPr>
              <p:spPr bwMode="auto">
                <a:xfrm>
                  <a:off x="276225" y="5530850"/>
                  <a:ext cx="449263" cy="188913"/>
                </a:xfrm>
                <a:prstGeom prst="rect">
                  <a:avLst/>
                </a:prstGeom>
                <a:solidFill>
                  <a:srgbClr val="E6E0A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18" name="Rectangle 4897"/>
                <p:cNvSpPr>
                  <a:spLocks noChangeArrowheads="1"/>
                </p:cNvSpPr>
                <p:nvPr/>
              </p:nvSpPr>
              <p:spPr bwMode="auto">
                <a:xfrm>
                  <a:off x="276225" y="5530850"/>
                  <a:ext cx="449263" cy="188913"/>
                </a:xfrm>
                <a:prstGeom prst="rect">
                  <a:avLst/>
                </a:prstGeom>
                <a:solidFill>
                  <a:srgbClr val="E6E0A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19" name="Rectangle 4898"/>
                <p:cNvSpPr>
                  <a:spLocks noChangeArrowheads="1"/>
                </p:cNvSpPr>
                <p:nvPr/>
              </p:nvSpPr>
              <p:spPr bwMode="auto">
                <a:xfrm>
                  <a:off x="276225" y="5530850"/>
                  <a:ext cx="449263" cy="188913"/>
                </a:xfrm>
                <a:prstGeom prst="rect">
                  <a:avLst/>
                </a:prstGeom>
                <a:solidFill>
                  <a:srgbClr val="E6E0A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20" name="Rectangle 4899"/>
                <p:cNvSpPr>
                  <a:spLocks noChangeArrowheads="1"/>
                </p:cNvSpPr>
                <p:nvPr/>
              </p:nvSpPr>
              <p:spPr bwMode="auto">
                <a:xfrm>
                  <a:off x="276225" y="5530850"/>
                  <a:ext cx="449263" cy="188913"/>
                </a:xfrm>
                <a:prstGeom prst="rect">
                  <a:avLst/>
                </a:prstGeom>
                <a:solidFill>
                  <a:srgbClr val="E6E0A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21" name="Rectangle 4900"/>
                <p:cNvSpPr>
                  <a:spLocks noChangeArrowheads="1"/>
                </p:cNvSpPr>
                <p:nvPr/>
              </p:nvSpPr>
              <p:spPr bwMode="auto">
                <a:xfrm>
                  <a:off x="276225" y="5530850"/>
                  <a:ext cx="449263" cy="188913"/>
                </a:xfrm>
                <a:prstGeom prst="rect">
                  <a:avLst/>
                </a:prstGeom>
                <a:solidFill>
                  <a:srgbClr val="E6DFA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22" name="Rectangle 4901"/>
                <p:cNvSpPr>
                  <a:spLocks noChangeArrowheads="1"/>
                </p:cNvSpPr>
                <p:nvPr/>
              </p:nvSpPr>
              <p:spPr bwMode="auto">
                <a:xfrm>
                  <a:off x="276225" y="5530850"/>
                  <a:ext cx="449263" cy="188913"/>
                </a:xfrm>
                <a:prstGeom prst="rect">
                  <a:avLst/>
                </a:prstGeom>
                <a:solidFill>
                  <a:srgbClr val="E6DFA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23" name="Rectangle 4902"/>
                <p:cNvSpPr>
                  <a:spLocks noChangeArrowheads="1"/>
                </p:cNvSpPr>
                <p:nvPr/>
              </p:nvSpPr>
              <p:spPr bwMode="auto">
                <a:xfrm>
                  <a:off x="276225" y="5532438"/>
                  <a:ext cx="449263" cy="187325"/>
                </a:xfrm>
                <a:prstGeom prst="rect">
                  <a:avLst/>
                </a:prstGeom>
                <a:solidFill>
                  <a:srgbClr val="E6DFA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24" name="Rectangle 4903"/>
                <p:cNvSpPr>
                  <a:spLocks noChangeArrowheads="1"/>
                </p:cNvSpPr>
                <p:nvPr/>
              </p:nvSpPr>
              <p:spPr bwMode="auto">
                <a:xfrm>
                  <a:off x="276225" y="5532438"/>
                  <a:ext cx="449263" cy="187325"/>
                </a:xfrm>
                <a:prstGeom prst="rect">
                  <a:avLst/>
                </a:prstGeom>
                <a:solidFill>
                  <a:srgbClr val="E6DFA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25" name="Rectangle 4904"/>
                <p:cNvSpPr>
                  <a:spLocks noChangeArrowheads="1"/>
                </p:cNvSpPr>
                <p:nvPr/>
              </p:nvSpPr>
              <p:spPr bwMode="auto">
                <a:xfrm>
                  <a:off x="276225" y="5532438"/>
                  <a:ext cx="449263" cy="187325"/>
                </a:xfrm>
                <a:prstGeom prst="rect">
                  <a:avLst/>
                </a:prstGeom>
                <a:solidFill>
                  <a:srgbClr val="E3DC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26" name="Rectangle 4905"/>
                <p:cNvSpPr>
                  <a:spLocks noChangeArrowheads="1"/>
                </p:cNvSpPr>
                <p:nvPr/>
              </p:nvSpPr>
              <p:spPr bwMode="auto">
                <a:xfrm>
                  <a:off x="276225" y="5532438"/>
                  <a:ext cx="449263" cy="187325"/>
                </a:xfrm>
                <a:prstGeom prst="rect">
                  <a:avLst/>
                </a:prstGeom>
                <a:solidFill>
                  <a:srgbClr val="E3DC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27" name="Rectangle 4906"/>
                <p:cNvSpPr>
                  <a:spLocks noChangeArrowheads="1"/>
                </p:cNvSpPr>
                <p:nvPr/>
              </p:nvSpPr>
              <p:spPr bwMode="auto">
                <a:xfrm>
                  <a:off x="276225" y="5532438"/>
                  <a:ext cx="449263" cy="187325"/>
                </a:xfrm>
                <a:prstGeom prst="rect">
                  <a:avLst/>
                </a:prstGeom>
                <a:solidFill>
                  <a:srgbClr val="E3DC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28" name="Rectangle 4907"/>
                <p:cNvSpPr>
                  <a:spLocks noChangeArrowheads="1"/>
                </p:cNvSpPr>
                <p:nvPr/>
              </p:nvSpPr>
              <p:spPr bwMode="auto">
                <a:xfrm>
                  <a:off x="276225" y="5532438"/>
                  <a:ext cx="449263" cy="187325"/>
                </a:xfrm>
                <a:prstGeom prst="rect">
                  <a:avLst/>
                </a:prstGeom>
                <a:solidFill>
                  <a:srgbClr val="E3DC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29" name="Rectangle 4908"/>
                <p:cNvSpPr>
                  <a:spLocks noChangeArrowheads="1"/>
                </p:cNvSpPr>
                <p:nvPr/>
              </p:nvSpPr>
              <p:spPr bwMode="auto">
                <a:xfrm>
                  <a:off x="276225" y="5534025"/>
                  <a:ext cx="449263" cy="185738"/>
                </a:xfrm>
                <a:prstGeom prst="rect">
                  <a:avLst/>
                </a:prstGeom>
                <a:solidFill>
                  <a:srgbClr val="E3DC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30" name="Rectangle 4909"/>
                <p:cNvSpPr>
                  <a:spLocks noChangeArrowheads="1"/>
                </p:cNvSpPr>
                <p:nvPr/>
              </p:nvSpPr>
              <p:spPr bwMode="auto">
                <a:xfrm>
                  <a:off x="276225" y="5534025"/>
                  <a:ext cx="449263" cy="185738"/>
                </a:xfrm>
                <a:prstGeom prst="rect">
                  <a:avLst/>
                </a:prstGeom>
                <a:solidFill>
                  <a:srgbClr val="E3DC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31" name="Rectangle 4910"/>
                <p:cNvSpPr>
                  <a:spLocks noChangeArrowheads="1"/>
                </p:cNvSpPr>
                <p:nvPr/>
              </p:nvSpPr>
              <p:spPr bwMode="auto">
                <a:xfrm>
                  <a:off x="276225" y="5534025"/>
                  <a:ext cx="449263" cy="185738"/>
                </a:xfrm>
                <a:prstGeom prst="rect">
                  <a:avLst/>
                </a:prstGeom>
                <a:solidFill>
                  <a:srgbClr val="E3DC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32" name="Rectangle 4911"/>
                <p:cNvSpPr>
                  <a:spLocks noChangeArrowheads="1"/>
                </p:cNvSpPr>
                <p:nvPr/>
              </p:nvSpPr>
              <p:spPr bwMode="auto">
                <a:xfrm>
                  <a:off x="276225" y="5534025"/>
                  <a:ext cx="449263" cy="185738"/>
                </a:xfrm>
                <a:prstGeom prst="rect">
                  <a:avLst/>
                </a:prstGeom>
                <a:solidFill>
                  <a:srgbClr val="E3DC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33" name="Rectangle 4912"/>
                <p:cNvSpPr>
                  <a:spLocks noChangeArrowheads="1"/>
                </p:cNvSpPr>
                <p:nvPr/>
              </p:nvSpPr>
              <p:spPr bwMode="auto">
                <a:xfrm>
                  <a:off x="276225" y="5534025"/>
                  <a:ext cx="449263" cy="185738"/>
                </a:xfrm>
                <a:prstGeom prst="rect">
                  <a:avLst/>
                </a:prstGeom>
                <a:solidFill>
                  <a:srgbClr val="E3DC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34" name="Rectangle 4913"/>
                <p:cNvSpPr>
                  <a:spLocks noChangeArrowheads="1"/>
                </p:cNvSpPr>
                <p:nvPr/>
              </p:nvSpPr>
              <p:spPr bwMode="auto">
                <a:xfrm>
                  <a:off x="276225" y="5534025"/>
                  <a:ext cx="449263" cy="185738"/>
                </a:xfrm>
                <a:prstGeom prst="rect">
                  <a:avLst/>
                </a:prstGeom>
                <a:solidFill>
                  <a:srgbClr val="E3DC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35" name="Rectangle 4914"/>
                <p:cNvSpPr>
                  <a:spLocks noChangeArrowheads="1"/>
                </p:cNvSpPr>
                <p:nvPr/>
              </p:nvSpPr>
              <p:spPr bwMode="auto">
                <a:xfrm>
                  <a:off x="276225" y="5535613"/>
                  <a:ext cx="449263" cy="184150"/>
                </a:xfrm>
                <a:prstGeom prst="rect">
                  <a:avLst/>
                </a:prstGeom>
                <a:solidFill>
                  <a:srgbClr val="E3DC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36" name="Rectangle 4915"/>
                <p:cNvSpPr>
                  <a:spLocks noChangeArrowheads="1"/>
                </p:cNvSpPr>
                <p:nvPr/>
              </p:nvSpPr>
              <p:spPr bwMode="auto">
                <a:xfrm>
                  <a:off x="276225" y="5535613"/>
                  <a:ext cx="449263" cy="184150"/>
                </a:xfrm>
                <a:prstGeom prst="rect">
                  <a:avLst/>
                </a:prstGeom>
                <a:solidFill>
                  <a:srgbClr val="E3DC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37" name="Rectangle 4916"/>
                <p:cNvSpPr>
                  <a:spLocks noChangeArrowheads="1"/>
                </p:cNvSpPr>
                <p:nvPr/>
              </p:nvSpPr>
              <p:spPr bwMode="auto">
                <a:xfrm>
                  <a:off x="276225" y="5535613"/>
                  <a:ext cx="449263" cy="184150"/>
                </a:xfrm>
                <a:prstGeom prst="rect">
                  <a:avLst/>
                </a:prstGeom>
                <a:solidFill>
                  <a:srgbClr val="E3DC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38" name="Rectangle 4917"/>
                <p:cNvSpPr>
                  <a:spLocks noChangeArrowheads="1"/>
                </p:cNvSpPr>
                <p:nvPr/>
              </p:nvSpPr>
              <p:spPr bwMode="auto">
                <a:xfrm>
                  <a:off x="276225" y="5535613"/>
                  <a:ext cx="449263" cy="184150"/>
                </a:xfrm>
                <a:prstGeom prst="rect">
                  <a:avLst/>
                </a:prstGeom>
                <a:solidFill>
                  <a:srgbClr val="E0D99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39" name="Rectangle 4918"/>
                <p:cNvSpPr>
                  <a:spLocks noChangeArrowheads="1"/>
                </p:cNvSpPr>
                <p:nvPr/>
              </p:nvSpPr>
              <p:spPr bwMode="auto">
                <a:xfrm>
                  <a:off x="276225" y="5535613"/>
                  <a:ext cx="449263" cy="184150"/>
                </a:xfrm>
                <a:prstGeom prst="rect">
                  <a:avLst/>
                </a:prstGeom>
                <a:solidFill>
                  <a:srgbClr val="E0D99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41" name="Rectangle 4920"/>
                <p:cNvSpPr>
                  <a:spLocks noChangeArrowheads="1"/>
                </p:cNvSpPr>
                <p:nvPr/>
              </p:nvSpPr>
              <p:spPr bwMode="auto">
                <a:xfrm>
                  <a:off x="276225" y="5517232"/>
                  <a:ext cx="449263" cy="184150"/>
                </a:xfrm>
                <a:prstGeom prst="rect">
                  <a:avLst/>
                </a:prstGeom>
                <a:solidFill>
                  <a:srgbClr val="E0D99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42" name="Rectangle 4921"/>
                <p:cNvSpPr>
                  <a:spLocks noChangeArrowheads="1"/>
                </p:cNvSpPr>
                <p:nvPr/>
              </p:nvSpPr>
              <p:spPr bwMode="auto">
                <a:xfrm>
                  <a:off x="276225" y="5537200"/>
                  <a:ext cx="449263" cy="182563"/>
                </a:xfrm>
                <a:prstGeom prst="rect">
                  <a:avLst/>
                </a:prstGeom>
                <a:solidFill>
                  <a:srgbClr val="E0D99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43" name="Rectangle 4922"/>
                <p:cNvSpPr>
                  <a:spLocks noChangeArrowheads="1"/>
                </p:cNvSpPr>
                <p:nvPr/>
              </p:nvSpPr>
              <p:spPr bwMode="auto">
                <a:xfrm>
                  <a:off x="276225" y="5537200"/>
                  <a:ext cx="449263" cy="182563"/>
                </a:xfrm>
                <a:prstGeom prst="rect">
                  <a:avLst/>
                </a:prstGeom>
                <a:solidFill>
                  <a:srgbClr val="E0D89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44" name="Rectangle 4923"/>
                <p:cNvSpPr>
                  <a:spLocks noChangeArrowheads="1"/>
                </p:cNvSpPr>
                <p:nvPr/>
              </p:nvSpPr>
              <p:spPr bwMode="auto">
                <a:xfrm>
                  <a:off x="276225" y="5537200"/>
                  <a:ext cx="449263" cy="182563"/>
                </a:xfrm>
                <a:prstGeom prst="rect">
                  <a:avLst/>
                </a:prstGeom>
                <a:solidFill>
                  <a:srgbClr val="E0D89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45" name="Rectangle 4924"/>
                <p:cNvSpPr>
                  <a:spLocks noChangeArrowheads="1"/>
                </p:cNvSpPr>
                <p:nvPr/>
              </p:nvSpPr>
              <p:spPr bwMode="auto">
                <a:xfrm>
                  <a:off x="276225" y="5537200"/>
                  <a:ext cx="449263" cy="182563"/>
                </a:xfrm>
                <a:prstGeom prst="rect">
                  <a:avLst/>
                </a:prstGeom>
                <a:solidFill>
                  <a:srgbClr val="E0D89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46" name="Rectangle 4925"/>
                <p:cNvSpPr>
                  <a:spLocks noChangeArrowheads="1"/>
                </p:cNvSpPr>
                <p:nvPr/>
              </p:nvSpPr>
              <p:spPr bwMode="auto">
                <a:xfrm>
                  <a:off x="276225" y="5537200"/>
                  <a:ext cx="449263" cy="182563"/>
                </a:xfrm>
                <a:prstGeom prst="rect">
                  <a:avLst/>
                </a:prstGeom>
                <a:solidFill>
                  <a:srgbClr val="E0D89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47" name="Rectangle 4926"/>
                <p:cNvSpPr>
                  <a:spLocks noChangeArrowheads="1"/>
                </p:cNvSpPr>
                <p:nvPr/>
              </p:nvSpPr>
              <p:spPr bwMode="auto">
                <a:xfrm>
                  <a:off x="276225" y="5537200"/>
                  <a:ext cx="449263" cy="182563"/>
                </a:xfrm>
                <a:prstGeom prst="rect">
                  <a:avLst/>
                </a:prstGeom>
                <a:solidFill>
                  <a:srgbClr val="E0D89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48" name="Rectangle 4927"/>
                <p:cNvSpPr>
                  <a:spLocks noChangeArrowheads="1"/>
                </p:cNvSpPr>
                <p:nvPr/>
              </p:nvSpPr>
              <p:spPr bwMode="auto">
                <a:xfrm>
                  <a:off x="276225" y="5538788"/>
                  <a:ext cx="449263" cy="180975"/>
                </a:xfrm>
                <a:prstGeom prst="rect">
                  <a:avLst/>
                </a:prstGeom>
                <a:solidFill>
                  <a:srgbClr val="E0D89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49" name="Rectangle 4928"/>
                <p:cNvSpPr>
                  <a:spLocks noChangeArrowheads="1"/>
                </p:cNvSpPr>
                <p:nvPr/>
              </p:nvSpPr>
              <p:spPr bwMode="auto">
                <a:xfrm>
                  <a:off x="276225" y="5538788"/>
                  <a:ext cx="449263" cy="180975"/>
                </a:xfrm>
                <a:prstGeom prst="rect">
                  <a:avLst/>
                </a:prstGeom>
                <a:solidFill>
                  <a:srgbClr val="E0D89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50" name="Rectangle 4929"/>
                <p:cNvSpPr>
                  <a:spLocks noChangeArrowheads="1"/>
                </p:cNvSpPr>
                <p:nvPr/>
              </p:nvSpPr>
              <p:spPr bwMode="auto">
                <a:xfrm>
                  <a:off x="276225" y="5538788"/>
                  <a:ext cx="449263" cy="180975"/>
                </a:xfrm>
                <a:prstGeom prst="rect">
                  <a:avLst/>
                </a:prstGeom>
                <a:solidFill>
                  <a:srgbClr val="E0D89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51" name="Rectangle 4930"/>
                <p:cNvSpPr>
                  <a:spLocks noChangeArrowheads="1"/>
                </p:cNvSpPr>
                <p:nvPr/>
              </p:nvSpPr>
              <p:spPr bwMode="auto">
                <a:xfrm>
                  <a:off x="276225" y="5538788"/>
                  <a:ext cx="449263" cy="180975"/>
                </a:xfrm>
                <a:prstGeom prst="rect">
                  <a:avLst/>
                </a:prstGeom>
                <a:solidFill>
                  <a:srgbClr val="DED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52" name="Rectangle 4931"/>
                <p:cNvSpPr>
                  <a:spLocks noChangeArrowheads="1"/>
                </p:cNvSpPr>
                <p:nvPr/>
              </p:nvSpPr>
              <p:spPr bwMode="auto">
                <a:xfrm>
                  <a:off x="276225" y="5538788"/>
                  <a:ext cx="449263" cy="180975"/>
                </a:xfrm>
                <a:prstGeom prst="rect">
                  <a:avLst/>
                </a:prstGeom>
                <a:solidFill>
                  <a:srgbClr val="DED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53" name="Rectangle 4932"/>
                <p:cNvSpPr>
                  <a:spLocks noChangeArrowheads="1"/>
                </p:cNvSpPr>
                <p:nvPr/>
              </p:nvSpPr>
              <p:spPr bwMode="auto">
                <a:xfrm>
                  <a:off x="276225" y="5538788"/>
                  <a:ext cx="449263" cy="180975"/>
                </a:xfrm>
                <a:prstGeom prst="rect">
                  <a:avLst/>
                </a:prstGeom>
                <a:solidFill>
                  <a:srgbClr val="DED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54" name="Rectangle 4933"/>
                <p:cNvSpPr>
                  <a:spLocks noChangeArrowheads="1"/>
                </p:cNvSpPr>
                <p:nvPr/>
              </p:nvSpPr>
              <p:spPr bwMode="auto">
                <a:xfrm>
                  <a:off x="276225" y="5540375"/>
                  <a:ext cx="449263" cy="179388"/>
                </a:xfrm>
                <a:prstGeom prst="rect">
                  <a:avLst/>
                </a:prstGeom>
                <a:solidFill>
                  <a:srgbClr val="DED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55" name="Rectangle 4934"/>
                <p:cNvSpPr>
                  <a:spLocks noChangeArrowheads="1"/>
                </p:cNvSpPr>
                <p:nvPr/>
              </p:nvSpPr>
              <p:spPr bwMode="auto">
                <a:xfrm>
                  <a:off x="276225" y="5540375"/>
                  <a:ext cx="449263" cy="179388"/>
                </a:xfrm>
                <a:prstGeom prst="rect">
                  <a:avLst/>
                </a:prstGeom>
                <a:solidFill>
                  <a:srgbClr val="DED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56" name="Rectangle 4935"/>
                <p:cNvSpPr>
                  <a:spLocks noChangeArrowheads="1"/>
                </p:cNvSpPr>
                <p:nvPr/>
              </p:nvSpPr>
              <p:spPr bwMode="auto">
                <a:xfrm>
                  <a:off x="276225" y="5540375"/>
                  <a:ext cx="449263" cy="179388"/>
                </a:xfrm>
                <a:prstGeom prst="rect">
                  <a:avLst/>
                </a:prstGeom>
                <a:solidFill>
                  <a:srgbClr val="DED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57" name="Rectangle 4936"/>
                <p:cNvSpPr>
                  <a:spLocks noChangeArrowheads="1"/>
                </p:cNvSpPr>
                <p:nvPr/>
              </p:nvSpPr>
              <p:spPr bwMode="auto">
                <a:xfrm>
                  <a:off x="276225" y="5540375"/>
                  <a:ext cx="449263" cy="179388"/>
                </a:xfrm>
                <a:prstGeom prst="rect">
                  <a:avLst/>
                </a:prstGeom>
                <a:solidFill>
                  <a:srgbClr val="DED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58" name="Rectangle 4937"/>
                <p:cNvSpPr>
                  <a:spLocks noChangeArrowheads="1"/>
                </p:cNvSpPr>
                <p:nvPr/>
              </p:nvSpPr>
              <p:spPr bwMode="auto">
                <a:xfrm>
                  <a:off x="276225" y="5540375"/>
                  <a:ext cx="449263" cy="179388"/>
                </a:xfrm>
                <a:prstGeom prst="rect">
                  <a:avLst/>
                </a:prstGeom>
                <a:solidFill>
                  <a:srgbClr val="DED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59" name="Rectangle 4938"/>
                <p:cNvSpPr>
                  <a:spLocks noChangeArrowheads="1"/>
                </p:cNvSpPr>
                <p:nvPr/>
              </p:nvSpPr>
              <p:spPr bwMode="auto">
                <a:xfrm>
                  <a:off x="276225" y="5540375"/>
                  <a:ext cx="449263" cy="179388"/>
                </a:xfrm>
                <a:prstGeom prst="rect">
                  <a:avLst/>
                </a:prstGeom>
                <a:solidFill>
                  <a:srgbClr val="DED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60" name="Rectangle 4939"/>
                <p:cNvSpPr>
                  <a:spLocks noChangeArrowheads="1"/>
                </p:cNvSpPr>
                <p:nvPr/>
              </p:nvSpPr>
              <p:spPr bwMode="auto">
                <a:xfrm>
                  <a:off x="276225" y="5541963"/>
                  <a:ext cx="449263" cy="177800"/>
                </a:xfrm>
                <a:prstGeom prst="rect">
                  <a:avLst/>
                </a:prstGeom>
                <a:solidFill>
                  <a:srgbClr val="DED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61" name="Rectangle 4940"/>
                <p:cNvSpPr>
                  <a:spLocks noChangeArrowheads="1"/>
                </p:cNvSpPr>
                <p:nvPr/>
              </p:nvSpPr>
              <p:spPr bwMode="auto">
                <a:xfrm>
                  <a:off x="276225" y="5541963"/>
                  <a:ext cx="449263" cy="177800"/>
                </a:xfrm>
                <a:prstGeom prst="rect">
                  <a:avLst/>
                </a:prstGeom>
                <a:solidFill>
                  <a:srgbClr val="DED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62" name="Rectangle 4941"/>
                <p:cNvSpPr>
                  <a:spLocks noChangeArrowheads="1"/>
                </p:cNvSpPr>
                <p:nvPr/>
              </p:nvSpPr>
              <p:spPr bwMode="auto">
                <a:xfrm>
                  <a:off x="276225" y="5541963"/>
                  <a:ext cx="449263" cy="177800"/>
                </a:xfrm>
                <a:prstGeom prst="rect">
                  <a:avLst/>
                </a:prstGeom>
                <a:solidFill>
                  <a:srgbClr val="DED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63" name="Rectangle 4942"/>
                <p:cNvSpPr>
                  <a:spLocks noChangeArrowheads="1"/>
                </p:cNvSpPr>
                <p:nvPr/>
              </p:nvSpPr>
              <p:spPr bwMode="auto">
                <a:xfrm>
                  <a:off x="276225" y="5541963"/>
                  <a:ext cx="449263" cy="177800"/>
                </a:xfrm>
                <a:prstGeom prst="rect">
                  <a:avLst/>
                </a:prstGeom>
                <a:solidFill>
                  <a:srgbClr val="DED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64" name="Rectangle 4943"/>
                <p:cNvSpPr>
                  <a:spLocks noChangeArrowheads="1"/>
                </p:cNvSpPr>
                <p:nvPr/>
              </p:nvSpPr>
              <p:spPr bwMode="auto">
                <a:xfrm>
                  <a:off x="276225" y="5541963"/>
                  <a:ext cx="449263" cy="177800"/>
                </a:xfrm>
                <a:prstGeom prst="rect">
                  <a:avLst/>
                </a:prstGeom>
                <a:solidFill>
                  <a:srgbClr val="DBD3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65" name="Rectangle 4944"/>
                <p:cNvSpPr>
                  <a:spLocks noChangeArrowheads="1"/>
                </p:cNvSpPr>
                <p:nvPr/>
              </p:nvSpPr>
              <p:spPr bwMode="auto">
                <a:xfrm>
                  <a:off x="276225" y="5541963"/>
                  <a:ext cx="449263" cy="177800"/>
                </a:xfrm>
                <a:prstGeom prst="rect">
                  <a:avLst/>
                </a:prstGeom>
                <a:solidFill>
                  <a:srgbClr val="DBD3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66" name="Rectangle 4945"/>
                <p:cNvSpPr>
                  <a:spLocks noChangeArrowheads="1"/>
                </p:cNvSpPr>
                <p:nvPr/>
              </p:nvSpPr>
              <p:spPr bwMode="auto">
                <a:xfrm>
                  <a:off x="276225" y="5541963"/>
                  <a:ext cx="449263" cy="177800"/>
                </a:xfrm>
                <a:prstGeom prst="rect">
                  <a:avLst/>
                </a:prstGeom>
                <a:solidFill>
                  <a:srgbClr val="DBD2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67" name="Rectangle 4946"/>
                <p:cNvSpPr>
                  <a:spLocks noChangeArrowheads="1"/>
                </p:cNvSpPr>
                <p:nvPr/>
              </p:nvSpPr>
              <p:spPr bwMode="auto">
                <a:xfrm>
                  <a:off x="276225" y="5543550"/>
                  <a:ext cx="449263" cy="176213"/>
                </a:xfrm>
                <a:prstGeom prst="rect">
                  <a:avLst/>
                </a:prstGeom>
                <a:solidFill>
                  <a:srgbClr val="DBD2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68" name="Rectangle 4947"/>
                <p:cNvSpPr>
                  <a:spLocks noChangeArrowheads="1"/>
                </p:cNvSpPr>
                <p:nvPr/>
              </p:nvSpPr>
              <p:spPr bwMode="auto">
                <a:xfrm>
                  <a:off x="276225" y="5543550"/>
                  <a:ext cx="449263" cy="176213"/>
                </a:xfrm>
                <a:prstGeom prst="rect">
                  <a:avLst/>
                </a:prstGeom>
                <a:solidFill>
                  <a:srgbClr val="DBD2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69" name="Rectangle 4948"/>
                <p:cNvSpPr>
                  <a:spLocks noChangeArrowheads="1"/>
                </p:cNvSpPr>
                <p:nvPr/>
              </p:nvSpPr>
              <p:spPr bwMode="auto">
                <a:xfrm>
                  <a:off x="276225" y="5543550"/>
                  <a:ext cx="449263" cy="176213"/>
                </a:xfrm>
                <a:prstGeom prst="rect">
                  <a:avLst/>
                </a:prstGeom>
                <a:solidFill>
                  <a:srgbClr val="DBD2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70" name="Rectangle 4949"/>
                <p:cNvSpPr>
                  <a:spLocks noChangeArrowheads="1"/>
                </p:cNvSpPr>
                <p:nvPr/>
              </p:nvSpPr>
              <p:spPr bwMode="auto">
                <a:xfrm>
                  <a:off x="276225" y="5543550"/>
                  <a:ext cx="449263" cy="176213"/>
                </a:xfrm>
                <a:prstGeom prst="rect">
                  <a:avLst/>
                </a:prstGeom>
                <a:solidFill>
                  <a:srgbClr val="DBD2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71" name="Rectangle 4950"/>
                <p:cNvSpPr>
                  <a:spLocks noChangeArrowheads="1"/>
                </p:cNvSpPr>
                <p:nvPr/>
              </p:nvSpPr>
              <p:spPr bwMode="auto">
                <a:xfrm>
                  <a:off x="276225" y="5543550"/>
                  <a:ext cx="449263" cy="176213"/>
                </a:xfrm>
                <a:prstGeom prst="rect">
                  <a:avLst/>
                </a:prstGeom>
                <a:solidFill>
                  <a:srgbClr val="DBD2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72" name="Rectangle 4951"/>
                <p:cNvSpPr>
                  <a:spLocks noChangeArrowheads="1"/>
                </p:cNvSpPr>
                <p:nvPr/>
              </p:nvSpPr>
              <p:spPr bwMode="auto">
                <a:xfrm>
                  <a:off x="276225" y="5543550"/>
                  <a:ext cx="449263" cy="176213"/>
                </a:xfrm>
                <a:prstGeom prst="rect">
                  <a:avLst/>
                </a:prstGeom>
                <a:solidFill>
                  <a:srgbClr val="DBD2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73" name="Rectangle 4952"/>
                <p:cNvSpPr>
                  <a:spLocks noChangeArrowheads="1"/>
                </p:cNvSpPr>
                <p:nvPr/>
              </p:nvSpPr>
              <p:spPr bwMode="auto">
                <a:xfrm>
                  <a:off x="276225" y="5545138"/>
                  <a:ext cx="449263" cy="174625"/>
                </a:xfrm>
                <a:prstGeom prst="rect">
                  <a:avLst/>
                </a:prstGeom>
                <a:solidFill>
                  <a:srgbClr val="DBD2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74" name="Rectangle 4953"/>
                <p:cNvSpPr>
                  <a:spLocks noChangeArrowheads="1"/>
                </p:cNvSpPr>
                <p:nvPr/>
              </p:nvSpPr>
              <p:spPr bwMode="auto">
                <a:xfrm>
                  <a:off x="276225" y="5545138"/>
                  <a:ext cx="449263" cy="174625"/>
                </a:xfrm>
                <a:prstGeom prst="rect">
                  <a:avLst/>
                </a:prstGeom>
                <a:solidFill>
                  <a:srgbClr val="DBD2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75" name="Rectangle 4954"/>
                <p:cNvSpPr>
                  <a:spLocks noChangeArrowheads="1"/>
                </p:cNvSpPr>
                <p:nvPr/>
              </p:nvSpPr>
              <p:spPr bwMode="auto">
                <a:xfrm>
                  <a:off x="276225" y="5545138"/>
                  <a:ext cx="449263" cy="174625"/>
                </a:xfrm>
                <a:prstGeom prst="rect">
                  <a:avLst/>
                </a:prstGeom>
                <a:solidFill>
                  <a:srgbClr val="DBD2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76" name="Rectangle 4955"/>
                <p:cNvSpPr>
                  <a:spLocks noChangeArrowheads="1"/>
                </p:cNvSpPr>
                <p:nvPr/>
              </p:nvSpPr>
              <p:spPr bwMode="auto">
                <a:xfrm>
                  <a:off x="276225" y="5545138"/>
                  <a:ext cx="449263" cy="174625"/>
                </a:xfrm>
                <a:prstGeom prst="rect">
                  <a:avLst/>
                </a:prstGeom>
                <a:solidFill>
                  <a:srgbClr val="DBD2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77" name="Rectangle 4956"/>
                <p:cNvSpPr>
                  <a:spLocks noChangeArrowheads="1"/>
                </p:cNvSpPr>
                <p:nvPr/>
              </p:nvSpPr>
              <p:spPr bwMode="auto">
                <a:xfrm>
                  <a:off x="276225" y="5545138"/>
                  <a:ext cx="449263" cy="174625"/>
                </a:xfrm>
                <a:prstGeom prst="rect">
                  <a:avLst/>
                </a:prstGeom>
                <a:solidFill>
                  <a:srgbClr val="DBD2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78" name="Rectangle 4957"/>
                <p:cNvSpPr>
                  <a:spLocks noChangeArrowheads="1"/>
                </p:cNvSpPr>
                <p:nvPr/>
              </p:nvSpPr>
              <p:spPr bwMode="auto">
                <a:xfrm>
                  <a:off x="276225" y="5517232"/>
                  <a:ext cx="449263" cy="174625"/>
                </a:xfrm>
                <a:prstGeom prst="rect">
                  <a:avLst/>
                </a:prstGeom>
                <a:solidFill>
                  <a:srgbClr val="D9D0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79" name="Rectangle 4958"/>
                <p:cNvSpPr>
                  <a:spLocks noChangeArrowheads="1"/>
                </p:cNvSpPr>
                <p:nvPr/>
              </p:nvSpPr>
              <p:spPr bwMode="auto">
                <a:xfrm>
                  <a:off x="276225" y="5546725"/>
                  <a:ext cx="449263" cy="173038"/>
                </a:xfrm>
                <a:prstGeom prst="rect">
                  <a:avLst/>
                </a:prstGeom>
                <a:solidFill>
                  <a:srgbClr val="D9D0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80" name="Rectangle 4959"/>
                <p:cNvSpPr>
                  <a:spLocks noChangeArrowheads="1"/>
                </p:cNvSpPr>
                <p:nvPr/>
              </p:nvSpPr>
              <p:spPr bwMode="auto">
                <a:xfrm>
                  <a:off x="276225" y="5546725"/>
                  <a:ext cx="449263" cy="173038"/>
                </a:xfrm>
                <a:prstGeom prst="rect">
                  <a:avLst/>
                </a:prstGeom>
                <a:solidFill>
                  <a:srgbClr val="D9D0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81" name="Rectangle 4960"/>
                <p:cNvSpPr>
                  <a:spLocks noChangeArrowheads="1"/>
                </p:cNvSpPr>
                <p:nvPr/>
              </p:nvSpPr>
              <p:spPr bwMode="auto">
                <a:xfrm>
                  <a:off x="276225" y="5546725"/>
                  <a:ext cx="449263" cy="173038"/>
                </a:xfrm>
                <a:prstGeom prst="rect">
                  <a:avLst/>
                </a:prstGeom>
                <a:solidFill>
                  <a:srgbClr val="D9D0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82" name="Rectangle 4961"/>
                <p:cNvSpPr>
                  <a:spLocks noChangeArrowheads="1"/>
                </p:cNvSpPr>
                <p:nvPr/>
              </p:nvSpPr>
              <p:spPr bwMode="auto">
                <a:xfrm>
                  <a:off x="276225" y="5546725"/>
                  <a:ext cx="449263" cy="173038"/>
                </a:xfrm>
                <a:prstGeom prst="rect">
                  <a:avLst/>
                </a:prstGeom>
                <a:solidFill>
                  <a:srgbClr val="D9D0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83" name="Rectangle 4962"/>
                <p:cNvSpPr>
                  <a:spLocks noChangeArrowheads="1"/>
                </p:cNvSpPr>
                <p:nvPr/>
              </p:nvSpPr>
              <p:spPr bwMode="auto">
                <a:xfrm>
                  <a:off x="276225" y="5546725"/>
                  <a:ext cx="449263" cy="173038"/>
                </a:xfrm>
                <a:prstGeom prst="rect">
                  <a:avLst/>
                </a:prstGeom>
                <a:solidFill>
                  <a:srgbClr val="D9D0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84" name="Rectangle 4963"/>
                <p:cNvSpPr>
                  <a:spLocks noChangeArrowheads="1"/>
                </p:cNvSpPr>
                <p:nvPr/>
              </p:nvSpPr>
              <p:spPr bwMode="auto">
                <a:xfrm>
                  <a:off x="276225" y="5546725"/>
                  <a:ext cx="449263" cy="173038"/>
                </a:xfrm>
                <a:prstGeom prst="rect">
                  <a:avLst/>
                </a:prstGeom>
                <a:solidFill>
                  <a:srgbClr val="D9D0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85" name="Rectangle 4964"/>
                <p:cNvSpPr>
                  <a:spLocks noChangeArrowheads="1"/>
                </p:cNvSpPr>
                <p:nvPr/>
              </p:nvSpPr>
              <p:spPr bwMode="auto">
                <a:xfrm>
                  <a:off x="276225" y="5548313"/>
                  <a:ext cx="449263" cy="171450"/>
                </a:xfrm>
                <a:prstGeom prst="rect">
                  <a:avLst/>
                </a:prstGeom>
                <a:solidFill>
                  <a:srgbClr val="D9D0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86" name="Rectangle 4965"/>
                <p:cNvSpPr>
                  <a:spLocks noChangeArrowheads="1"/>
                </p:cNvSpPr>
                <p:nvPr/>
              </p:nvSpPr>
              <p:spPr bwMode="auto">
                <a:xfrm>
                  <a:off x="276225" y="5548313"/>
                  <a:ext cx="449263" cy="171450"/>
                </a:xfrm>
                <a:prstGeom prst="rect">
                  <a:avLst/>
                </a:prstGeom>
                <a:solidFill>
                  <a:srgbClr val="D9D0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87" name="Rectangle 4966"/>
                <p:cNvSpPr>
                  <a:spLocks noChangeArrowheads="1"/>
                </p:cNvSpPr>
                <p:nvPr/>
              </p:nvSpPr>
              <p:spPr bwMode="auto">
                <a:xfrm>
                  <a:off x="276225" y="5548313"/>
                  <a:ext cx="449263" cy="171450"/>
                </a:xfrm>
                <a:prstGeom prst="rect">
                  <a:avLst/>
                </a:prstGeom>
                <a:solidFill>
                  <a:srgbClr val="D9D0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88" name="Rectangle 4967"/>
                <p:cNvSpPr>
                  <a:spLocks noChangeArrowheads="1"/>
                </p:cNvSpPr>
                <p:nvPr/>
              </p:nvSpPr>
              <p:spPr bwMode="auto">
                <a:xfrm>
                  <a:off x="276225" y="5548313"/>
                  <a:ext cx="449263" cy="171450"/>
                </a:xfrm>
                <a:prstGeom prst="rect">
                  <a:avLst/>
                </a:prstGeom>
                <a:solidFill>
                  <a:srgbClr val="D9D0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89" name="Rectangle 4968"/>
                <p:cNvSpPr>
                  <a:spLocks noChangeArrowheads="1"/>
                </p:cNvSpPr>
                <p:nvPr/>
              </p:nvSpPr>
              <p:spPr bwMode="auto">
                <a:xfrm>
                  <a:off x="276225" y="5548313"/>
                  <a:ext cx="449263" cy="171450"/>
                </a:xfrm>
                <a:prstGeom prst="rect">
                  <a:avLst/>
                </a:prstGeom>
                <a:solidFill>
                  <a:srgbClr val="D9D0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90" name="Rectangle 4969"/>
                <p:cNvSpPr>
                  <a:spLocks noChangeArrowheads="1"/>
                </p:cNvSpPr>
                <p:nvPr/>
              </p:nvSpPr>
              <p:spPr bwMode="auto">
                <a:xfrm>
                  <a:off x="276225" y="5548313"/>
                  <a:ext cx="449263" cy="171450"/>
                </a:xfrm>
                <a:prstGeom prst="rect">
                  <a:avLst/>
                </a:prstGeom>
                <a:solidFill>
                  <a:srgbClr val="D9CE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91" name="Rectangle 4970"/>
                <p:cNvSpPr>
                  <a:spLocks noChangeArrowheads="1"/>
                </p:cNvSpPr>
                <p:nvPr/>
              </p:nvSpPr>
              <p:spPr bwMode="auto">
                <a:xfrm>
                  <a:off x="276225" y="5549900"/>
                  <a:ext cx="449263" cy="169863"/>
                </a:xfrm>
                <a:prstGeom prst="rect">
                  <a:avLst/>
                </a:prstGeom>
                <a:solidFill>
                  <a:srgbClr val="D6CC9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92" name="Rectangle 4971"/>
                <p:cNvSpPr>
                  <a:spLocks noChangeArrowheads="1"/>
                </p:cNvSpPr>
                <p:nvPr/>
              </p:nvSpPr>
              <p:spPr bwMode="auto">
                <a:xfrm>
                  <a:off x="276225" y="5549900"/>
                  <a:ext cx="449263" cy="169863"/>
                </a:xfrm>
                <a:prstGeom prst="rect">
                  <a:avLst/>
                </a:prstGeom>
                <a:solidFill>
                  <a:srgbClr val="D6CC9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93" name="Rectangle 4972"/>
                <p:cNvSpPr>
                  <a:spLocks noChangeArrowheads="1"/>
                </p:cNvSpPr>
                <p:nvPr/>
              </p:nvSpPr>
              <p:spPr bwMode="auto">
                <a:xfrm>
                  <a:off x="276225" y="5549900"/>
                  <a:ext cx="449263" cy="169863"/>
                </a:xfrm>
                <a:prstGeom prst="rect">
                  <a:avLst/>
                </a:prstGeom>
                <a:solidFill>
                  <a:srgbClr val="D6CC9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94" name="Rectangle 4973"/>
                <p:cNvSpPr>
                  <a:spLocks noChangeArrowheads="1"/>
                </p:cNvSpPr>
                <p:nvPr/>
              </p:nvSpPr>
              <p:spPr bwMode="auto">
                <a:xfrm>
                  <a:off x="276225" y="5549900"/>
                  <a:ext cx="449263" cy="169863"/>
                </a:xfrm>
                <a:prstGeom prst="rect">
                  <a:avLst/>
                </a:prstGeom>
                <a:solidFill>
                  <a:srgbClr val="D6CC9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95" name="Rectangle 4974"/>
                <p:cNvSpPr>
                  <a:spLocks noChangeArrowheads="1"/>
                </p:cNvSpPr>
                <p:nvPr/>
              </p:nvSpPr>
              <p:spPr bwMode="auto">
                <a:xfrm>
                  <a:off x="276225" y="5549900"/>
                  <a:ext cx="449263" cy="169863"/>
                </a:xfrm>
                <a:prstGeom prst="rect">
                  <a:avLst/>
                </a:prstGeom>
                <a:solidFill>
                  <a:srgbClr val="D6CC9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96" name="Rectangle 4975"/>
                <p:cNvSpPr>
                  <a:spLocks noChangeArrowheads="1"/>
                </p:cNvSpPr>
                <p:nvPr/>
              </p:nvSpPr>
              <p:spPr bwMode="auto">
                <a:xfrm>
                  <a:off x="276225" y="5549900"/>
                  <a:ext cx="449263" cy="169863"/>
                </a:xfrm>
                <a:prstGeom prst="rect">
                  <a:avLst/>
                </a:prstGeom>
                <a:solidFill>
                  <a:srgbClr val="D6CC9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97" name="Rectangle 4976"/>
                <p:cNvSpPr>
                  <a:spLocks noChangeArrowheads="1"/>
                </p:cNvSpPr>
                <p:nvPr/>
              </p:nvSpPr>
              <p:spPr bwMode="auto">
                <a:xfrm>
                  <a:off x="276225" y="5549900"/>
                  <a:ext cx="449263" cy="169863"/>
                </a:xfrm>
                <a:prstGeom prst="rect">
                  <a:avLst/>
                </a:prstGeom>
                <a:solidFill>
                  <a:srgbClr val="D6CC9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98" name="Rectangle 4977"/>
                <p:cNvSpPr>
                  <a:spLocks noChangeArrowheads="1"/>
                </p:cNvSpPr>
                <p:nvPr/>
              </p:nvSpPr>
              <p:spPr bwMode="auto">
                <a:xfrm>
                  <a:off x="276225" y="5549900"/>
                  <a:ext cx="449263" cy="169863"/>
                </a:xfrm>
                <a:prstGeom prst="rect">
                  <a:avLst/>
                </a:prstGeom>
                <a:solidFill>
                  <a:srgbClr val="D6CC9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499" name="Rectangle 4978"/>
                <p:cNvSpPr>
                  <a:spLocks noChangeArrowheads="1"/>
                </p:cNvSpPr>
                <p:nvPr/>
              </p:nvSpPr>
              <p:spPr bwMode="auto">
                <a:xfrm>
                  <a:off x="276225" y="5551488"/>
                  <a:ext cx="449263" cy="168275"/>
                </a:xfrm>
                <a:prstGeom prst="rect">
                  <a:avLst/>
                </a:prstGeom>
                <a:solidFill>
                  <a:srgbClr val="D6CC9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00" name="Rectangle 4979"/>
                <p:cNvSpPr>
                  <a:spLocks noChangeArrowheads="1"/>
                </p:cNvSpPr>
                <p:nvPr/>
              </p:nvSpPr>
              <p:spPr bwMode="auto">
                <a:xfrm>
                  <a:off x="276225" y="5551488"/>
                  <a:ext cx="449263" cy="168275"/>
                </a:xfrm>
                <a:prstGeom prst="rect">
                  <a:avLst/>
                </a:prstGeom>
                <a:solidFill>
                  <a:srgbClr val="D6CC9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01" name="Rectangle 4980"/>
                <p:cNvSpPr>
                  <a:spLocks noChangeArrowheads="1"/>
                </p:cNvSpPr>
                <p:nvPr/>
              </p:nvSpPr>
              <p:spPr bwMode="auto">
                <a:xfrm>
                  <a:off x="276225" y="5551488"/>
                  <a:ext cx="449263" cy="168275"/>
                </a:xfrm>
                <a:prstGeom prst="rect">
                  <a:avLst/>
                </a:prstGeom>
                <a:solidFill>
                  <a:srgbClr val="D6CC9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02" name="Rectangle 4981"/>
                <p:cNvSpPr>
                  <a:spLocks noChangeArrowheads="1"/>
                </p:cNvSpPr>
                <p:nvPr/>
              </p:nvSpPr>
              <p:spPr bwMode="auto">
                <a:xfrm>
                  <a:off x="276225" y="5551488"/>
                  <a:ext cx="449263" cy="168275"/>
                </a:xfrm>
                <a:prstGeom prst="rect">
                  <a:avLst/>
                </a:prstGeom>
                <a:solidFill>
                  <a:srgbClr val="D6CC9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03" name="Rectangle 4982"/>
                <p:cNvSpPr>
                  <a:spLocks noChangeArrowheads="1"/>
                </p:cNvSpPr>
                <p:nvPr/>
              </p:nvSpPr>
              <p:spPr bwMode="auto">
                <a:xfrm>
                  <a:off x="276225" y="5551488"/>
                  <a:ext cx="449263" cy="168275"/>
                </a:xfrm>
                <a:prstGeom prst="rect">
                  <a:avLst/>
                </a:prstGeom>
                <a:solidFill>
                  <a:srgbClr val="D6CC9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04" name="Rectangle 4983"/>
                <p:cNvSpPr>
                  <a:spLocks noChangeArrowheads="1"/>
                </p:cNvSpPr>
                <p:nvPr/>
              </p:nvSpPr>
              <p:spPr bwMode="auto">
                <a:xfrm>
                  <a:off x="276225" y="5551488"/>
                  <a:ext cx="449263" cy="168275"/>
                </a:xfrm>
                <a:prstGeom prst="rect">
                  <a:avLst/>
                </a:prstGeom>
                <a:solidFill>
                  <a:srgbClr val="D6CC9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05" name="Rectangle 4984"/>
                <p:cNvSpPr>
                  <a:spLocks noChangeArrowheads="1"/>
                </p:cNvSpPr>
                <p:nvPr/>
              </p:nvSpPr>
              <p:spPr bwMode="auto">
                <a:xfrm>
                  <a:off x="276225" y="5553075"/>
                  <a:ext cx="449263" cy="166688"/>
                </a:xfrm>
                <a:prstGeom prst="rect">
                  <a:avLst/>
                </a:prstGeom>
                <a:solidFill>
                  <a:srgbClr val="D4C9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06" name="Rectangle 4985"/>
                <p:cNvSpPr>
                  <a:spLocks noChangeArrowheads="1"/>
                </p:cNvSpPr>
                <p:nvPr/>
              </p:nvSpPr>
              <p:spPr bwMode="auto">
                <a:xfrm>
                  <a:off x="276225" y="5553075"/>
                  <a:ext cx="449263" cy="166688"/>
                </a:xfrm>
                <a:prstGeom prst="rect">
                  <a:avLst/>
                </a:prstGeom>
                <a:solidFill>
                  <a:srgbClr val="D4C9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07" name="Rectangle 4986"/>
                <p:cNvSpPr>
                  <a:spLocks noChangeArrowheads="1"/>
                </p:cNvSpPr>
                <p:nvPr/>
              </p:nvSpPr>
              <p:spPr bwMode="auto">
                <a:xfrm>
                  <a:off x="276225" y="5553075"/>
                  <a:ext cx="449263" cy="166688"/>
                </a:xfrm>
                <a:prstGeom prst="rect">
                  <a:avLst/>
                </a:prstGeom>
                <a:solidFill>
                  <a:srgbClr val="D4C9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08" name="Rectangle 4987"/>
                <p:cNvSpPr>
                  <a:spLocks noChangeArrowheads="1"/>
                </p:cNvSpPr>
                <p:nvPr/>
              </p:nvSpPr>
              <p:spPr bwMode="auto">
                <a:xfrm>
                  <a:off x="276225" y="5553075"/>
                  <a:ext cx="449263" cy="166688"/>
                </a:xfrm>
                <a:prstGeom prst="rect">
                  <a:avLst/>
                </a:prstGeom>
                <a:solidFill>
                  <a:srgbClr val="D4C9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09" name="Rectangle 4988"/>
                <p:cNvSpPr>
                  <a:spLocks noChangeArrowheads="1"/>
                </p:cNvSpPr>
                <p:nvPr/>
              </p:nvSpPr>
              <p:spPr bwMode="auto">
                <a:xfrm>
                  <a:off x="276225" y="5553075"/>
                  <a:ext cx="449263" cy="166688"/>
                </a:xfrm>
                <a:prstGeom prst="rect">
                  <a:avLst/>
                </a:prstGeom>
                <a:solidFill>
                  <a:srgbClr val="D4C9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10" name="Rectangle 4989"/>
                <p:cNvSpPr>
                  <a:spLocks noChangeArrowheads="1"/>
                </p:cNvSpPr>
                <p:nvPr/>
              </p:nvSpPr>
              <p:spPr bwMode="auto">
                <a:xfrm>
                  <a:off x="276225" y="5553075"/>
                  <a:ext cx="449263" cy="166688"/>
                </a:xfrm>
                <a:prstGeom prst="rect">
                  <a:avLst/>
                </a:prstGeom>
                <a:solidFill>
                  <a:srgbClr val="D4C9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11" name="Rectangle 4990"/>
                <p:cNvSpPr>
                  <a:spLocks noChangeArrowheads="1"/>
                </p:cNvSpPr>
                <p:nvPr/>
              </p:nvSpPr>
              <p:spPr bwMode="auto">
                <a:xfrm>
                  <a:off x="276225" y="5554663"/>
                  <a:ext cx="449263" cy="165100"/>
                </a:xfrm>
                <a:prstGeom prst="rect">
                  <a:avLst/>
                </a:prstGeom>
                <a:solidFill>
                  <a:srgbClr val="D4C9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12" name="Rectangle 4991"/>
                <p:cNvSpPr>
                  <a:spLocks noChangeArrowheads="1"/>
                </p:cNvSpPr>
                <p:nvPr/>
              </p:nvSpPr>
              <p:spPr bwMode="auto">
                <a:xfrm>
                  <a:off x="276225" y="5554663"/>
                  <a:ext cx="449263" cy="165100"/>
                </a:xfrm>
                <a:prstGeom prst="rect">
                  <a:avLst/>
                </a:prstGeom>
                <a:solidFill>
                  <a:srgbClr val="D4C9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13" name="Rectangle 4992"/>
                <p:cNvSpPr>
                  <a:spLocks noChangeArrowheads="1"/>
                </p:cNvSpPr>
                <p:nvPr/>
              </p:nvSpPr>
              <p:spPr bwMode="auto">
                <a:xfrm>
                  <a:off x="276225" y="5554663"/>
                  <a:ext cx="449263" cy="165100"/>
                </a:xfrm>
                <a:prstGeom prst="rect">
                  <a:avLst/>
                </a:prstGeom>
                <a:solidFill>
                  <a:srgbClr val="D4C8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14" name="Rectangle 4993"/>
                <p:cNvSpPr>
                  <a:spLocks noChangeArrowheads="1"/>
                </p:cNvSpPr>
                <p:nvPr/>
              </p:nvSpPr>
              <p:spPr bwMode="auto">
                <a:xfrm>
                  <a:off x="276225" y="5554663"/>
                  <a:ext cx="449263" cy="165100"/>
                </a:xfrm>
                <a:prstGeom prst="rect">
                  <a:avLst/>
                </a:prstGeom>
                <a:solidFill>
                  <a:srgbClr val="D4C8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15" name="Rectangle 4994"/>
                <p:cNvSpPr>
                  <a:spLocks noChangeArrowheads="1"/>
                </p:cNvSpPr>
                <p:nvPr/>
              </p:nvSpPr>
              <p:spPr bwMode="auto">
                <a:xfrm>
                  <a:off x="276225" y="5554663"/>
                  <a:ext cx="449263" cy="165100"/>
                </a:xfrm>
                <a:prstGeom prst="rect">
                  <a:avLst/>
                </a:prstGeom>
                <a:solidFill>
                  <a:srgbClr val="D4C8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16" name="Rectangle 4995"/>
                <p:cNvSpPr>
                  <a:spLocks noChangeArrowheads="1"/>
                </p:cNvSpPr>
                <p:nvPr/>
              </p:nvSpPr>
              <p:spPr bwMode="auto">
                <a:xfrm>
                  <a:off x="276225" y="5554663"/>
                  <a:ext cx="449263" cy="165100"/>
                </a:xfrm>
                <a:prstGeom prst="rect">
                  <a:avLst/>
                </a:prstGeom>
                <a:solidFill>
                  <a:srgbClr val="D4C8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17" name="Rectangle 4996"/>
                <p:cNvSpPr>
                  <a:spLocks noChangeArrowheads="1"/>
                </p:cNvSpPr>
                <p:nvPr/>
              </p:nvSpPr>
              <p:spPr bwMode="auto">
                <a:xfrm>
                  <a:off x="276225" y="5556250"/>
                  <a:ext cx="449263" cy="163513"/>
                </a:xfrm>
                <a:prstGeom prst="rect">
                  <a:avLst/>
                </a:prstGeom>
                <a:solidFill>
                  <a:srgbClr val="D4C8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18" name="Rectangle 4997"/>
                <p:cNvSpPr>
                  <a:spLocks noChangeArrowheads="1"/>
                </p:cNvSpPr>
                <p:nvPr/>
              </p:nvSpPr>
              <p:spPr bwMode="auto">
                <a:xfrm>
                  <a:off x="276225" y="5556250"/>
                  <a:ext cx="449263" cy="163513"/>
                </a:xfrm>
                <a:prstGeom prst="rect">
                  <a:avLst/>
                </a:prstGeom>
                <a:solidFill>
                  <a:srgbClr val="D1C6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19" name="Rectangle 4998"/>
                <p:cNvSpPr>
                  <a:spLocks noChangeArrowheads="1"/>
                </p:cNvSpPr>
                <p:nvPr/>
              </p:nvSpPr>
              <p:spPr bwMode="auto">
                <a:xfrm>
                  <a:off x="276225" y="5556250"/>
                  <a:ext cx="449263" cy="163513"/>
                </a:xfrm>
                <a:prstGeom prst="rect">
                  <a:avLst/>
                </a:prstGeom>
                <a:solidFill>
                  <a:srgbClr val="D1C6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20" name="Rectangle 4999"/>
                <p:cNvSpPr>
                  <a:spLocks noChangeArrowheads="1"/>
                </p:cNvSpPr>
                <p:nvPr/>
              </p:nvSpPr>
              <p:spPr bwMode="auto">
                <a:xfrm>
                  <a:off x="276225" y="5556250"/>
                  <a:ext cx="449263" cy="163513"/>
                </a:xfrm>
                <a:prstGeom prst="rect">
                  <a:avLst/>
                </a:prstGeom>
                <a:solidFill>
                  <a:srgbClr val="D1C6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21" name="Rectangle 5000"/>
                <p:cNvSpPr>
                  <a:spLocks noChangeArrowheads="1"/>
                </p:cNvSpPr>
                <p:nvPr/>
              </p:nvSpPr>
              <p:spPr bwMode="auto">
                <a:xfrm>
                  <a:off x="276225" y="5556250"/>
                  <a:ext cx="449263" cy="163513"/>
                </a:xfrm>
                <a:prstGeom prst="rect">
                  <a:avLst/>
                </a:prstGeom>
                <a:solidFill>
                  <a:srgbClr val="D1C6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22" name="Rectangle 5001"/>
                <p:cNvSpPr>
                  <a:spLocks noChangeArrowheads="1"/>
                </p:cNvSpPr>
                <p:nvPr/>
              </p:nvSpPr>
              <p:spPr bwMode="auto">
                <a:xfrm>
                  <a:off x="276225" y="5557838"/>
                  <a:ext cx="449263" cy="161925"/>
                </a:xfrm>
                <a:prstGeom prst="rect">
                  <a:avLst/>
                </a:prstGeom>
                <a:solidFill>
                  <a:srgbClr val="D1C6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23" name="Rectangle 5002"/>
                <p:cNvSpPr>
                  <a:spLocks noChangeArrowheads="1"/>
                </p:cNvSpPr>
                <p:nvPr/>
              </p:nvSpPr>
              <p:spPr bwMode="auto">
                <a:xfrm>
                  <a:off x="276225" y="5557838"/>
                  <a:ext cx="449263" cy="161925"/>
                </a:xfrm>
                <a:prstGeom prst="rect">
                  <a:avLst/>
                </a:prstGeom>
                <a:solidFill>
                  <a:srgbClr val="D1C6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24" name="Rectangle 5003"/>
                <p:cNvSpPr>
                  <a:spLocks noChangeArrowheads="1"/>
                </p:cNvSpPr>
                <p:nvPr/>
              </p:nvSpPr>
              <p:spPr bwMode="auto">
                <a:xfrm>
                  <a:off x="276225" y="5557838"/>
                  <a:ext cx="449263" cy="161925"/>
                </a:xfrm>
                <a:prstGeom prst="rect">
                  <a:avLst/>
                </a:prstGeom>
                <a:solidFill>
                  <a:srgbClr val="D1C6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25" name="Rectangle 5004"/>
                <p:cNvSpPr>
                  <a:spLocks noChangeArrowheads="1"/>
                </p:cNvSpPr>
                <p:nvPr/>
              </p:nvSpPr>
              <p:spPr bwMode="auto">
                <a:xfrm>
                  <a:off x="276225" y="5557838"/>
                  <a:ext cx="449263" cy="161925"/>
                </a:xfrm>
                <a:prstGeom prst="rect">
                  <a:avLst/>
                </a:prstGeom>
                <a:solidFill>
                  <a:srgbClr val="D1C6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26" name="Rectangle 5005"/>
                <p:cNvSpPr>
                  <a:spLocks noChangeArrowheads="1"/>
                </p:cNvSpPr>
                <p:nvPr/>
              </p:nvSpPr>
              <p:spPr bwMode="auto">
                <a:xfrm>
                  <a:off x="276225" y="5557838"/>
                  <a:ext cx="449263" cy="161925"/>
                </a:xfrm>
                <a:prstGeom prst="rect">
                  <a:avLst/>
                </a:prstGeom>
                <a:solidFill>
                  <a:srgbClr val="D1C6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27" name="Rectangle 5006"/>
                <p:cNvSpPr>
                  <a:spLocks noChangeArrowheads="1"/>
                </p:cNvSpPr>
                <p:nvPr/>
              </p:nvSpPr>
              <p:spPr bwMode="auto">
                <a:xfrm>
                  <a:off x="276225" y="5557838"/>
                  <a:ext cx="449263" cy="161925"/>
                </a:xfrm>
                <a:prstGeom prst="rect">
                  <a:avLst/>
                </a:prstGeom>
                <a:solidFill>
                  <a:srgbClr val="D1C6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28" name="Rectangle 5007"/>
                <p:cNvSpPr>
                  <a:spLocks noChangeArrowheads="1"/>
                </p:cNvSpPr>
                <p:nvPr/>
              </p:nvSpPr>
              <p:spPr bwMode="auto">
                <a:xfrm>
                  <a:off x="276225" y="5557838"/>
                  <a:ext cx="449263" cy="161925"/>
                </a:xfrm>
                <a:prstGeom prst="rect">
                  <a:avLst/>
                </a:prstGeom>
                <a:solidFill>
                  <a:srgbClr val="D1C6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29" name="Rectangle 5008"/>
                <p:cNvSpPr>
                  <a:spLocks noChangeArrowheads="1"/>
                </p:cNvSpPr>
                <p:nvPr/>
              </p:nvSpPr>
              <p:spPr bwMode="auto">
                <a:xfrm>
                  <a:off x="276225" y="5557838"/>
                  <a:ext cx="449263" cy="161925"/>
                </a:xfrm>
                <a:prstGeom prst="rect">
                  <a:avLst/>
                </a:prstGeom>
                <a:solidFill>
                  <a:srgbClr val="D1C6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30" name="Rectangle 5009"/>
                <p:cNvSpPr>
                  <a:spLocks noChangeArrowheads="1"/>
                </p:cNvSpPr>
                <p:nvPr/>
              </p:nvSpPr>
              <p:spPr bwMode="auto">
                <a:xfrm>
                  <a:off x="276225" y="5559425"/>
                  <a:ext cx="449263" cy="160338"/>
                </a:xfrm>
                <a:prstGeom prst="rect">
                  <a:avLst/>
                </a:prstGeom>
                <a:solidFill>
                  <a:srgbClr val="D1C6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31" name="Rectangle 5010"/>
                <p:cNvSpPr>
                  <a:spLocks noChangeArrowheads="1"/>
                </p:cNvSpPr>
                <p:nvPr/>
              </p:nvSpPr>
              <p:spPr bwMode="auto">
                <a:xfrm>
                  <a:off x="276225" y="5559425"/>
                  <a:ext cx="449263" cy="160338"/>
                </a:xfrm>
                <a:prstGeom prst="rect">
                  <a:avLst/>
                </a:prstGeom>
                <a:solidFill>
                  <a:srgbClr val="D1C6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32" name="Rectangle 5011"/>
                <p:cNvSpPr>
                  <a:spLocks noChangeArrowheads="1"/>
                </p:cNvSpPr>
                <p:nvPr/>
              </p:nvSpPr>
              <p:spPr bwMode="auto">
                <a:xfrm>
                  <a:off x="276225" y="5559425"/>
                  <a:ext cx="449263" cy="160338"/>
                </a:xfrm>
                <a:prstGeom prst="rect">
                  <a:avLst/>
                </a:prstGeom>
                <a:solidFill>
                  <a:srgbClr val="CFC3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33" name="Rectangle 5012"/>
                <p:cNvSpPr>
                  <a:spLocks noChangeArrowheads="1"/>
                </p:cNvSpPr>
                <p:nvPr/>
              </p:nvSpPr>
              <p:spPr bwMode="auto">
                <a:xfrm>
                  <a:off x="276225" y="5559425"/>
                  <a:ext cx="449263" cy="160338"/>
                </a:xfrm>
                <a:prstGeom prst="rect">
                  <a:avLst/>
                </a:prstGeom>
                <a:solidFill>
                  <a:srgbClr val="CFC3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34" name="Rectangle 5013"/>
                <p:cNvSpPr>
                  <a:spLocks noChangeArrowheads="1"/>
                </p:cNvSpPr>
                <p:nvPr/>
              </p:nvSpPr>
              <p:spPr bwMode="auto">
                <a:xfrm>
                  <a:off x="276225" y="5559425"/>
                  <a:ext cx="449263" cy="160338"/>
                </a:xfrm>
                <a:prstGeom prst="rect">
                  <a:avLst/>
                </a:prstGeom>
                <a:solidFill>
                  <a:srgbClr val="CFC3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35" name="Rectangle 5014"/>
                <p:cNvSpPr>
                  <a:spLocks noChangeArrowheads="1"/>
                </p:cNvSpPr>
                <p:nvPr/>
              </p:nvSpPr>
              <p:spPr bwMode="auto">
                <a:xfrm>
                  <a:off x="276225" y="5559425"/>
                  <a:ext cx="449263" cy="160338"/>
                </a:xfrm>
                <a:prstGeom prst="rect">
                  <a:avLst/>
                </a:prstGeom>
                <a:solidFill>
                  <a:srgbClr val="CFC3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36" name="Rectangle 5015"/>
                <p:cNvSpPr>
                  <a:spLocks noChangeArrowheads="1"/>
                </p:cNvSpPr>
                <p:nvPr/>
              </p:nvSpPr>
              <p:spPr bwMode="auto">
                <a:xfrm>
                  <a:off x="276225" y="5561013"/>
                  <a:ext cx="449263" cy="158750"/>
                </a:xfrm>
                <a:prstGeom prst="rect">
                  <a:avLst/>
                </a:prstGeom>
                <a:solidFill>
                  <a:srgbClr val="CFC3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37" name="Rectangle 5016"/>
                <p:cNvSpPr>
                  <a:spLocks noChangeArrowheads="1"/>
                </p:cNvSpPr>
                <p:nvPr/>
              </p:nvSpPr>
              <p:spPr bwMode="auto">
                <a:xfrm>
                  <a:off x="276225" y="5561013"/>
                  <a:ext cx="449263" cy="158750"/>
                </a:xfrm>
                <a:prstGeom prst="rect">
                  <a:avLst/>
                </a:prstGeom>
                <a:solidFill>
                  <a:srgbClr val="CFC2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38" name="Rectangle 5017"/>
                <p:cNvSpPr>
                  <a:spLocks noChangeArrowheads="1"/>
                </p:cNvSpPr>
                <p:nvPr/>
              </p:nvSpPr>
              <p:spPr bwMode="auto">
                <a:xfrm>
                  <a:off x="276225" y="5561013"/>
                  <a:ext cx="449263" cy="158750"/>
                </a:xfrm>
                <a:prstGeom prst="rect">
                  <a:avLst/>
                </a:prstGeom>
                <a:solidFill>
                  <a:srgbClr val="CFC2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39" name="Rectangle 5018"/>
                <p:cNvSpPr>
                  <a:spLocks noChangeArrowheads="1"/>
                </p:cNvSpPr>
                <p:nvPr/>
              </p:nvSpPr>
              <p:spPr bwMode="auto">
                <a:xfrm>
                  <a:off x="276225" y="5561013"/>
                  <a:ext cx="449263" cy="158750"/>
                </a:xfrm>
                <a:prstGeom prst="rect">
                  <a:avLst/>
                </a:prstGeom>
                <a:solidFill>
                  <a:srgbClr val="CFC2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40" name="Rectangle 5019"/>
                <p:cNvSpPr>
                  <a:spLocks noChangeArrowheads="1"/>
                </p:cNvSpPr>
                <p:nvPr/>
              </p:nvSpPr>
              <p:spPr bwMode="auto">
                <a:xfrm>
                  <a:off x="276225" y="5561013"/>
                  <a:ext cx="449263" cy="158750"/>
                </a:xfrm>
                <a:prstGeom prst="rect">
                  <a:avLst/>
                </a:prstGeom>
                <a:solidFill>
                  <a:srgbClr val="CFC2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41" name="Rectangle 5020"/>
                <p:cNvSpPr>
                  <a:spLocks noChangeArrowheads="1"/>
                </p:cNvSpPr>
                <p:nvPr/>
              </p:nvSpPr>
              <p:spPr bwMode="auto">
                <a:xfrm>
                  <a:off x="276225" y="5561013"/>
                  <a:ext cx="449263" cy="158750"/>
                </a:xfrm>
                <a:prstGeom prst="rect">
                  <a:avLst/>
                </a:prstGeom>
                <a:solidFill>
                  <a:srgbClr val="CFC2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42" name="Rectangle 5021"/>
                <p:cNvSpPr>
                  <a:spLocks noChangeArrowheads="1"/>
                </p:cNvSpPr>
                <p:nvPr/>
              </p:nvSpPr>
              <p:spPr bwMode="auto">
                <a:xfrm>
                  <a:off x="276225" y="5562600"/>
                  <a:ext cx="449263" cy="157163"/>
                </a:xfrm>
                <a:prstGeom prst="rect">
                  <a:avLst/>
                </a:prstGeom>
                <a:solidFill>
                  <a:srgbClr val="CFC2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43" name="Rectangle 5022"/>
                <p:cNvSpPr>
                  <a:spLocks noChangeArrowheads="1"/>
                </p:cNvSpPr>
                <p:nvPr/>
              </p:nvSpPr>
              <p:spPr bwMode="auto">
                <a:xfrm>
                  <a:off x="276225" y="5562600"/>
                  <a:ext cx="449263" cy="157163"/>
                </a:xfrm>
                <a:prstGeom prst="rect">
                  <a:avLst/>
                </a:prstGeom>
                <a:solidFill>
                  <a:srgbClr val="CFC2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44" name="Rectangle 5023"/>
                <p:cNvSpPr>
                  <a:spLocks noChangeArrowheads="1"/>
                </p:cNvSpPr>
                <p:nvPr/>
              </p:nvSpPr>
              <p:spPr bwMode="auto">
                <a:xfrm>
                  <a:off x="276225" y="5562600"/>
                  <a:ext cx="449263" cy="157163"/>
                </a:xfrm>
                <a:prstGeom prst="rect">
                  <a:avLst/>
                </a:prstGeom>
                <a:solidFill>
                  <a:srgbClr val="CFC2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45" name="Rectangle 5024"/>
                <p:cNvSpPr>
                  <a:spLocks noChangeArrowheads="1"/>
                </p:cNvSpPr>
                <p:nvPr/>
              </p:nvSpPr>
              <p:spPr bwMode="auto">
                <a:xfrm>
                  <a:off x="276225" y="5562600"/>
                  <a:ext cx="449263" cy="157163"/>
                </a:xfrm>
                <a:prstGeom prst="rect">
                  <a:avLst/>
                </a:prstGeom>
                <a:solidFill>
                  <a:srgbClr val="CFC2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46" name="Rectangle 5025"/>
                <p:cNvSpPr>
                  <a:spLocks noChangeArrowheads="1"/>
                </p:cNvSpPr>
                <p:nvPr/>
              </p:nvSpPr>
              <p:spPr bwMode="auto">
                <a:xfrm>
                  <a:off x="276225" y="5562600"/>
                  <a:ext cx="449263" cy="157163"/>
                </a:xfrm>
                <a:prstGeom prst="rect">
                  <a:avLst/>
                </a:prstGeom>
                <a:solidFill>
                  <a:srgbClr val="CCC0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47" name="Rectangle 5026"/>
                <p:cNvSpPr>
                  <a:spLocks noChangeArrowheads="1"/>
                </p:cNvSpPr>
                <p:nvPr/>
              </p:nvSpPr>
              <p:spPr bwMode="auto">
                <a:xfrm>
                  <a:off x="276225" y="5562600"/>
                  <a:ext cx="449263" cy="157163"/>
                </a:xfrm>
                <a:prstGeom prst="rect">
                  <a:avLst/>
                </a:prstGeom>
                <a:solidFill>
                  <a:srgbClr val="CCC0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48" name="Rectangle 5027"/>
                <p:cNvSpPr>
                  <a:spLocks noChangeArrowheads="1"/>
                </p:cNvSpPr>
                <p:nvPr/>
              </p:nvSpPr>
              <p:spPr bwMode="auto">
                <a:xfrm>
                  <a:off x="276225" y="5564188"/>
                  <a:ext cx="449263" cy="155575"/>
                </a:xfrm>
                <a:prstGeom prst="rect">
                  <a:avLst/>
                </a:prstGeom>
                <a:solidFill>
                  <a:srgbClr val="CCC0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1549" name="Rectangle 5028"/>
                <p:cNvSpPr>
                  <a:spLocks noChangeArrowheads="1"/>
                </p:cNvSpPr>
                <p:nvPr/>
              </p:nvSpPr>
              <p:spPr bwMode="auto">
                <a:xfrm>
                  <a:off x="276225" y="5564188"/>
                  <a:ext cx="449263" cy="155575"/>
                </a:xfrm>
                <a:prstGeom prst="rect">
                  <a:avLst/>
                </a:prstGeom>
                <a:solidFill>
                  <a:srgbClr val="CCC0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grpSp>
              <p:nvGrpSpPr>
                <p:cNvPr id="10756" name="Group 5230"/>
                <p:cNvGrpSpPr>
                  <a:grpSpLocks/>
                </p:cNvGrpSpPr>
                <p:nvPr/>
              </p:nvGrpSpPr>
              <p:grpSpPr bwMode="auto">
                <a:xfrm>
                  <a:off x="276225" y="5517232"/>
                  <a:ext cx="449263" cy="155575"/>
                  <a:chOff x="174" y="3505"/>
                  <a:chExt cx="283" cy="98"/>
                </a:xfrm>
              </p:grpSpPr>
              <p:sp>
                <p:nvSpPr>
                  <p:cNvPr id="11150" name="Rectangle 503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5"/>
                    <a:ext cx="283" cy="98"/>
                  </a:xfrm>
                  <a:prstGeom prst="rect">
                    <a:avLst/>
                  </a:prstGeom>
                  <a:solidFill>
                    <a:srgbClr val="CCC08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51" name="Rectangle 503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5"/>
                    <a:ext cx="283" cy="98"/>
                  </a:xfrm>
                  <a:prstGeom prst="rect">
                    <a:avLst/>
                  </a:prstGeom>
                  <a:solidFill>
                    <a:srgbClr val="CCC08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52" name="Rectangle 503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5"/>
                    <a:ext cx="283" cy="98"/>
                  </a:xfrm>
                  <a:prstGeom prst="rect">
                    <a:avLst/>
                  </a:prstGeom>
                  <a:solidFill>
                    <a:srgbClr val="CCC08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53" name="Rectangle 503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5"/>
                    <a:ext cx="283" cy="98"/>
                  </a:xfrm>
                  <a:prstGeom prst="rect">
                    <a:avLst/>
                  </a:prstGeom>
                  <a:solidFill>
                    <a:srgbClr val="CCC08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54" name="Rectangle 503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6"/>
                    <a:ext cx="283" cy="97"/>
                  </a:xfrm>
                  <a:prstGeom prst="rect">
                    <a:avLst/>
                  </a:prstGeom>
                  <a:solidFill>
                    <a:srgbClr val="CCC08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55" name="Rectangle 503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6"/>
                    <a:ext cx="283" cy="97"/>
                  </a:xfrm>
                  <a:prstGeom prst="rect">
                    <a:avLst/>
                  </a:prstGeom>
                  <a:solidFill>
                    <a:srgbClr val="CCC08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56" name="Rectangle 503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6"/>
                    <a:ext cx="283" cy="97"/>
                  </a:xfrm>
                  <a:prstGeom prst="rect">
                    <a:avLst/>
                  </a:prstGeom>
                  <a:solidFill>
                    <a:srgbClr val="CCC08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57" name="Rectangle 503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6"/>
                    <a:ext cx="283" cy="97"/>
                  </a:xfrm>
                  <a:prstGeom prst="rect">
                    <a:avLst/>
                  </a:prstGeom>
                  <a:solidFill>
                    <a:srgbClr val="CCC08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58" name="Rectangle 503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6"/>
                    <a:ext cx="283" cy="97"/>
                  </a:xfrm>
                  <a:prstGeom prst="rect">
                    <a:avLst/>
                  </a:prstGeom>
                  <a:solidFill>
                    <a:srgbClr val="CCC08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59" name="Rectangle 503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6"/>
                    <a:ext cx="283" cy="97"/>
                  </a:xfrm>
                  <a:prstGeom prst="rect">
                    <a:avLst/>
                  </a:prstGeom>
                  <a:solidFill>
                    <a:srgbClr val="CCC08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60" name="Rectangle 504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6"/>
                    <a:ext cx="283" cy="97"/>
                  </a:xfrm>
                  <a:prstGeom prst="rect">
                    <a:avLst/>
                  </a:prstGeom>
                  <a:solidFill>
                    <a:srgbClr val="C9BD8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61" name="Rectangle 504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7"/>
                    <a:ext cx="283" cy="96"/>
                  </a:xfrm>
                  <a:prstGeom prst="rect">
                    <a:avLst/>
                  </a:prstGeom>
                  <a:solidFill>
                    <a:srgbClr val="C9BD8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62" name="Rectangle 504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7"/>
                    <a:ext cx="283" cy="96"/>
                  </a:xfrm>
                  <a:prstGeom prst="rect">
                    <a:avLst/>
                  </a:prstGeom>
                  <a:solidFill>
                    <a:srgbClr val="C9BC8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63" name="Rectangle 504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7"/>
                    <a:ext cx="283" cy="96"/>
                  </a:xfrm>
                  <a:prstGeom prst="rect">
                    <a:avLst/>
                  </a:prstGeom>
                  <a:solidFill>
                    <a:srgbClr val="C9BC8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64" name="Rectangle 504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7"/>
                    <a:ext cx="283" cy="96"/>
                  </a:xfrm>
                  <a:prstGeom prst="rect">
                    <a:avLst/>
                  </a:prstGeom>
                  <a:solidFill>
                    <a:srgbClr val="C9BC8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65" name="Rectangle 504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7"/>
                    <a:ext cx="283" cy="96"/>
                  </a:xfrm>
                  <a:prstGeom prst="rect">
                    <a:avLst/>
                  </a:prstGeom>
                  <a:solidFill>
                    <a:srgbClr val="C9BC8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66" name="Rectangle 504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7"/>
                    <a:ext cx="283" cy="96"/>
                  </a:xfrm>
                  <a:prstGeom prst="rect">
                    <a:avLst/>
                  </a:prstGeom>
                  <a:solidFill>
                    <a:srgbClr val="C9BC8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67" name="Rectangle 504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8"/>
                    <a:ext cx="283" cy="95"/>
                  </a:xfrm>
                  <a:prstGeom prst="rect">
                    <a:avLst/>
                  </a:prstGeom>
                  <a:solidFill>
                    <a:srgbClr val="C9BC8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68" name="Rectangle 504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8"/>
                    <a:ext cx="283" cy="95"/>
                  </a:xfrm>
                  <a:prstGeom prst="rect">
                    <a:avLst/>
                  </a:prstGeom>
                  <a:solidFill>
                    <a:srgbClr val="C9BC8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69" name="Rectangle 504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8"/>
                    <a:ext cx="283" cy="95"/>
                  </a:xfrm>
                  <a:prstGeom prst="rect">
                    <a:avLst/>
                  </a:prstGeom>
                  <a:solidFill>
                    <a:srgbClr val="C9BC8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70" name="Rectangle 505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8"/>
                    <a:ext cx="283" cy="95"/>
                  </a:xfrm>
                  <a:prstGeom prst="rect">
                    <a:avLst/>
                  </a:prstGeom>
                  <a:solidFill>
                    <a:srgbClr val="C9BC8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71" name="Rectangle 505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8"/>
                    <a:ext cx="283" cy="95"/>
                  </a:xfrm>
                  <a:prstGeom prst="rect">
                    <a:avLst/>
                  </a:prstGeom>
                  <a:solidFill>
                    <a:srgbClr val="C9BC8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72" name="Rectangle 505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8"/>
                    <a:ext cx="283" cy="95"/>
                  </a:xfrm>
                  <a:prstGeom prst="rect">
                    <a:avLst/>
                  </a:prstGeom>
                  <a:solidFill>
                    <a:srgbClr val="C9BC8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73" name="Rectangle 505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9"/>
                    <a:ext cx="283" cy="94"/>
                  </a:xfrm>
                  <a:prstGeom prst="rect">
                    <a:avLst/>
                  </a:prstGeom>
                  <a:solidFill>
                    <a:srgbClr val="C7B98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74" name="Rectangle 505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9"/>
                    <a:ext cx="283" cy="94"/>
                  </a:xfrm>
                  <a:prstGeom prst="rect">
                    <a:avLst/>
                  </a:prstGeom>
                  <a:solidFill>
                    <a:srgbClr val="C7B98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75" name="Rectangle 505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9"/>
                    <a:ext cx="283" cy="94"/>
                  </a:xfrm>
                  <a:prstGeom prst="rect">
                    <a:avLst/>
                  </a:prstGeom>
                  <a:solidFill>
                    <a:srgbClr val="C7B98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76" name="Rectangle 505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9"/>
                    <a:ext cx="283" cy="94"/>
                  </a:xfrm>
                  <a:prstGeom prst="rect">
                    <a:avLst/>
                  </a:prstGeom>
                  <a:solidFill>
                    <a:srgbClr val="C7B98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77" name="Rectangle 505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9"/>
                    <a:ext cx="283" cy="94"/>
                  </a:xfrm>
                  <a:prstGeom prst="rect">
                    <a:avLst/>
                  </a:prstGeom>
                  <a:solidFill>
                    <a:srgbClr val="C7B98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78" name="Rectangle 505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09"/>
                    <a:ext cx="283" cy="94"/>
                  </a:xfrm>
                  <a:prstGeom prst="rect">
                    <a:avLst/>
                  </a:prstGeom>
                  <a:solidFill>
                    <a:srgbClr val="C7B98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79" name="Rectangle 505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0"/>
                    <a:ext cx="283" cy="93"/>
                  </a:xfrm>
                  <a:prstGeom prst="rect">
                    <a:avLst/>
                  </a:prstGeom>
                  <a:solidFill>
                    <a:srgbClr val="C7B98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80" name="Rectangle 506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0"/>
                    <a:ext cx="283" cy="93"/>
                  </a:xfrm>
                  <a:prstGeom prst="rect">
                    <a:avLst/>
                  </a:prstGeom>
                  <a:solidFill>
                    <a:srgbClr val="C7B98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81" name="Rectangle 506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0"/>
                    <a:ext cx="283" cy="93"/>
                  </a:xfrm>
                  <a:prstGeom prst="rect">
                    <a:avLst/>
                  </a:prstGeom>
                  <a:solidFill>
                    <a:srgbClr val="C7B98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82" name="Rectangle 506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0"/>
                    <a:ext cx="283" cy="93"/>
                  </a:xfrm>
                  <a:prstGeom prst="rect">
                    <a:avLst/>
                  </a:prstGeom>
                  <a:solidFill>
                    <a:srgbClr val="C7B98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83" name="Rectangle 506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0"/>
                    <a:ext cx="283" cy="93"/>
                  </a:xfrm>
                  <a:prstGeom prst="rect">
                    <a:avLst/>
                  </a:prstGeom>
                  <a:solidFill>
                    <a:srgbClr val="C7B98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84" name="Rectangle 506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0"/>
                    <a:ext cx="283" cy="93"/>
                  </a:xfrm>
                  <a:prstGeom prst="rect">
                    <a:avLst/>
                  </a:prstGeom>
                  <a:solidFill>
                    <a:srgbClr val="C7B98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85" name="Rectangle 506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1"/>
                    <a:ext cx="283" cy="92"/>
                  </a:xfrm>
                  <a:prstGeom prst="rect">
                    <a:avLst/>
                  </a:prstGeom>
                  <a:solidFill>
                    <a:srgbClr val="C7B98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86" name="Rectangle 506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1"/>
                    <a:ext cx="283" cy="92"/>
                  </a:xfrm>
                  <a:prstGeom prst="rect">
                    <a:avLst/>
                  </a:prstGeom>
                  <a:solidFill>
                    <a:srgbClr val="C7B88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87" name="Rectangle 506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1"/>
                    <a:ext cx="283" cy="92"/>
                  </a:xfrm>
                  <a:prstGeom prst="rect">
                    <a:avLst/>
                  </a:prstGeom>
                  <a:solidFill>
                    <a:srgbClr val="C4B68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88" name="Rectangle 506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1"/>
                    <a:ext cx="283" cy="92"/>
                  </a:xfrm>
                  <a:prstGeom prst="rect">
                    <a:avLst/>
                  </a:prstGeom>
                  <a:solidFill>
                    <a:srgbClr val="C4B68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89" name="Rectangle 506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1"/>
                    <a:ext cx="283" cy="92"/>
                  </a:xfrm>
                  <a:prstGeom prst="rect">
                    <a:avLst/>
                  </a:prstGeom>
                  <a:solidFill>
                    <a:srgbClr val="C4B68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90" name="Rectangle 507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1"/>
                    <a:ext cx="283" cy="92"/>
                  </a:xfrm>
                  <a:prstGeom prst="rect">
                    <a:avLst/>
                  </a:prstGeom>
                  <a:solidFill>
                    <a:srgbClr val="C4B68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91" name="Rectangle 507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1"/>
                    <a:ext cx="283" cy="92"/>
                  </a:xfrm>
                  <a:prstGeom prst="rect">
                    <a:avLst/>
                  </a:prstGeom>
                  <a:solidFill>
                    <a:srgbClr val="C4B68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92" name="Rectangle 507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2"/>
                    <a:ext cx="283" cy="91"/>
                  </a:xfrm>
                  <a:prstGeom prst="rect">
                    <a:avLst/>
                  </a:prstGeom>
                  <a:solidFill>
                    <a:srgbClr val="C4B68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93" name="Rectangle 507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2"/>
                    <a:ext cx="283" cy="91"/>
                  </a:xfrm>
                  <a:prstGeom prst="rect">
                    <a:avLst/>
                  </a:prstGeom>
                  <a:solidFill>
                    <a:srgbClr val="C4B68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94" name="Rectangle 507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2"/>
                    <a:ext cx="283" cy="91"/>
                  </a:xfrm>
                  <a:prstGeom prst="rect">
                    <a:avLst/>
                  </a:prstGeom>
                  <a:solidFill>
                    <a:srgbClr val="C4B68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95" name="Rectangle 507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2"/>
                    <a:ext cx="283" cy="91"/>
                  </a:xfrm>
                  <a:prstGeom prst="rect">
                    <a:avLst/>
                  </a:prstGeom>
                  <a:solidFill>
                    <a:srgbClr val="C4B68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96" name="Rectangle 507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2"/>
                    <a:ext cx="283" cy="91"/>
                  </a:xfrm>
                  <a:prstGeom prst="rect">
                    <a:avLst/>
                  </a:prstGeom>
                  <a:solidFill>
                    <a:srgbClr val="C4B68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97" name="Rectangle 507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2"/>
                    <a:ext cx="283" cy="91"/>
                  </a:xfrm>
                  <a:prstGeom prst="rect">
                    <a:avLst/>
                  </a:prstGeom>
                  <a:solidFill>
                    <a:srgbClr val="C4B68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98" name="Rectangle 507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3"/>
                    <a:ext cx="283" cy="90"/>
                  </a:xfrm>
                  <a:prstGeom prst="rect">
                    <a:avLst/>
                  </a:prstGeom>
                  <a:solidFill>
                    <a:srgbClr val="C4B68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99" name="Rectangle 507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3"/>
                    <a:ext cx="283" cy="90"/>
                  </a:xfrm>
                  <a:prstGeom prst="rect">
                    <a:avLst/>
                  </a:prstGeom>
                  <a:solidFill>
                    <a:srgbClr val="C4B68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00" name="Rectangle 508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3"/>
                    <a:ext cx="283" cy="90"/>
                  </a:xfrm>
                  <a:prstGeom prst="rect">
                    <a:avLst/>
                  </a:prstGeom>
                  <a:solidFill>
                    <a:srgbClr val="C4B68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01" name="Rectangle 508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3"/>
                    <a:ext cx="283" cy="90"/>
                  </a:xfrm>
                  <a:prstGeom prst="rect">
                    <a:avLst/>
                  </a:prstGeom>
                  <a:solidFill>
                    <a:srgbClr val="C2B4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02" name="Rectangle 508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3"/>
                    <a:ext cx="283" cy="90"/>
                  </a:xfrm>
                  <a:prstGeom prst="rect">
                    <a:avLst/>
                  </a:prstGeom>
                  <a:solidFill>
                    <a:srgbClr val="C2B4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03" name="Rectangle 508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3"/>
                    <a:ext cx="283" cy="90"/>
                  </a:xfrm>
                  <a:prstGeom prst="rect">
                    <a:avLst/>
                  </a:prstGeom>
                  <a:solidFill>
                    <a:srgbClr val="C2B4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04" name="Rectangle 508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4"/>
                    <a:ext cx="283" cy="89"/>
                  </a:xfrm>
                  <a:prstGeom prst="rect">
                    <a:avLst/>
                  </a:prstGeom>
                  <a:solidFill>
                    <a:srgbClr val="C2B4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05" name="Rectangle 508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4"/>
                    <a:ext cx="283" cy="89"/>
                  </a:xfrm>
                  <a:prstGeom prst="rect">
                    <a:avLst/>
                  </a:prstGeom>
                  <a:solidFill>
                    <a:srgbClr val="C2B4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06" name="Rectangle 508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4"/>
                    <a:ext cx="283" cy="89"/>
                  </a:xfrm>
                  <a:prstGeom prst="rect">
                    <a:avLst/>
                  </a:prstGeom>
                  <a:solidFill>
                    <a:srgbClr val="C2B4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07" name="Rectangle 508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4"/>
                    <a:ext cx="283" cy="89"/>
                  </a:xfrm>
                  <a:prstGeom prst="rect">
                    <a:avLst/>
                  </a:prstGeom>
                  <a:solidFill>
                    <a:srgbClr val="C2B37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08" name="Rectangle 508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4"/>
                    <a:ext cx="283" cy="89"/>
                  </a:xfrm>
                  <a:prstGeom prst="rect">
                    <a:avLst/>
                  </a:prstGeom>
                  <a:solidFill>
                    <a:srgbClr val="C2B37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09" name="Rectangle 508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4"/>
                    <a:ext cx="283" cy="89"/>
                  </a:xfrm>
                  <a:prstGeom prst="rect">
                    <a:avLst/>
                  </a:prstGeom>
                  <a:solidFill>
                    <a:srgbClr val="C2B37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10" name="Rectangle 509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5"/>
                    <a:ext cx="283" cy="88"/>
                  </a:xfrm>
                  <a:prstGeom prst="rect">
                    <a:avLst/>
                  </a:prstGeom>
                  <a:solidFill>
                    <a:srgbClr val="C2B37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11" name="Rectangle 509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5"/>
                    <a:ext cx="283" cy="88"/>
                  </a:xfrm>
                  <a:prstGeom prst="rect">
                    <a:avLst/>
                  </a:prstGeom>
                  <a:solidFill>
                    <a:srgbClr val="C2B27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12" name="Rectangle 509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5"/>
                    <a:ext cx="283" cy="88"/>
                  </a:xfrm>
                  <a:prstGeom prst="rect">
                    <a:avLst/>
                  </a:prstGeom>
                  <a:solidFill>
                    <a:srgbClr val="C2B27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13" name="Rectangle 509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5"/>
                    <a:ext cx="283" cy="88"/>
                  </a:xfrm>
                  <a:prstGeom prst="rect">
                    <a:avLst/>
                  </a:prstGeom>
                  <a:solidFill>
                    <a:srgbClr val="C2B27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14" name="Rectangle 509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5"/>
                    <a:ext cx="283" cy="88"/>
                  </a:xfrm>
                  <a:prstGeom prst="rect">
                    <a:avLst/>
                  </a:prstGeom>
                  <a:solidFill>
                    <a:srgbClr val="C2B27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15" name="Rectangle 509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5"/>
                    <a:ext cx="283" cy="88"/>
                  </a:xfrm>
                  <a:prstGeom prst="rect">
                    <a:avLst/>
                  </a:prstGeom>
                  <a:solidFill>
                    <a:srgbClr val="BFB07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16" name="Rectangle 509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6"/>
                    <a:ext cx="283" cy="87"/>
                  </a:xfrm>
                  <a:prstGeom prst="rect">
                    <a:avLst/>
                  </a:prstGeom>
                  <a:solidFill>
                    <a:srgbClr val="BFB07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17" name="Rectangle 509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6"/>
                    <a:ext cx="283" cy="87"/>
                  </a:xfrm>
                  <a:prstGeom prst="rect">
                    <a:avLst/>
                  </a:prstGeom>
                  <a:solidFill>
                    <a:srgbClr val="BFB07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18" name="Rectangle 509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6"/>
                    <a:ext cx="283" cy="87"/>
                  </a:xfrm>
                  <a:prstGeom prst="rect">
                    <a:avLst/>
                  </a:prstGeom>
                  <a:solidFill>
                    <a:srgbClr val="BFB07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19" name="Rectangle 509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6"/>
                    <a:ext cx="283" cy="87"/>
                  </a:xfrm>
                  <a:prstGeom prst="rect">
                    <a:avLst/>
                  </a:prstGeom>
                  <a:solidFill>
                    <a:srgbClr val="BFB07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20" name="Rectangle 510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6"/>
                    <a:ext cx="283" cy="87"/>
                  </a:xfrm>
                  <a:prstGeom prst="rect">
                    <a:avLst/>
                  </a:prstGeom>
                  <a:solidFill>
                    <a:srgbClr val="BFB07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21" name="Rectangle 510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6"/>
                    <a:ext cx="283" cy="87"/>
                  </a:xfrm>
                  <a:prstGeom prst="rect">
                    <a:avLst/>
                  </a:prstGeom>
                  <a:solidFill>
                    <a:srgbClr val="BFB07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22" name="Rectangle 510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6"/>
                    <a:ext cx="283" cy="87"/>
                  </a:xfrm>
                  <a:prstGeom prst="rect">
                    <a:avLst/>
                  </a:prstGeom>
                  <a:solidFill>
                    <a:srgbClr val="BFB07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23" name="Rectangle 510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6"/>
                    <a:ext cx="283" cy="87"/>
                  </a:xfrm>
                  <a:prstGeom prst="rect">
                    <a:avLst/>
                  </a:prstGeom>
                  <a:solidFill>
                    <a:srgbClr val="BFB07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24" name="Rectangle 510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7"/>
                    <a:ext cx="283" cy="86"/>
                  </a:xfrm>
                  <a:prstGeom prst="rect">
                    <a:avLst/>
                  </a:prstGeom>
                  <a:solidFill>
                    <a:srgbClr val="BFB07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25" name="Rectangle 510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7"/>
                    <a:ext cx="283" cy="86"/>
                  </a:xfrm>
                  <a:prstGeom prst="rect">
                    <a:avLst/>
                  </a:prstGeom>
                  <a:solidFill>
                    <a:srgbClr val="BFB07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26" name="Rectangle 510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7"/>
                    <a:ext cx="283" cy="86"/>
                  </a:xfrm>
                  <a:prstGeom prst="rect">
                    <a:avLst/>
                  </a:prstGeom>
                  <a:solidFill>
                    <a:srgbClr val="BFB07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27" name="Rectangle 510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7"/>
                    <a:ext cx="283" cy="86"/>
                  </a:xfrm>
                  <a:prstGeom prst="rect">
                    <a:avLst/>
                  </a:prstGeom>
                  <a:solidFill>
                    <a:srgbClr val="BFB07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28" name="Rectangle 510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7"/>
                    <a:ext cx="283" cy="86"/>
                  </a:xfrm>
                  <a:prstGeom prst="rect">
                    <a:avLst/>
                  </a:prstGeom>
                  <a:solidFill>
                    <a:srgbClr val="BFB07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29" name="Rectangle 510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7"/>
                    <a:ext cx="283" cy="86"/>
                  </a:xfrm>
                  <a:prstGeom prst="rect">
                    <a:avLst/>
                  </a:prstGeom>
                  <a:solidFill>
                    <a:srgbClr val="BDAD7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30" name="Rectangle 511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8"/>
                    <a:ext cx="283" cy="85"/>
                  </a:xfrm>
                  <a:prstGeom prst="rect">
                    <a:avLst/>
                  </a:prstGeom>
                  <a:solidFill>
                    <a:srgbClr val="BDAD7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31" name="Rectangle 511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8"/>
                    <a:ext cx="283" cy="85"/>
                  </a:xfrm>
                  <a:prstGeom prst="rect">
                    <a:avLst/>
                  </a:prstGeom>
                  <a:solidFill>
                    <a:srgbClr val="BDAD7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32" name="Rectangle 511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8"/>
                    <a:ext cx="283" cy="85"/>
                  </a:xfrm>
                  <a:prstGeom prst="rect">
                    <a:avLst/>
                  </a:prstGeom>
                  <a:solidFill>
                    <a:srgbClr val="BDAD7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33" name="Rectangle 511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8"/>
                    <a:ext cx="283" cy="85"/>
                  </a:xfrm>
                  <a:prstGeom prst="rect">
                    <a:avLst/>
                  </a:prstGeom>
                  <a:solidFill>
                    <a:srgbClr val="BDAD7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34" name="Rectangle 511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8"/>
                    <a:ext cx="283" cy="85"/>
                  </a:xfrm>
                  <a:prstGeom prst="rect">
                    <a:avLst/>
                  </a:prstGeom>
                  <a:solidFill>
                    <a:srgbClr val="BDAD7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35" name="Rectangle 511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8"/>
                    <a:ext cx="283" cy="85"/>
                  </a:xfrm>
                  <a:prstGeom prst="rect">
                    <a:avLst/>
                  </a:prstGeom>
                  <a:solidFill>
                    <a:srgbClr val="BDAD7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36" name="Rectangle 511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9"/>
                    <a:ext cx="283" cy="84"/>
                  </a:xfrm>
                  <a:prstGeom prst="rect">
                    <a:avLst/>
                  </a:prstGeom>
                  <a:solidFill>
                    <a:srgbClr val="BDAC7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37" name="Rectangle 511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9"/>
                    <a:ext cx="283" cy="84"/>
                  </a:xfrm>
                  <a:prstGeom prst="rect">
                    <a:avLst/>
                  </a:prstGeom>
                  <a:solidFill>
                    <a:srgbClr val="BDAC7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38" name="Rectangle 511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9"/>
                    <a:ext cx="283" cy="84"/>
                  </a:xfrm>
                  <a:prstGeom prst="rect">
                    <a:avLst/>
                  </a:prstGeom>
                  <a:solidFill>
                    <a:srgbClr val="BDAC7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39" name="Rectangle 511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9"/>
                    <a:ext cx="283" cy="84"/>
                  </a:xfrm>
                  <a:prstGeom prst="rect">
                    <a:avLst/>
                  </a:prstGeom>
                  <a:solidFill>
                    <a:srgbClr val="BDAC7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40" name="Rectangle 512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19"/>
                    <a:ext cx="283" cy="84"/>
                  </a:xfrm>
                  <a:prstGeom prst="rect">
                    <a:avLst/>
                  </a:prstGeom>
                  <a:solidFill>
                    <a:srgbClr val="BDAC7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41" name="Rectangle 512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0"/>
                    <a:ext cx="283" cy="83"/>
                  </a:xfrm>
                  <a:prstGeom prst="rect">
                    <a:avLst/>
                  </a:prstGeom>
                  <a:solidFill>
                    <a:srgbClr val="BDAC7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42" name="Rectangle 512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0"/>
                    <a:ext cx="283" cy="83"/>
                  </a:xfrm>
                  <a:prstGeom prst="rect">
                    <a:avLst/>
                  </a:prstGeom>
                  <a:solidFill>
                    <a:srgbClr val="BDAC7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43" name="Rectangle 512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0"/>
                    <a:ext cx="283" cy="83"/>
                  </a:xfrm>
                  <a:prstGeom prst="rect">
                    <a:avLst/>
                  </a:prstGeom>
                  <a:solidFill>
                    <a:srgbClr val="BAAA7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44" name="Rectangle 512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0"/>
                    <a:ext cx="283" cy="83"/>
                  </a:xfrm>
                  <a:prstGeom prst="rect">
                    <a:avLst/>
                  </a:prstGeom>
                  <a:solidFill>
                    <a:srgbClr val="BAAA7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45" name="Rectangle 512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0"/>
                    <a:ext cx="283" cy="83"/>
                  </a:xfrm>
                  <a:prstGeom prst="rect">
                    <a:avLst/>
                  </a:prstGeom>
                  <a:solidFill>
                    <a:srgbClr val="BAAA7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46" name="Rectangle 512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0"/>
                    <a:ext cx="283" cy="83"/>
                  </a:xfrm>
                  <a:prstGeom prst="rect">
                    <a:avLst/>
                  </a:prstGeom>
                  <a:solidFill>
                    <a:srgbClr val="BAA97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47" name="Rectangle 512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1"/>
                    <a:ext cx="283" cy="82"/>
                  </a:xfrm>
                  <a:prstGeom prst="rect">
                    <a:avLst/>
                  </a:prstGeom>
                  <a:solidFill>
                    <a:srgbClr val="BAA97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48" name="Rectangle 512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1"/>
                    <a:ext cx="283" cy="82"/>
                  </a:xfrm>
                  <a:prstGeom prst="rect">
                    <a:avLst/>
                  </a:prstGeom>
                  <a:solidFill>
                    <a:srgbClr val="BAA97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49" name="Rectangle 512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1"/>
                    <a:ext cx="283" cy="82"/>
                  </a:xfrm>
                  <a:prstGeom prst="rect">
                    <a:avLst/>
                  </a:prstGeom>
                  <a:solidFill>
                    <a:srgbClr val="BAA97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50" name="Rectangle 513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1"/>
                    <a:ext cx="283" cy="82"/>
                  </a:xfrm>
                  <a:prstGeom prst="rect">
                    <a:avLst/>
                  </a:prstGeom>
                  <a:solidFill>
                    <a:srgbClr val="BAA97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51" name="Rectangle 513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1"/>
                    <a:ext cx="283" cy="82"/>
                  </a:xfrm>
                  <a:prstGeom prst="rect">
                    <a:avLst/>
                  </a:prstGeom>
                  <a:solidFill>
                    <a:srgbClr val="BAA97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52" name="Rectangle 513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1"/>
                    <a:ext cx="283" cy="82"/>
                  </a:xfrm>
                  <a:prstGeom prst="rect">
                    <a:avLst/>
                  </a:prstGeom>
                  <a:solidFill>
                    <a:srgbClr val="BAA97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53" name="Rectangle 513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1"/>
                    <a:ext cx="283" cy="82"/>
                  </a:xfrm>
                  <a:prstGeom prst="rect">
                    <a:avLst/>
                  </a:prstGeom>
                  <a:solidFill>
                    <a:srgbClr val="BAA97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54" name="Rectangle 513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1"/>
                    <a:ext cx="283" cy="82"/>
                  </a:xfrm>
                  <a:prstGeom prst="rect">
                    <a:avLst/>
                  </a:prstGeom>
                  <a:solidFill>
                    <a:srgbClr val="BAA97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55" name="Rectangle 513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2"/>
                    <a:ext cx="283" cy="81"/>
                  </a:xfrm>
                  <a:prstGeom prst="rect">
                    <a:avLst/>
                  </a:prstGeom>
                  <a:solidFill>
                    <a:srgbClr val="BAA97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56" name="Rectangle 513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2"/>
                    <a:ext cx="283" cy="81"/>
                  </a:xfrm>
                  <a:prstGeom prst="rect">
                    <a:avLst/>
                  </a:prstGeom>
                  <a:solidFill>
                    <a:srgbClr val="BAA97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57" name="Rectangle 513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2"/>
                    <a:ext cx="283" cy="81"/>
                  </a:xfrm>
                  <a:prstGeom prst="rect">
                    <a:avLst/>
                  </a:prstGeom>
                  <a:solidFill>
                    <a:srgbClr val="BAA97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58" name="Rectangle 513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2"/>
                    <a:ext cx="283" cy="81"/>
                  </a:xfrm>
                  <a:prstGeom prst="rect">
                    <a:avLst/>
                  </a:prstGeom>
                  <a:solidFill>
                    <a:srgbClr val="B8A77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59" name="Rectangle 513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2"/>
                    <a:ext cx="283" cy="81"/>
                  </a:xfrm>
                  <a:prstGeom prst="rect">
                    <a:avLst/>
                  </a:prstGeom>
                  <a:solidFill>
                    <a:srgbClr val="B8A77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60" name="Rectangle 514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2"/>
                    <a:ext cx="283" cy="81"/>
                  </a:xfrm>
                  <a:prstGeom prst="rect">
                    <a:avLst/>
                  </a:prstGeom>
                  <a:solidFill>
                    <a:srgbClr val="B8A77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61" name="Rectangle 514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3"/>
                    <a:ext cx="283" cy="80"/>
                  </a:xfrm>
                  <a:prstGeom prst="rect">
                    <a:avLst/>
                  </a:prstGeom>
                  <a:solidFill>
                    <a:srgbClr val="B8A77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62" name="Rectangle 514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3"/>
                    <a:ext cx="283" cy="80"/>
                  </a:xfrm>
                  <a:prstGeom prst="rect">
                    <a:avLst/>
                  </a:prstGeom>
                  <a:solidFill>
                    <a:srgbClr val="B8A67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63" name="Rectangle 514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3"/>
                    <a:ext cx="283" cy="80"/>
                  </a:xfrm>
                  <a:prstGeom prst="rect">
                    <a:avLst/>
                  </a:prstGeom>
                  <a:solidFill>
                    <a:srgbClr val="B8A67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64" name="Rectangle 514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3"/>
                    <a:ext cx="283" cy="80"/>
                  </a:xfrm>
                  <a:prstGeom prst="rect">
                    <a:avLst/>
                  </a:prstGeom>
                  <a:solidFill>
                    <a:srgbClr val="B8A67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65" name="Rectangle 514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3"/>
                    <a:ext cx="283" cy="80"/>
                  </a:xfrm>
                  <a:prstGeom prst="rect">
                    <a:avLst/>
                  </a:prstGeom>
                  <a:solidFill>
                    <a:srgbClr val="B8A67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66" name="Rectangle 514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3"/>
                    <a:ext cx="283" cy="80"/>
                  </a:xfrm>
                  <a:prstGeom prst="rect">
                    <a:avLst/>
                  </a:prstGeom>
                  <a:solidFill>
                    <a:srgbClr val="B8A67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67" name="Rectangle 514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4"/>
                    <a:ext cx="283" cy="79"/>
                  </a:xfrm>
                  <a:prstGeom prst="rect">
                    <a:avLst/>
                  </a:prstGeom>
                  <a:solidFill>
                    <a:srgbClr val="B8A67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68" name="Rectangle 514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4"/>
                    <a:ext cx="283" cy="79"/>
                  </a:xfrm>
                  <a:prstGeom prst="rect">
                    <a:avLst/>
                  </a:prstGeom>
                  <a:solidFill>
                    <a:srgbClr val="B8A67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69" name="Rectangle 514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4"/>
                    <a:ext cx="283" cy="79"/>
                  </a:xfrm>
                  <a:prstGeom prst="rect">
                    <a:avLst/>
                  </a:prstGeom>
                  <a:solidFill>
                    <a:srgbClr val="B8A67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70" name="Rectangle 515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4"/>
                    <a:ext cx="283" cy="79"/>
                  </a:xfrm>
                  <a:prstGeom prst="rect">
                    <a:avLst/>
                  </a:prstGeom>
                  <a:solidFill>
                    <a:srgbClr val="B8A67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71" name="Rectangle 515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4"/>
                    <a:ext cx="283" cy="79"/>
                  </a:xfrm>
                  <a:prstGeom prst="rect">
                    <a:avLst/>
                  </a:prstGeom>
                  <a:solidFill>
                    <a:srgbClr val="B8A67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72" name="Rectangle 515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4"/>
                    <a:ext cx="283" cy="79"/>
                  </a:xfrm>
                  <a:prstGeom prst="rect">
                    <a:avLst/>
                  </a:prstGeom>
                  <a:solidFill>
                    <a:srgbClr val="B5A47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73" name="Rectangle 515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5"/>
                    <a:ext cx="283" cy="78"/>
                  </a:xfrm>
                  <a:prstGeom prst="rect">
                    <a:avLst/>
                  </a:prstGeom>
                  <a:solidFill>
                    <a:srgbClr val="B5A47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74" name="Rectangle 515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5"/>
                    <a:ext cx="283" cy="78"/>
                  </a:xfrm>
                  <a:prstGeom prst="rect">
                    <a:avLst/>
                  </a:prstGeom>
                  <a:solidFill>
                    <a:srgbClr val="B5A47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75" name="Rectangle 515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5"/>
                    <a:ext cx="283" cy="78"/>
                  </a:xfrm>
                  <a:prstGeom prst="rect">
                    <a:avLst/>
                  </a:prstGeom>
                  <a:solidFill>
                    <a:srgbClr val="B5A47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76" name="Rectangle 515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5"/>
                    <a:ext cx="283" cy="78"/>
                  </a:xfrm>
                  <a:prstGeom prst="rect">
                    <a:avLst/>
                  </a:prstGeom>
                  <a:solidFill>
                    <a:srgbClr val="B5A47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77" name="Rectangle 515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5"/>
                    <a:ext cx="283" cy="78"/>
                  </a:xfrm>
                  <a:prstGeom prst="rect">
                    <a:avLst/>
                  </a:prstGeom>
                  <a:solidFill>
                    <a:srgbClr val="B5A47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78" name="Rectangle 515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5"/>
                    <a:ext cx="283" cy="78"/>
                  </a:xfrm>
                  <a:prstGeom prst="rect">
                    <a:avLst/>
                  </a:prstGeom>
                  <a:solidFill>
                    <a:srgbClr val="B5A47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79" name="Rectangle 515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6"/>
                    <a:ext cx="283" cy="77"/>
                  </a:xfrm>
                  <a:prstGeom prst="rect">
                    <a:avLst/>
                  </a:prstGeom>
                  <a:solidFill>
                    <a:srgbClr val="B5A47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80" name="Rectangle 516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6"/>
                    <a:ext cx="283" cy="77"/>
                  </a:xfrm>
                  <a:prstGeom prst="rect">
                    <a:avLst/>
                  </a:prstGeom>
                  <a:solidFill>
                    <a:srgbClr val="B5A47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81" name="Rectangle 516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6"/>
                    <a:ext cx="283" cy="77"/>
                  </a:xfrm>
                  <a:prstGeom prst="rect">
                    <a:avLst/>
                  </a:prstGeom>
                  <a:solidFill>
                    <a:srgbClr val="B5A47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82" name="Rectangle 516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6"/>
                    <a:ext cx="283" cy="77"/>
                  </a:xfrm>
                  <a:prstGeom prst="rect">
                    <a:avLst/>
                  </a:prstGeom>
                  <a:solidFill>
                    <a:srgbClr val="B5A47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83" name="Rectangle 516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6"/>
                    <a:ext cx="283" cy="77"/>
                  </a:xfrm>
                  <a:prstGeom prst="rect">
                    <a:avLst/>
                  </a:prstGeom>
                  <a:solidFill>
                    <a:srgbClr val="B5A47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84" name="Rectangle 516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6"/>
                    <a:ext cx="283" cy="77"/>
                  </a:xfrm>
                  <a:prstGeom prst="rect">
                    <a:avLst/>
                  </a:prstGeom>
                  <a:solidFill>
                    <a:srgbClr val="B5A37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85" name="Rectangle 516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6"/>
                    <a:ext cx="283" cy="77"/>
                  </a:xfrm>
                  <a:prstGeom prst="rect">
                    <a:avLst/>
                  </a:prstGeom>
                  <a:solidFill>
                    <a:srgbClr val="B5A37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86" name="Rectangle 516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7"/>
                    <a:ext cx="283" cy="76"/>
                  </a:xfrm>
                  <a:prstGeom prst="rect">
                    <a:avLst/>
                  </a:prstGeom>
                  <a:solidFill>
                    <a:srgbClr val="B3A17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87" name="Rectangle 516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7"/>
                    <a:ext cx="283" cy="76"/>
                  </a:xfrm>
                  <a:prstGeom prst="rect">
                    <a:avLst/>
                  </a:prstGeom>
                  <a:solidFill>
                    <a:srgbClr val="B3A17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88" name="Rectangle 516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7"/>
                    <a:ext cx="283" cy="76"/>
                  </a:xfrm>
                  <a:prstGeom prst="rect">
                    <a:avLst/>
                  </a:prstGeom>
                  <a:solidFill>
                    <a:srgbClr val="B3A07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89" name="Rectangle 516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7"/>
                    <a:ext cx="283" cy="76"/>
                  </a:xfrm>
                  <a:prstGeom prst="rect">
                    <a:avLst/>
                  </a:prstGeom>
                  <a:solidFill>
                    <a:srgbClr val="B3A07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90" name="Rectangle 517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7"/>
                    <a:ext cx="283" cy="76"/>
                  </a:xfrm>
                  <a:prstGeom prst="rect">
                    <a:avLst/>
                  </a:prstGeom>
                  <a:solidFill>
                    <a:srgbClr val="B3A07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91" name="Rectangle 517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7"/>
                    <a:ext cx="283" cy="76"/>
                  </a:xfrm>
                  <a:prstGeom prst="rect">
                    <a:avLst/>
                  </a:prstGeom>
                  <a:solidFill>
                    <a:srgbClr val="B3A07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92" name="Rectangle 517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8"/>
                    <a:ext cx="283" cy="75"/>
                  </a:xfrm>
                  <a:prstGeom prst="rect">
                    <a:avLst/>
                  </a:prstGeom>
                  <a:solidFill>
                    <a:srgbClr val="B3A07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93" name="Rectangle 517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8"/>
                    <a:ext cx="283" cy="75"/>
                  </a:xfrm>
                  <a:prstGeom prst="rect">
                    <a:avLst/>
                  </a:prstGeom>
                  <a:solidFill>
                    <a:srgbClr val="B3A07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94" name="Rectangle 517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8"/>
                    <a:ext cx="283" cy="75"/>
                  </a:xfrm>
                  <a:prstGeom prst="rect">
                    <a:avLst/>
                  </a:prstGeom>
                  <a:solidFill>
                    <a:srgbClr val="B3A07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95" name="Rectangle 517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8"/>
                    <a:ext cx="283" cy="75"/>
                  </a:xfrm>
                  <a:prstGeom prst="rect">
                    <a:avLst/>
                  </a:prstGeom>
                  <a:solidFill>
                    <a:srgbClr val="B3A07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96" name="Rectangle 517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8"/>
                    <a:ext cx="283" cy="75"/>
                  </a:xfrm>
                  <a:prstGeom prst="rect">
                    <a:avLst/>
                  </a:prstGeom>
                  <a:solidFill>
                    <a:srgbClr val="B3A07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97" name="Rectangle 517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8"/>
                    <a:ext cx="283" cy="75"/>
                  </a:xfrm>
                  <a:prstGeom prst="rect">
                    <a:avLst/>
                  </a:prstGeom>
                  <a:solidFill>
                    <a:srgbClr val="B3A07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98" name="Rectangle 517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9"/>
                    <a:ext cx="283" cy="74"/>
                  </a:xfrm>
                  <a:prstGeom prst="rect">
                    <a:avLst/>
                  </a:prstGeom>
                  <a:solidFill>
                    <a:srgbClr val="B3A07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299" name="Rectangle 517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9"/>
                    <a:ext cx="283" cy="74"/>
                  </a:xfrm>
                  <a:prstGeom prst="rect">
                    <a:avLst/>
                  </a:prstGeom>
                  <a:solidFill>
                    <a:srgbClr val="B3A07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00" name="Rectangle 518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9"/>
                    <a:ext cx="283" cy="74"/>
                  </a:xfrm>
                  <a:prstGeom prst="rect">
                    <a:avLst/>
                  </a:prstGeom>
                  <a:solidFill>
                    <a:srgbClr val="B3A07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01" name="Rectangle 518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9"/>
                    <a:ext cx="283" cy="74"/>
                  </a:xfrm>
                  <a:prstGeom prst="rect">
                    <a:avLst/>
                  </a:prstGeom>
                  <a:solidFill>
                    <a:srgbClr val="B09E6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02" name="Rectangle 518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9"/>
                    <a:ext cx="283" cy="74"/>
                  </a:xfrm>
                  <a:prstGeom prst="rect">
                    <a:avLst/>
                  </a:prstGeom>
                  <a:solidFill>
                    <a:srgbClr val="B09E6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03" name="Rectangle 518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29"/>
                    <a:ext cx="283" cy="74"/>
                  </a:xfrm>
                  <a:prstGeom prst="rect">
                    <a:avLst/>
                  </a:prstGeom>
                  <a:solidFill>
                    <a:srgbClr val="B09E6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04" name="Rectangle 518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0"/>
                    <a:ext cx="283" cy="73"/>
                  </a:xfrm>
                  <a:prstGeom prst="rect">
                    <a:avLst/>
                  </a:prstGeom>
                  <a:solidFill>
                    <a:srgbClr val="B09E6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05" name="Rectangle 518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0"/>
                    <a:ext cx="283" cy="73"/>
                  </a:xfrm>
                  <a:prstGeom prst="rect">
                    <a:avLst/>
                  </a:prstGeom>
                  <a:solidFill>
                    <a:srgbClr val="B09E6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06" name="Rectangle 518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0"/>
                    <a:ext cx="283" cy="73"/>
                  </a:xfrm>
                  <a:prstGeom prst="rect">
                    <a:avLst/>
                  </a:prstGeom>
                  <a:solidFill>
                    <a:srgbClr val="B09E6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07" name="Rectangle 518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0"/>
                    <a:ext cx="283" cy="73"/>
                  </a:xfrm>
                  <a:prstGeom prst="rect">
                    <a:avLst/>
                  </a:prstGeom>
                  <a:solidFill>
                    <a:srgbClr val="B09E6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08" name="Rectangle 518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0"/>
                    <a:ext cx="283" cy="73"/>
                  </a:xfrm>
                  <a:prstGeom prst="rect">
                    <a:avLst/>
                  </a:prstGeom>
                  <a:solidFill>
                    <a:srgbClr val="B09E6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09" name="Rectangle 518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0"/>
                    <a:ext cx="283" cy="73"/>
                  </a:xfrm>
                  <a:prstGeom prst="rect">
                    <a:avLst/>
                  </a:prstGeom>
                  <a:solidFill>
                    <a:srgbClr val="B09E6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10" name="Rectangle 519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1"/>
                    <a:ext cx="283" cy="72"/>
                  </a:xfrm>
                  <a:prstGeom prst="rect">
                    <a:avLst/>
                  </a:prstGeom>
                  <a:solidFill>
                    <a:srgbClr val="B09E6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11" name="Rectangle 519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1"/>
                    <a:ext cx="283" cy="72"/>
                  </a:xfrm>
                  <a:prstGeom prst="rect">
                    <a:avLst/>
                  </a:prstGeom>
                  <a:solidFill>
                    <a:srgbClr val="B09E6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12" name="Rectangle 519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1"/>
                    <a:ext cx="283" cy="72"/>
                  </a:xfrm>
                  <a:prstGeom prst="rect">
                    <a:avLst/>
                  </a:prstGeom>
                  <a:solidFill>
                    <a:srgbClr val="B09E6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13" name="Rectangle 519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1"/>
                    <a:ext cx="283" cy="72"/>
                  </a:xfrm>
                  <a:prstGeom prst="rect">
                    <a:avLst/>
                  </a:prstGeom>
                  <a:solidFill>
                    <a:srgbClr val="B09E6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14" name="Rectangle 519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1"/>
                    <a:ext cx="283" cy="72"/>
                  </a:xfrm>
                  <a:prstGeom prst="rect">
                    <a:avLst/>
                  </a:prstGeom>
                  <a:solidFill>
                    <a:srgbClr val="B09C6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15" name="Rectangle 519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1"/>
                    <a:ext cx="283" cy="72"/>
                  </a:xfrm>
                  <a:prstGeom prst="rect">
                    <a:avLst/>
                  </a:prstGeom>
                  <a:solidFill>
                    <a:srgbClr val="AD9A6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16" name="Rectangle 519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1"/>
                    <a:ext cx="283" cy="72"/>
                  </a:xfrm>
                  <a:prstGeom prst="rect">
                    <a:avLst/>
                  </a:prstGeom>
                  <a:solidFill>
                    <a:srgbClr val="AD9A6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17" name="Rectangle 519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2"/>
                    <a:ext cx="283" cy="71"/>
                  </a:xfrm>
                  <a:prstGeom prst="rect">
                    <a:avLst/>
                  </a:prstGeom>
                  <a:solidFill>
                    <a:srgbClr val="AD9A6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18" name="Rectangle 519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2"/>
                    <a:ext cx="283" cy="71"/>
                  </a:xfrm>
                  <a:prstGeom prst="rect">
                    <a:avLst/>
                  </a:prstGeom>
                  <a:solidFill>
                    <a:srgbClr val="AD9A6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19" name="Rectangle 519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2"/>
                    <a:ext cx="283" cy="71"/>
                  </a:xfrm>
                  <a:prstGeom prst="rect">
                    <a:avLst/>
                  </a:prstGeom>
                  <a:solidFill>
                    <a:srgbClr val="AD9A6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20" name="Rectangle 520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2"/>
                    <a:ext cx="283" cy="71"/>
                  </a:xfrm>
                  <a:prstGeom prst="rect">
                    <a:avLst/>
                  </a:prstGeom>
                  <a:solidFill>
                    <a:srgbClr val="AD9A6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21" name="Rectangle 520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2"/>
                    <a:ext cx="283" cy="71"/>
                  </a:xfrm>
                  <a:prstGeom prst="rect">
                    <a:avLst/>
                  </a:prstGeom>
                  <a:solidFill>
                    <a:srgbClr val="AD9A6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22" name="Rectangle 520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2"/>
                    <a:ext cx="283" cy="71"/>
                  </a:xfrm>
                  <a:prstGeom prst="rect">
                    <a:avLst/>
                  </a:prstGeom>
                  <a:solidFill>
                    <a:srgbClr val="AD9A6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23" name="Rectangle 520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3"/>
                    <a:ext cx="283" cy="70"/>
                  </a:xfrm>
                  <a:prstGeom prst="rect">
                    <a:avLst/>
                  </a:prstGeom>
                  <a:solidFill>
                    <a:srgbClr val="AD9A6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24" name="Rectangle 520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3"/>
                    <a:ext cx="283" cy="70"/>
                  </a:xfrm>
                  <a:prstGeom prst="rect">
                    <a:avLst/>
                  </a:prstGeom>
                  <a:solidFill>
                    <a:srgbClr val="AD9A6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25" name="Rectangle 520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3"/>
                    <a:ext cx="283" cy="70"/>
                  </a:xfrm>
                  <a:prstGeom prst="rect">
                    <a:avLst/>
                  </a:prstGeom>
                  <a:solidFill>
                    <a:srgbClr val="AD9A6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26" name="Rectangle 520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3"/>
                    <a:ext cx="283" cy="70"/>
                  </a:xfrm>
                  <a:prstGeom prst="rect">
                    <a:avLst/>
                  </a:prstGeom>
                  <a:solidFill>
                    <a:srgbClr val="AD9A6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27" name="Rectangle 520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3"/>
                    <a:ext cx="283" cy="70"/>
                  </a:xfrm>
                  <a:prstGeom prst="rect">
                    <a:avLst/>
                  </a:prstGeom>
                  <a:solidFill>
                    <a:srgbClr val="AD9A6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28" name="Rectangle 520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3"/>
                    <a:ext cx="283" cy="70"/>
                  </a:xfrm>
                  <a:prstGeom prst="rect">
                    <a:avLst/>
                  </a:prstGeom>
                  <a:solidFill>
                    <a:srgbClr val="AD9A6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29" name="Rectangle 520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4"/>
                    <a:ext cx="283" cy="69"/>
                  </a:xfrm>
                  <a:prstGeom prst="rect">
                    <a:avLst/>
                  </a:prstGeom>
                  <a:solidFill>
                    <a:srgbClr val="AD9A6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30" name="Rectangle 521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4"/>
                    <a:ext cx="283" cy="69"/>
                  </a:xfrm>
                  <a:prstGeom prst="rect">
                    <a:avLst/>
                  </a:prstGeom>
                  <a:solidFill>
                    <a:srgbClr val="AB97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31" name="Rectangle 521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4"/>
                    <a:ext cx="283" cy="69"/>
                  </a:xfrm>
                  <a:prstGeom prst="rect">
                    <a:avLst/>
                  </a:prstGeom>
                  <a:solidFill>
                    <a:srgbClr val="AB97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32" name="Rectangle 521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4"/>
                    <a:ext cx="283" cy="69"/>
                  </a:xfrm>
                  <a:prstGeom prst="rect">
                    <a:avLst/>
                  </a:prstGeom>
                  <a:solidFill>
                    <a:srgbClr val="AB97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33" name="Rectangle 521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4"/>
                    <a:ext cx="283" cy="69"/>
                  </a:xfrm>
                  <a:prstGeom prst="rect">
                    <a:avLst/>
                  </a:prstGeom>
                  <a:solidFill>
                    <a:srgbClr val="AB97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34" name="Rectangle 521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4"/>
                    <a:ext cx="283" cy="69"/>
                  </a:xfrm>
                  <a:prstGeom prst="rect">
                    <a:avLst/>
                  </a:prstGeom>
                  <a:solidFill>
                    <a:srgbClr val="AB97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35" name="Rectangle 521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5"/>
                    <a:ext cx="283" cy="68"/>
                  </a:xfrm>
                  <a:prstGeom prst="rect">
                    <a:avLst/>
                  </a:prstGeom>
                  <a:solidFill>
                    <a:srgbClr val="AB97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36" name="Rectangle 521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5"/>
                    <a:ext cx="283" cy="68"/>
                  </a:xfrm>
                  <a:prstGeom prst="rect">
                    <a:avLst/>
                  </a:prstGeom>
                  <a:solidFill>
                    <a:srgbClr val="AB97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37" name="Rectangle 521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5"/>
                    <a:ext cx="283" cy="68"/>
                  </a:xfrm>
                  <a:prstGeom prst="rect">
                    <a:avLst/>
                  </a:prstGeom>
                  <a:solidFill>
                    <a:srgbClr val="AB97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38" name="Rectangle 521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5"/>
                    <a:ext cx="283" cy="68"/>
                  </a:xfrm>
                  <a:prstGeom prst="rect">
                    <a:avLst/>
                  </a:prstGeom>
                  <a:solidFill>
                    <a:srgbClr val="AB97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39" name="Rectangle 521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5"/>
                    <a:ext cx="283" cy="68"/>
                  </a:xfrm>
                  <a:prstGeom prst="rect">
                    <a:avLst/>
                  </a:prstGeom>
                  <a:solidFill>
                    <a:srgbClr val="AB97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40" name="Rectangle 522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5"/>
                    <a:ext cx="283" cy="68"/>
                  </a:xfrm>
                  <a:prstGeom prst="rect">
                    <a:avLst/>
                  </a:prstGeom>
                  <a:solidFill>
                    <a:srgbClr val="AB97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41" name="Rectangle 522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6"/>
                    <a:ext cx="283" cy="67"/>
                  </a:xfrm>
                  <a:prstGeom prst="rect">
                    <a:avLst/>
                  </a:prstGeom>
                  <a:solidFill>
                    <a:srgbClr val="AB96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42" name="Rectangle 522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6"/>
                    <a:ext cx="283" cy="67"/>
                  </a:xfrm>
                  <a:prstGeom prst="rect">
                    <a:avLst/>
                  </a:prstGeom>
                  <a:solidFill>
                    <a:srgbClr val="AB96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43" name="Rectangle 522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6"/>
                    <a:ext cx="283" cy="67"/>
                  </a:xfrm>
                  <a:prstGeom prst="rect">
                    <a:avLst/>
                  </a:prstGeom>
                  <a:solidFill>
                    <a:srgbClr val="AB96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44" name="Rectangle 522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6"/>
                    <a:ext cx="283" cy="67"/>
                  </a:xfrm>
                  <a:prstGeom prst="rect">
                    <a:avLst/>
                  </a:prstGeom>
                  <a:solidFill>
                    <a:srgbClr val="A894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45" name="Rectangle 522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6"/>
                    <a:ext cx="283" cy="67"/>
                  </a:xfrm>
                  <a:prstGeom prst="rect">
                    <a:avLst/>
                  </a:prstGeom>
                  <a:solidFill>
                    <a:srgbClr val="A894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46" name="Rectangle 522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6"/>
                    <a:ext cx="283" cy="67"/>
                  </a:xfrm>
                  <a:prstGeom prst="rect">
                    <a:avLst/>
                  </a:prstGeom>
                  <a:solidFill>
                    <a:srgbClr val="A894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47" name="Rectangle 522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6"/>
                    <a:ext cx="283" cy="67"/>
                  </a:xfrm>
                  <a:prstGeom prst="rect">
                    <a:avLst/>
                  </a:prstGeom>
                  <a:solidFill>
                    <a:srgbClr val="A894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48" name="Rectangle 522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6"/>
                    <a:ext cx="283" cy="67"/>
                  </a:xfrm>
                  <a:prstGeom prst="rect">
                    <a:avLst/>
                  </a:prstGeom>
                  <a:solidFill>
                    <a:srgbClr val="A894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349" name="Rectangle 522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7"/>
                    <a:ext cx="283" cy="66"/>
                  </a:xfrm>
                  <a:prstGeom prst="rect">
                    <a:avLst/>
                  </a:prstGeom>
                  <a:solidFill>
                    <a:srgbClr val="A894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10757" name="Group 5431"/>
                <p:cNvGrpSpPr>
                  <a:grpSpLocks/>
                </p:cNvGrpSpPr>
                <p:nvPr/>
              </p:nvGrpSpPr>
              <p:grpSpPr bwMode="auto">
                <a:xfrm>
                  <a:off x="276225" y="5589240"/>
                  <a:ext cx="449263" cy="104775"/>
                  <a:chOff x="174" y="3537"/>
                  <a:chExt cx="283" cy="66"/>
                </a:xfrm>
              </p:grpSpPr>
              <p:sp>
                <p:nvSpPr>
                  <p:cNvPr id="10950" name="Rectangle 523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7"/>
                    <a:ext cx="283" cy="66"/>
                  </a:xfrm>
                  <a:prstGeom prst="rect">
                    <a:avLst/>
                  </a:prstGeom>
                  <a:solidFill>
                    <a:srgbClr val="A894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51" name="Rectangle 523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7"/>
                    <a:ext cx="283" cy="66"/>
                  </a:xfrm>
                  <a:prstGeom prst="rect">
                    <a:avLst/>
                  </a:prstGeom>
                  <a:solidFill>
                    <a:srgbClr val="A894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52" name="Rectangle 523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7"/>
                    <a:ext cx="283" cy="66"/>
                  </a:xfrm>
                  <a:prstGeom prst="rect">
                    <a:avLst/>
                  </a:prstGeom>
                  <a:solidFill>
                    <a:srgbClr val="A894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53" name="Rectangle 523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7"/>
                    <a:ext cx="283" cy="66"/>
                  </a:xfrm>
                  <a:prstGeom prst="rect">
                    <a:avLst/>
                  </a:prstGeom>
                  <a:solidFill>
                    <a:srgbClr val="A894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54" name="Rectangle 523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7"/>
                    <a:ext cx="283" cy="66"/>
                  </a:xfrm>
                  <a:prstGeom prst="rect">
                    <a:avLst/>
                  </a:prstGeom>
                  <a:solidFill>
                    <a:srgbClr val="A894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55" name="Rectangle 523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8"/>
                    <a:ext cx="283" cy="65"/>
                  </a:xfrm>
                  <a:prstGeom prst="rect">
                    <a:avLst/>
                  </a:prstGeom>
                  <a:solidFill>
                    <a:srgbClr val="A8946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56" name="Rectangle 523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8"/>
                    <a:ext cx="283" cy="65"/>
                  </a:xfrm>
                  <a:prstGeom prst="rect">
                    <a:avLst/>
                  </a:prstGeom>
                  <a:solidFill>
                    <a:srgbClr val="A8946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57" name="Rectangle 523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8"/>
                    <a:ext cx="283" cy="65"/>
                  </a:xfrm>
                  <a:prstGeom prst="rect">
                    <a:avLst/>
                  </a:prstGeom>
                  <a:solidFill>
                    <a:srgbClr val="A8946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58" name="Rectangle 523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8"/>
                    <a:ext cx="283" cy="65"/>
                  </a:xfrm>
                  <a:prstGeom prst="rect">
                    <a:avLst/>
                  </a:prstGeom>
                  <a:solidFill>
                    <a:srgbClr val="A8946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59" name="Rectangle 524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8"/>
                    <a:ext cx="283" cy="65"/>
                  </a:xfrm>
                  <a:prstGeom prst="rect">
                    <a:avLst/>
                  </a:prstGeom>
                  <a:solidFill>
                    <a:srgbClr val="A6916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60" name="Rectangle 524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9"/>
                    <a:ext cx="283" cy="64"/>
                  </a:xfrm>
                  <a:prstGeom prst="rect">
                    <a:avLst/>
                  </a:prstGeom>
                  <a:solidFill>
                    <a:srgbClr val="A6916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61" name="Rectangle 524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9"/>
                    <a:ext cx="283" cy="64"/>
                  </a:xfrm>
                  <a:prstGeom prst="rect">
                    <a:avLst/>
                  </a:prstGeom>
                  <a:solidFill>
                    <a:srgbClr val="A6916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62" name="Rectangle 524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9"/>
                    <a:ext cx="283" cy="64"/>
                  </a:xfrm>
                  <a:prstGeom prst="rect">
                    <a:avLst/>
                  </a:prstGeom>
                  <a:solidFill>
                    <a:srgbClr val="A6916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63" name="Rectangle 524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9"/>
                    <a:ext cx="283" cy="64"/>
                  </a:xfrm>
                  <a:prstGeom prst="rect">
                    <a:avLst/>
                  </a:prstGeom>
                  <a:solidFill>
                    <a:srgbClr val="A6916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64" name="Rectangle 524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9"/>
                    <a:ext cx="283" cy="64"/>
                  </a:xfrm>
                  <a:prstGeom prst="rect">
                    <a:avLst/>
                  </a:prstGeom>
                  <a:solidFill>
                    <a:srgbClr val="A6916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65" name="Rectangle 524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39"/>
                    <a:ext cx="283" cy="64"/>
                  </a:xfrm>
                  <a:prstGeom prst="rect">
                    <a:avLst/>
                  </a:prstGeom>
                  <a:solidFill>
                    <a:srgbClr val="A6916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66" name="Rectangle 524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0"/>
                    <a:ext cx="283" cy="63"/>
                  </a:xfrm>
                  <a:prstGeom prst="rect">
                    <a:avLst/>
                  </a:prstGeom>
                  <a:solidFill>
                    <a:srgbClr val="A6916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67" name="Rectangle 524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0"/>
                    <a:ext cx="283" cy="63"/>
                  </a:xfrm>
                  <a:prstGeom prst="rect">
                    <a:avLst/>
                  </a:prstGeom>
                  <a:solidFill>
                    <a:srgbClr val="A6916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68" name="Rectangle 524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0"/>
                    <a:ext cx="283" cy="63"/>
                  </a:xfrm>
                  <a:prstGeom prst="rect">
                    <a:avLst/>
                  </a:prstGeom>
                  <a:solidFill>
                    <a:srgbClr val="A6906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69" name="Rectangle 525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0"/>
                    <a:ext cx="283" cy="63"/>
                  </a:xfrm>
                  <a:prstGeom prst="rect">
                    <a:avLst/>
                  </a:prstGeom>
                  <a:solidFill>
                    <a:srgbClr val="A6906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70" name="Rectangle 525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0"/>
                    <a:ext cx="283" cy="63"/>
                  </a:xfrm>
                  <a:prstGeom prst="rect">
                    <a:avLst/>
                  </a:prstGeom>
                  <a:solidFill>
                    <a:srgbClr val="A6906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71" name="Rectangle 525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0"/>
                    <a:ext cx="283" cy="63"/>
                  </a:xfrm>
                  <a:prstGeom prst="rect">
                    <a:avLst/>
                  </a:prstGeom>
                  <a:solidFill>
                    <a:srgbClr val="A6906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72" name="Rectangle 525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1"/>
                    <a:ext cx="283" cy="62"/>
                  </a:xfrm>
                  <a:prstGeom prst="rect">
                    <a:avLst/>
                  </a:prstGeom>
                  <a:solidFill>
                    <a:srgbClr val="A6906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73" name="Rectangle 525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1"/>
                    <a:ext cx="283" cy="62"/>
                  </a:xfrm>
                  <a:prstGeom prst="rect">
                    <a:avLst/>
                  </a:prstGeom>
                  <a:solidFill>
                    <a:srgbClr val="A6906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74" name="Rectangle 525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1"/>
                    <a:ext cx="283" cy="62"/>
                  </a:xfrm>
                  <a:prstGeom prst="rect">
                    <a:avLst/>
                  </a:prstGeom>
                  <a:solidFill>
                    <a:srgbClr val="A38E6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75" name="Rectangle 525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1"/>
                    <a:ext cx="283" cy="62"/>
                  </a:xfrm>
                  <a:prstGeom prst="rect">
                    <a:avLst/>
                  </a:prstGeom>
                  <a:solidFill>
                    <a:srgbClr val="A38E6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76" name="Rectangle 525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1"/>
                    <a:ext cx="283" cy="62"/>
                  </a:xfrm>
                  <a:prstGeom prst="rect">
                    <a:avLst/>
                  </a:prstGeom>
                  <a:solidFill>
                    <a:srgbClr val="A38E6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77" name="Rectangle 525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1"/>
                    <a:ext cx="283" cy="62"/>
                  </a:xfrm>
                  <a:prstGeom prst="rect">
                    <a:avLst/>
                  </a:prstGeom>
                  <a:solidFill>
                    <a:srgbClr val="A38E6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78" name="Rectangle 525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1"/>
                    <a:ext cx="283" cy="62"/>
                  </a:xfrm>
                  <a:prstGeom prst="rect">
                    <a:avLst/>
                  </a:prstGeom>
                  <a:solidFill>
                    <a:srgbClr val="A38E6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79" name="Rectangle 526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1"/>
                    <a:ext cx="283" cy="62"/>
                  </a:xfrm>
                  <a:prstGeom prst="rect">
                    <a:avLst/>
                  </a:prstGeom>
                  <a:solidFill>
                    <a:srgbClr val="A38E6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80" name="Rectangle 526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2"/>
                    <a:ext cx="283" cy="61"/>
                  </a:xfrm>
                  <a:prstGeom prst="rect">
                    <a:avLst/>
                  </a:prstGeom>
                  <a:solidFill>
                    <a:srgbClr val="A38E6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81" name="Rectangle 526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2"/>
                    <a:ext cx="283" cy="61"/>
                  </a:xfrm>
                  <a:prstGeom prst="rect">
                    <a:avLst/>
                  </a:prstGeom>
                  <a:solidFill>
                    <a:srgbClr val="A38E6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82" name="Rectangle 526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2"/>
                    <a:ext cx="283" cy="61"/>
                  </a:xfrm>
                  <a:prstGeom prst="rect">
                    <a:avLst/>
                  </a:prstGeom>
                  <a:solidFill>
                    <a:srgbClr val="A38E6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83" name="Rectangle 526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2"/>
                    <a:ext cx="283" cy="61"/>
                  </a:xfrm>
                  <a:prstGeom prst="rect">
                    <a:avLst/>
                  </a:prstGeom>
                  <a:solidFill>
                    <a:srgbClr val="A38E6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84" name="Rectangle 526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2"/>
                    <a:ext cx="283" cy="61"/>
                  </a:xfrm>
                  <a:prstGeom prst="rect">
                    <a:avLst/>
                  </a:prstGeom>
                  <a:solidFill>
                    <a:srgbClr val="A38E6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85" name="Rectangle 526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2"/>
                    <a:ext cx="283" cy="61"/>
                  </a:xfrm>
                  <a:prstGeom prst="rect">
                    <a:avLst/>
                  </a:prstGeom>
                  <a:solidFill>
                    <a:srgbClr val="A38E6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86" name="Rectangle 526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3"/>
                    <a:ext cx="283" cy="60"/>
                  </a:xfrm>
                  <a:prstGeom prst="rect">
                    <a:avLst/>
                  </a:prstGeom>
                  <a:solidFill>
                    <a:srgbClr val="A38E6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87" name="Rectangle 526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3"/>
                    <a:ext cx="283" cy="60"/>
                  </a:xfrm>
                  <a:prstGeom prst="rect">
                    <a:avLst/>
                  </a:prstGeom>
                  <a:solidFill>
                    <a:srgbClr val="A38E6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88" name="Rectangle 526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3"/>
                    <a:ext cx="283" cy="60"/>
                  </a:xfrm>
                  <a:prstGeom prst="rect">
                    <a:avLst/>
                  </a:prstGeom>
                  <a:solidFill>
                    <a:srgbClr val="A38E6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89" name="Rectangle 527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3"/>
                    <a:ext cx="283" cy="60"/>
                  </a:xfrm>
                  <a:prstGeom prst="rect">
                    <a:avLst/>
                  </a:prstGeom>
                  <a:solidFill>
                    <a:srgbClr val="A18C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90" name="Rectangle 527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3"/>
                    <a:ext cx="283" cy="60"/>
                  </a:xfrm>
                  <a:prstGeom prst="rect">
                    <a:avLst/>
                  </a:prstGeom>
                  <a:solidFill>
                    <a:srgbClr val="A18B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91" name="Rectangle 527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3"/>
                    <a:ext cx="283" cy="60"/>
                  </a:xfrm>
                  <a:prstGeom prst="rect">
                    <a:avLst/>
                  </a:prstGeom>
                  <a:solidFill>
                    <a:srgbClr val="A18B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92" name="Rectangle 527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4"/>
                    <a:ext cx="283" cy="59"/>
                  </a:xfrm>
                  <a:prstGeom prst="rect">
                    <a:avLst/>
                  </a:prstGeom>
                  <a:solidFill>
                    <a:srgbClr val="A18B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93" name="Rectangle 527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4"/>
                    <a:ext cx="283" cy="59"/>
                  </a:xfrm>
                  <a:prstGeom prst="rect">
                    <a:avLst/>
                  </a:prstGeom>
                  <a:solidFill>
                    <a:srgbClr val="A18B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94" name="Rectangle 527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4"/>
                    <a:ext cx="283" cy="59"/>
                  </a:xfrm>
                  <a:prstGeom prst="rect">
                    <a:avLst/>
                  </a:prstGeom>
                  <a:solidFill>
                    <a:srgbClr val="A18B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95" name="Rectangle 527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4"/>
                    <a:ext cx="283" cy="59"/>
                  </a:xfrm>
                  <a:prstGeom prst="rect">
                    <a:avLst/>
                  </a:prstGeom>
                  <a:solidFill>
                    <a:srgbClr val="A18B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96" name="Rectangle 527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4"/>
                    <a:ext cx="283" cy="59"/>
                  </a:xfrm>
                  <a:prstGeom prst="rect">
                    <a:avLst/>
                  </a:prstGeom>
                  <a:solidFill>
                    <a:srgbClr val="A18A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97" name="Rectangle 527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4"/>
                    <a:ext cx="283" cy="59"/>
                  </a:xfrm>
                  <a:prstGeom prst="rect">
                    <a:avLst/>
                  </a:prstGeom>
                  <a:solidFill>
                    <a:srgbClr val="A18A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98" name="Rectangle 527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5"/>
                    <a:ext cx="283" cy="58"/>
                  </a:xfrm>
                  <a:prstGeom prst="rect">
                    <a:avLst/>
                  </a:prstGeom>
                  <a:solidFill>
                    <a:srgbClr val="A18A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99" name="Rectangle 528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5"/>
                    <a:ext cx="283" cy="58"/>
                  </a:xfrm>
                  <a:prstGeom prst="rect">
                    <a:avLst/>
                  </a:prstGeom>
                  <a:solidFill>
                    <a:srgbClr val="A18A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00" name="Rectangle 528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5"/>
                    <a:ext cx="283" cy="58"/>
                  </a:xfrm>
                  <a:prstGeom prst="rect">
                    <a:avLst/>
                  </a:prstGeom>
                  <a:solidFill>
                    <a:srgbClr val="A18A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01" name="Rectangle 528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5"/>
                    <a:ext cx="283" cy="58"/>
                  </a:xfrm>
                  <a:prstGeom prst="rect">
                    <a:avLst/>
                  </a:prstGeom>
                  <a:solidFill>
                    <a:srgbClr val="A18A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02" name="Rectangle 528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5"/>
                    <a:ext cx="283" cy="58"/>
                  </a:xfrm>
                  <a:prstGeom prst="rect">
                    <a:avLst/>
                  </a:prstGeom>
                  <a:solidFill>
                    <a:srgbClr val="A18A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03" name="Rectangle 528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5"/>
                    <a:ext cx="283" cy="58"/>
                  </a:xfrm>
                  <a:prstGeom prst="rect">
                    <a:avLst/>
                  </a:prstGeom>
                  <a:solidFill>
                    <a:srgbClr val="A18A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04" name="Rectangle 528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6"/>
                    <a:ext cx="283" cy="57"/>
                  </a:xfrm>
                  <a:prstGeom prst="rect">
                    <a:avLst/>
                  </a:prstGeom>
                  <a:solidFill>
                    <a:srgbClr val="9E885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05" name="Rectangle 528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6"/>
                    <a:ext cx="283" cy="57"/>
                  </a:xfrm>
                  <a:prstGeom prst="rect">
                    <a:avLst/>
                  </a:prstGeom>
                  <a:solidFill>
                    <a:srgbClr val="9E885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06" name="Rectangle 528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6"/>
                    <a:ext cx="283" cy="57"/>
                  </a:xfrm>
                  <a:prstGeom prst="rect">
                    <a:avLst/>
                  </a:prstGeom>
                  <a:solidFill>
                    <a:srgbClr val="9E885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07" name="Rectangle 528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6"/>
                    <a:ext cx="283" cy="57"/>
                  </a:xfrm>
                  <a:prstGeom prst="rect">
                    <a:avLst/>
                  </a:prstGeom>
                  <a:solidFill>
                    <a:srgbClr val="9E885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08" name="Rectangle 528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6"/>
                    <a:ext cx="283" cy="57"/>
                  </a:xfrm>
                  <a:prstGeom prst="rect">
                    <a:avLst/>
                  </a:prstGeom>
                  <a:solidFill>
                    <a:srgbClr val="9E885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09" name="Rectangle 529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6"/>
                    <a:ext cx="283" cy="57"/>
                  </a:xfrm>
                  <a:prstGeom prst="rect">
                    <a:avLst/>
                  </a:prstGeom>
                  <a:solidFill>
                    <a:srgbClr val="9E885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10" name="Rectangle 529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6"/>
                    <a:ext cx="283" cy="57"/>
                  </a:xfrm>
                  <a:prstGeom prst="rect">
                    <a:avLst/>
                  </a:prstGeom>
                  <a:solidFill>
                    <a:srgbClr val="9E885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11" name="Rectangle 529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7"/>
                    <a:ext cx="283" cy="56"/>
                  </a:xfrm>
                  <a:prstGeom prst="rect">
                    <a:avLst/>
                  </a:prstGeom>
                  <a:solidFill>
                    <a:srgbClr val="9E885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12" name="Rectangle 529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7"/>
                    <a:ext cx="283" cy="56"/>
                  </a:xfrm>
                  <a:prstGeom prst="rect">
                    <a:avLst/>
                  </a:prstGeom>
                  <a:solidFill>
                    <a:srgbClr val="9E885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13" name="Rectangle 529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7"/>
                    <a:ext cx="283" cy="56"/>
                  </a:xfrm>
                  <a:prstGeom prst="rect">
                    <a:avLst/>
                  </a:prstGeom>
                  <a:solidFill>
                    <a:srgbClr val="9E885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14" name="Rectangle 529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7"/>
                    <a:ext cx="283" cy="56"/>
                  </a:xfrm>
                  <a:prstGeom prst="rect">
                    <a:avLst/>
                  </a:prstGeom>
                  <a:solidFill>
                    <a:srgbClr val="9E885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15" name="Rectangle 529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7"/>
                    <a:ext cx="283" cy="56"/>
                  </a:xfrm>
                  <a:prstGeom prst="rect">
                    <a:avLst/>
                  </a:prstGeom>
                  <a:solidFill>
                    <a:srgbClr val="9E885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16" name="Rectangle 529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7"/>
                    <a:ext cx="283" cy="56"/>
                  </a:xfrm>
                  <a:prstGeom prst="rect">
                    <a:avLst/>
                  </a:prstGeom>
                  <a:solidFill>
                    <a:srgbClr val="9E885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17" name="Rectangle 529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8"/>
                    <a:ext cx="283" cy="55"/>
                  </a:xfrm>
                  <a:prstGeom prst="rect">
                    <a:avLst/>
                  </a:prstGeom>
                  <a:solidFill>
                    <a:srgbClr val="9E885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18" name="Rectangle 529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8"/>
                    <a:ext cx="283" cy="55"/>
                  </a:xfrm>
                  <a:prstGeom prst="rect">
                    <a:avLst/>
                  </a:prstGeom>
                  <a:solidFill>
                    <a:srgbClr val="9E885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19" name="Rectangle 530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8"/>
                    <a:ext cx="283" cy="55"/>
                  </a:xfrm>
                  <a:prstGeom prst="rect">
                    <a:avLst/>
                  </a:prstGeom>
                  <a:solidFill>
                    <a:srgbClr val="9C865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20" name="Rectangle 530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8"/>
                    <a:ext cx="283" cy="55"/>
                  </a:xfrm>
                  <a:prstGeom prst="rect">
                    <a:avLst/>
                  </a:prstGeom>
                  <a:solidFill>
                    <a:srgbClr val="9C865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21" name="Rectangle 530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8"/>
                    <a:ext cx="283" cy="55"/>
                  </a:xfrm>
                  <a:prstGeom prst="rect">
                    <a:avLst/>
                  </a:prstGeom>
                  <a:solidFill>
                    <a:srgbClr val="9C865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22" name="Rectangle 530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8"/>
                    <a:ext cx="283" cy="55"/>
                  </a:xfrm>
                  <a:prstGeom prst="rect">
                    <a:avLst/>
                  </a:prstGeom>
                  <a:solidFill>
                    <a:srgbClr val="9C865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23" name="Rectangle 530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9"/>
                    <a:ext cx="283" cy="54"/>
                  </a:xfrm>
                  <a:prstGeom prst="rect">
                    <a:avLst/>
                  </a:prstGeom>
                  <a:solidFill>
                    <a:srgbClr val="9C855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24" name="Rectangle 530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9"/>
                    <a:ext cx="283" cy="54"/>
                  </a:xfrm>
                  <a:prstGeom prst="rect">
                    <a:avLst/>
                  </a:prstGeom>
                  <a:solidFill>
                    <a:srgbClr val="9C845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25" name="Rectangle 530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9"/>
                    <a:ext cx="283" cy="54"/>
                  </a:xfrm>
                  <a:prstGeom prst="rect">
                    <a:avLst/>
                  </a:prstGeom>
                  <a:solidFill>
                    <a:srgbClr val="9C845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26" name="Rectangle 530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9"/>
                    <a:ext cx="283" cy="54"/>
                  </a:xfrm>
                  <a:prstGeom prst="rect">
                    <a:avLst/>
                  </a:prstGeom>
                  <a:solidFill>
                    <a:srgbClr val="9C845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27" name="Rectangle 530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9"/>
                    <a:ext cx="283" cy="54"/>
                  </a:xfrm>
                  <a:prstGeom prst="rect">
                    <a:avLst/>
                  </a:prstGeom>
                  <a:solidFill>
                    <a:srgbClr val="9C845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28" name="Rectangle 530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49"/>
                    <a:ext cx="283" cy="54"/>
                  </a:xfrm>
                  <a:prstGeom prst="rect">
                    <a:avLst/>
                  </a:prstGeom>
                  <a:solidFill>
                    <a:srgbClr val="9C845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29" name="Rectangle 531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0"/>
                    <a:ext cx="283" cy="53"/>
                  </a:xfrm>
                  <a:prstGeom prst="rect">
                    <a:avLst/>
                  </a:prstGeom>
                  <a:solidFill>
                    <a:srgbClr val="9C845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30" name="Rectangle 531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0"/>
                    <a:ext cx="283" cy="53"/>
                  </a:xfrm>
                  <a:prstGeom prst="rect">
                    <a:avLst/>
                  </a:prstGeom>
                  <a:solidFill>
                    <a:srgbClr val="9C845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31" name="Rectangle 531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0"/>
                    <a:ext cx="283" cy="53"/>
                  </a:xfrm>
                  <a:prstGeom prst="rect">
                    <a:avLst/>
                  </a:prstGeom>
                  <a:solidFill>
                    <a:srgbClr val="9C845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32" name="Rectangle 531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0"/>
                    <a:ext cx="283" cy="53"/>
                  </a:xfrm>
                  <a:prstGeom prst="rect">
                    <a:avLst/>
                  </a:prstGeom>
                  <a:solidFill>
                    <a:srgbClr val="9C845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33" name="Rectangle 531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0"/>
                    <a:ext cx="283" cy="53"/>
                  </a:xfrm>
                  <a:prstGeom prst="rect">
                    <a:avLst/>
                  </a:prstGeom>
                  <a:solidFill>
                    <a:srgbClr val="9C845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34" name="Rectangle 531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0"/>
                    <a:ext cx="283" cy="53"/>
                  </a:xfrm>
                  <a:prstGeom prst="rect">
                    <a:avLst/>
                  </a:prstGeom>
                  <a:solidFill>
                    <a:srgbClr val="99825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35" name="Rectangle 531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1"/>
                    <a:ext cx="283" cy="52"/>
                  </a:xfrm>
                  <a:prstGeom prst="rect">
                    <a:avLst/>
                  </a:prstGeom>
                  <a:solidFill>
                    <a:srgbClr val="99825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36" name="Rectangle 531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1"/>
                    <a:ext cx="283" cy="52"/>
                  </a:xfrm>
                  <a:prstGeom prst="rect">
                    <a:avLst/>
                  </a:prstGeom>
                  <a:solidFill>
                    <a:srgbClr val="99825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37" name="Rectangle 531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1"/>
                    <a:ext cx="283" cy="52"/>
                  </a:xfrm>
                  <a:prstGeom prst="rect">
                    <a:avLst/>
                  </a:prstGeom>
                  <a:solidFill>
                    <a:srgbClr val="99825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38" name="Rectangle 531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1"/>
                    <a:ext cx="283" cy="52"/>
                  </a:xfrm>
                  <a:prstGeom prst="rect">
                    <a:avLst/>
                  </a:prstGeom>
                  <a:solidFill>
                    <a:srgbClr val="99825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39" name="Rectangle 532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1"/>
                    <a:ext cx="283" cy="52"/>
                  </a:xfrm>
                  <a:prstGeom prst="rect">
                    <a:avLst/>
                  </a:prstGeom>
                  <a:solidFill>
                    <a:srgbClr val="99825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40" name="Rectangle 532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1"/>
                    <a:ext cx="283" cy="52"/>
                  </a:xfrm>
                  <a:prstGeom prst="rect">
                    <a:avLst/>
                  </a:prstGeom>
                  <a:solidFill>
                    <a:srgbClr val="99825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41" name="Rectangle 532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1"/>
                    <a:ext cx="283" cy="52"/>
                  </a:xfrm>
                  <a:prstGeom prst="rect">
                    <a:avLst/>
                  </a:prstGeom>
                  <a:solidFill>
                    <a:srgbClr val="99825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42" name="Rectangle 532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2"/>
                    <a:ext cx="283" cy="51"/>
                  </a:xfrm>
                  <a:prstGeom prst="rect">
                    <a:avLst/>
                  </a:prstGeom>
                  <a:solidFill>
                    <a:srgbClr val="99825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43" name="Rectangle 532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2"/>
                    <a:ext cx="283" cy="51"/>
                  </a:xfrm>
                  <a:prstGeom prst="rect">
                    <a:avLst/>
                  </a:prstGeom>
                  <a:solidFill>
                    <a:srgbClr val="99825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44" name="Rectangle 532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2"/>
                    <a:ext cx="283" cy="51"/>
                  </a:xfrm>
                  <a:prstGeom prst="rect">
                    <a:avLst/>
                  </a:prstGeom>
                  <a:solidFill>
                    <a:srgbClr val="99825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45" name="Rectangle 532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2"/>
                    <a:ext cx="283" cy="51"/>
                  </a:xfrm>
                  <a:prstGeom prst="rect">
                    <a:avLst/>
                  </a:prstGeom>
                  <a:solidFill>
                    <a:srgbClr val="99825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46" name="Rectangle 532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2"/>
                    <a:ext cx="283" cy="51"/>
                  </a:xfrm>
                  <a:prstGeom prst="rect">
                    <a:avLst/>
                  </a:prstGeom>
                  <a:solidFill>
                    <a:srgbClr val="99825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47" name="Rectangle 532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2"/>
                    <a:ext cx="283" cy="51"/>
                  </a:xfrm>
                  <a:prstGeom prst="rect">
                    <a:avLst/>
                  </a:prstGeom>
                  <a:solidFill>
                    <a:srgbClr val="99825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48" name="Rectangle 532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3"/>
                    <a:ext cx="283" cy="50"/>
                  </a:xfrm>
                  <a:prstGeom prst="rect">
                    <a:avLst/>
                  </a:prstGeom>
                  <a:solidFill>
                    <a:srgbClr val="99825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49" name="Rectangle 533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3"/>
                    <a:ext cx="283" cy="50"/>
                  </a:xfrm>
                  <a:prstGeom prst="rect">
                    <a:avLst/>
                  </a:prstGeom>
                  <a:solidFill>
                    <a:srgbClr val="9680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50" name="Rectangle 533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3"/>
                    <a:ext cx="283" cy="50"/>
                  </a:xfrm>
                  <a:prstGeom prst="rect">
                    <a:avLst/>
                  </a:prstGeom>
                  <a:solidFill>
                    <a:srgbClr val="9680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51" name="Rectangle 533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3"/>
                    <a:ext cx="283" cy="50"/>
                  </a:xfrm>
                  <a:prstGeom prst="rect">
                    <a:avLst/>
                  </a:prstGeom>
                  <a:solidFill>
                    <a:srgbClr val="967F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52" name="Rectangle 533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3"/>
                    <a:ext cx="283" cy="50"/>
                  </a:xfrm>
                  <a:prstGeom prst="rect">
                    <a:avLst/>
                  </a:prstGeom>
                  <a:solidFill>
                    <a:srgbClr val="967F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53" name="Rectangle 533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3"/>
                    <a:ext cx="283" cy="50"/>
                  </a:xfrm>
                  <a:prstGeom prst="rect">
                    <a:avLst/>
                  </a:prstGeom>
                  <a:solidFill>
                    <a:srgbClr val="967F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54" name="Rectangle 533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4"/>
                    <a:ext cx="283" cy="49"/>
                  </a:xfrm>
                  <a:prstGeom prst="rect">
                    <a:avLst/>
                  </a:prstGeom>
                  <a:solidFill>
                    <a:srgbClr val="967F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55" name="Rectangle 533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4"/>
                    <a:ext cx="283" cy="49"/>
                  </a:xfrm>
                  <a:prstGeom prst="rect">
                    <a:avLst/>
                  </a:prstGeom>
                  <a:solidFill>
                    <a:srgbClr val="967F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56" name="Rectangle 533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4"/>
                    <a:ext cx="283" cy="49"/>
                  </a:xfrm>
                  <a:prstGeom prst="rect">
                    <a:avLst/>
                  </a:prstGeom>
                  <a:solidFill>
                    <a:srgbClr val="967E5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57" name="Rectangle 533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4"/>
                    <a:ext cx="283" cy="49"/>
                  </a:xfrm>
                  <a:prstGeom prst="rect">
                    <a:avLst/>
                  </a:prstGeom>
                  <a:solidFill>
                    <a:srgbClr val="967E5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58" name="Rectangle 533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4"/>
                    <a:ext cx="283" cy="49"/>
                  </a:xfrm>
                  <a:prstGeom prst="rect">
                    <a:avLst/>
                  </a:prstGeom>
                  <a:solidFill>
                    <a:srgbClr val="967E5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59" name="Rectangle 534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4"/>
                    <a:ext cx="283" cy="49"/>
                  </a:xfrm>
                  <a:prstGeom prst="rect">
                    <a:avLst/>
                  </a:prstGeom>
                  <a:solidFill>
                    <a:srgbClr val="967E5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60" name="Rectangle 534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5"/>
                    <a:ext cx="283" cy="48"/>
                  </a:xfrm>
                  <a:prstGeom prst="rect">
                    <a:avLst/>
                  </a:prstGeom>
                  <a:solidFill>
                    <a:srgbClr val="967E5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61" name="Rectangle 534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5"/>
                    <a:ext cx="283" cy="48"/>
                  </a:xfrm>
                  <a:prstGeom prst="rect">
                    <a:avLst/>
                  </a:prstGeom>
                  <a:solidFill>
                    <a:srgbClr val="967E5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62" name="Rectangle 534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5"/>
                    <a:ext cx="283" cy="48"/>
                  </a:xfrm>
                  <a:prstGeom prst="rect">
                    <a:avLst/>
                  </a:prstGeom>
                  <a:solidFill>
                    <a:srgbClr val="967E5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63" name="Rectangle 534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5"/>
                    <a:ext cx="283" cy="48"/>
                  </a:xfrm>
                  <a:prstGeom prst="rect">
                    <a:avLst/>
                  </a:prstGeom>
                  <a:solidFill>
                    <a:srgbClr val="967E5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64" name="Rectangle 534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5"/>
                    <a:ext cx="283" cy="48"/>
                  </a:xfrm>
                  <a:prstGeom prst="rect">
                    <a:avLst/>
                  </a:prstGeom>
                  <a:solidFill>
                    <a:srgbClr val="947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65" name="Rectangle 534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5"/>
                    <a:ext cx="283" cy="48"/>
                  </a:xfrm>
                  <a:prstGeom prst="rect">
                    <a:avLst/>
                  </a:prstGeom>
                  <a:solidFill>
                    <a:srgbClr val="947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66" name="Rectangle 534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6"/>
                    <a:ext cx="283" cy="47"/>
                  </a:xfrm>
                  <a:prstGeom prst="rect">
                    <a:avLst/>
                  </a:prstGeom>
                  <a:solidFill>
                    <a:srgbClr val="947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67" name="Rectangle 534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6"/>
                    <a:ext cx="283" cy="47"/>
                  </a:xfrm>
                  <a:prstGeom prst="rect">
                    <a:avLst/>
                  </a:prstGeom>
                  <a:solidFill>
                    <a:srgbClr val="947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68" name="Rectangle 534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6"/>
                    <a:ext cx="283" cy="47"/>
                  </a:xfrm>
                  <a:prstGeom prst="rect">
                    <a:avLst/>
                  </a:prstGeom>
                  <a:solidFill>
                    <a:srgbClr val="947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69" name="Rectangle 535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6"/>
                    <a:ext cx="283" cy="47"/>
                  </a:xfrm>
                  <a:prstGeom prst="rect">
                    <a:avLst/>
                  </a:prstGeom>
                  <a:solidFill>
                    <a:srgbClr val="947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70" name="Rectangle 535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6"/>
                    <a:ext cx="283" cy="47"/>
                  </a:xfrm>
                  <a:prstGeom prst="rect">
                    <a:avLst/>
                  </a:prstGeom>
                  <a:solidFill>
                    <a:srgbClr val="947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71" name="Rectangle 535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6"/>
                    <a:ext cx="283" cy="47"/>
                  </a:xfrm>
                  <a:prstGeom prst="rect">
                    <a:avLst/>
                  </a:prstGeom>
                  <a:solidFill>
                    <a:srgbClr val="947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72" name="Rectangle 535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6"/>
                    <a:ext cx="283" cy="47"/>
                  </a:xfrm>
                  <a:prstGeom prst="rect">
                    <a:avLst/>
                  </a:prstGeom>
                  <a:solidFill>
                    <a:srgbClr val="947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73" name="Rectangle 535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6"/>
                    <a:ext cx="283" cy="47"/>
                  </a:xfrm>
                  <a:prstGeom prst="rect">
                    <a:avLst/>
                  </a:prstGeom>
                  <a:solidFill>
                    <a:srgbClr val="947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74" name="Rectangle 535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7"/>
                    <a:ext cx="283" cy="46"/>
                  </a:xfrm>
                  <a:prstGeom prst="rect">
                    <a:avLst/>
                  </a:prstGeom>
                  <a:solidFill>
                    <a:srgbClr val="947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75" name="Rectangle 535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7"/>
                    <a:ext cx="283" cy="46"/>
                  </a:xfrm>
                  <a:prstGeom prst="rect">
                    <a:avLst/>
                  </a:prstGeom>
                  <a:solidFill>
                    <a:srgbClr val="947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76" name="Rectangle 535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7"/>
                    <a:ext cx="283" cy="46"/>
                  </a:xfrm>
                  <a:prstGeom prst="rect">
                    <a:avLst/>
                  </a:prstGeom>
                  <a:solidFill>
                    <a:srgbClr val="947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77" name="Rectangle 535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7"/>
                    <a:ext cx="283" cy="46"/>
                  </a:xfrm>
                  <a:prstGeom prst="rect">
                    <a:avLst/>
                  </a:prstGeom>
                  <a:solidFill>
                    <a:srgbClr val="947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78" name="Rectangle 535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7"/>
                    <a:ext cx="283" cy="46"/>
                  </a:xfrm>
                  <a:prstGeom prst="rect">
                    <a:avLst/>
                  </a:prstGeom>
                  <a:solidFill>
                    <a:srgbClr val="947C5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79" name="Rectangle 536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8"/>
                    <a:ext cx="283" cy="45"/>
                  </a:xfrm>
                  <a:prstGeom prst="rect">
                    <a:avLst/>
                  </a:prstGeom>
                  <a:solidFill>
                    <a:srgbClr val="917A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80" name="Rectangle 536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8"/>
                    <a:ext cx="283" cy="45"/>
                  </a:xfrm>
                  <a:prstGeom prst="rect">
                    <a:avLst/>
                  </a:prstGeom>
                  <a:solidFill>
                    <a:srgbClr val="917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81" name="Rectangle 536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8"/>
                    <a:ext cx="283" cy="45"/>
                  </a:xfrm>
                  <a:prstGeom prst="rect">
                    <a:avLst/>
                  </a:prstGeom>
                  <a:solidFill>
                    <a:srgbClr val="917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82" name="Rectangle 536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8"/>
                    <a:ext cx="283" cy="45"/>
                  </a:xfrm>
                  <a:prstGeom prst="rect">
                    <a:avLst/>
                  </a:prstGeom>
                  <a:solidFill>
                    <a:srgbClr val="917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83" name="Rectangle 536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8"/>
                    <a:ext cx="283" cy="45"/>
                  </a:xfrm>
                  <a:prstGeom prst="rect">
                    <a:avLst/>
                  </a:prstGeom>
                  <a:solidFill>
                    <a:srgbClr val="917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84" name="Rectangle 536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8"/>
                    <a:ext cx="283" cy="45"/>
                  </a:xfrm>
                  <a:prstGeom prst="rect">
                    <a:avLst/>
                  </a:prstGeom>
                  <a:solidFill>
                    <a:srgbClr val="917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85" name="Rectangle 536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9"/>
                    <a:ext cx="283" cy="44"/>
                  </a:xfrm>
                  <a:prstGeom prst="rect">
                    <a:avLst/>
                  </a:prstGeom>
                  <a:solidFill>
                    <a:srgbClr val="917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86" name="Rectangle 536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9"/>
                    <a:ext cx="283" cy="44"/>
                  </a:xfrm>
                  <a:prstGeom prst="rect">
                    <a:avLst/>
                  </a:prstGeom>
                  <a:solidFill>
                    <a:srgbClr val="9179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87" name="Rectangle 536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9"/>
                    <a:ext cx="283" cy="44"/>
                  </a:xfrm>
                  <a:prstGeom prst="rect">
                    <a:avLst/>
                  </a:prstGeom>
                  <a:solidFill>
                    <a:srgbClr val="91785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88" name="Rectangle 536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9"/>
                    <a:ext cx="283" cy="44"/>
                  </a:xfrm>
                  <a:prstGeom prst="rect">
                    <a:avLst/>
                  </a:prstGeom>
                  <a:solidFill>
                    <a:srgbClr val="91785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89" name="Rectangle 537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9"/>
                    <a:ext cx="283" cy="44"/>
                  </a:xfrm>
                  <a:prstGeom prst="rect">
                    <a:avLst/>
                  </a:prstGeom>
                  <a:solidFill>
                    <a:srgbClr val="91785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90" name="Rectangle 537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59"/>
                    <a:ext cx="283" cy="44"/>
                  </a:xfrm>
                  <a:prstGeom prst="rect">
                    <a:avLst/>
                  </a:prstGeom>
                  <a:solidFill>
                    <a:srgbClr val="91785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91" name="Rectangle 537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0"/>
                    <a:ext cx="283" cy="43"/>
                  </a:xfrm>
                  <a:prstGeom prst="rect">
                    <a:avLst/>
                  </a:prstGeom>
                  <a:solidFill>
                    <a:srgbClr val="91785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92" name="Rectangle 537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0"/>
                    <a:ext cx="283" cy="43"/>
                  </a:xfrm>
                  <a:prstGeom prst="rect">
                    <a:avLst/>
                  </a:prstGeom>
                  <a:solidFill>
                    <a:srgbClr val="91785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93" name="Rectangle 537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0"/>
                    <a:ext cx="283" cy="43"/>
                  </a:xfrm>
                  <a:prstGeom prst="rect">
                    <a:avLst/>
                  </a:prstGeom>
                  <a:solidFill>
                    <a:srgbClr val="91785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94" name="Rectangle 537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0"/>
                    <a:ext cx="283" cy="43"/>
                  </a:xfrm>
                  <a:prstGeom prst="rect">
                    <a:avLst/>
                  </a:prstGeom>
                  <a:solidFill>
                    <a:srgbClr val="91785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95" name="Rectangle 537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0"/>
                    <a:ext cx="283" cy="43"/>
                  </a:xfrm>
                  <a:prstGeom prst="rect">
                    <a:avLst/>
                  </a:prstGeom>
                  <a:solidFill>
                    <a:srgbClr val="8F76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96" name="Rectangle 537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0"/>
                    <a:ext cx="283" cy="43"/>
                  </a:xfrm>
                  <a:prstGeom prst="rect">
                    <a:avLst/>
                  </a:prstGeom>
                  <a:solidFill>
                    <a:srgbClr val="8F76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97" name="Rectangle 537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0"/>
                    <a:ext cx="283" cy="43"/>
                  </a:xfrm>
                  <a:prstGeom prst="rect">
                    <a:avLst/>
                  </a:prstGeom>
                  <a:solidFill>
                    <a:srgbClr val="8F76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98" name="Rectangle 537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0"/>
                    <a:ext cx="283" cy="43"/>
                  </a:xfrm>
                  <a:prstGeom prst="rect">
                    <a:avLst/>
                  </a:prstGeom>
                  <a:solidFill>
                    <a:srgbClr val="8F76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099" name="Rectangle 538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1"/>
                    <a:ext cx="283" cy="42"/>
                  </a:xfrm>
                  <a:prstGeom prst="rect">
                    <a:avLst/>
                  </a:prstGeom>
                  <a:solidFill>
                    <a:srgbClr val="8F76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00" name="Rectangle 538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1"/>
                    <a:ext cx="283" cy="42"/>
                  </a:xfrm>
                  <a:prstGeom prst="rect">
                    <a:avLst/>
                  </a:prstGeom>
                  <a:solidFill>
                    <a:srgbClr val="8F76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01" name="Rectangle 538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1"/>
                    <a:ext cx="283" cy="42"/>
                  </a:xfrm>
                  <a:prstGeom prst="rect">
                    <a:avLst/>
                  </a:prstGeom>
                  <a:solidFill>
                    <a:srgbClr val="8F76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02" name="Rectangle 538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1"/>
                    <a:ext cx="283" cy="42"/>
                  </a:xfrm>
                  <a:prstGeom prst="rect">
                    <a:avLst/>
                  </a:prstGeom>
                  <a:solidFill>
                    <a:srgbClr val="8F76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03" name="Rectangle 538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1"/>
                    <a:ext cx="283" cy="42"/>
                  </a:xfrm>
                  <a:prstGeom prst="rect">
                    <a:avLst/>
                  </a:prstGeom>
                  <a:solidFill>
                    <a:srgbClr val="8F76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04" name="Rectangle 538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1"/>
                    <a:ext cx="283" cy="42"/>
                  </a:xfrm>
                  <a:prstGeom prst="rect">
                    <a:avLst/>
                  </a:prstGeom>
                  <a:solidFill>
                    <a:srgbClr val="8F76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05" name="Rectangle 538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2"/>
                    <a:ext cx="283" cy="41"/>
                  </a:xfrm>
                  <a:prstGeom prst="rect">
                    <a:avLst/>
                  </a:prstGeom>
                  <a:solidFill>
                    <a:srgbClr val="8F76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06" name="Rectangle 538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2"/>
                    <a:ext cx="283" cy="41"/>
                  </a:xfrm>
                  <a:prstGeom prst="rect">
                    <a:avLst/>
                  </a:prstGeom>
                  <a:solidFill>
                    <a:srgbClr val="8F76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07" name="Rectangle 538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2"/>
                    <a:ext cx="283" cy="41"/>
                  </a:xfrm>
                  <a:prstGeom prst="rect">
                    <a:avLst/>
                  </a:prstGeom>
                  <a:solidFill>
                    <a:srgbClr val="8F76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08" name="Rectangle 538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2"/>
                    <a:ext cx="283" cy="41"/>
                  </a:xfrm>
                  <a:prstGeom prst="rect">
                    <a:avLst/>
                  </a:prstGeom>
                  <a:solidFill>
                    <a:srgbClr val="8F76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09" name="Rectangle 539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2"/>
                    <a:ext cx="283" cy="41"/>
                  </a:xfrm>
                  <a:prstGeom prst="rect">
                    <a:avLst/>
                  </a:prstGeom>
                  <a:solidFill>
                    <a:srgbClr val="8F75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10" name="Rectangle 539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2"/>
                    <a:ext cx="283" cy="41"/>
                  </a:xfrm>
                  <a:prstGeom prst="rect">
                    <a:avLst/>
                  </a:prstGeom>
                  <a:solidFill>
                    <a:srgbClr val="8C73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11" name="Rectangle 539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3"/>
                    <a:ext cx="283" cy="40"/>
                  </a:xfrm>
                  <a:prstGeom prst="rect">
                    <a:avLst/>
                  </a:prstGeom>
                  <a:solidFill>
                    <a:srgbClr val="8C73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12" name="Rectangle 539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3"/>
                    <a:ext cx="283" cy="40"/>
                  </a:xfrm>
                  <a:prstGeom prst="rect">
                    <a:avLst/>
                  </a:prstGeom>
                  <a:solidFill>
                    <a:srgbClr val="8C73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13" name="Rectangle 539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3"/>
                    <a:ext cx="283" cy="40"/>
                  </a:xfrm>
                  <a:prstGeom prst="rect">
                    <a:avLst/>
                  </a:prstGeom>
                  <a:solidFill>
                    <a:srgbClr val="8C73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14" name="Rectangle 539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3"/>
                    <a:ext cx="283" cy="40"/>
                  </a:xfrm>
                  <a:prstGeom prst="rect">
                    <a:avLst/>
                  </a:prstGeom>
                  <a:solidFill>
                    <a:srgbClr val="8C73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15" name="Rectangle 539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3"/>
                    <a:ext cx="283" cy="40"/>
                  </a:xfrm>
                  <a:prstGeom prst="rect">
                    <a:avLst/>
                  </a:prstGeom>
                  <a:solidFill>
                    <a:srgbClr val="8C73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16" name="Rectangle 539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3"/>
                    <a:ext cx="283" cy="40"/>
                  </a:xfrm>
                  <a:prstGeom prst="rect">
                    <a:avLst/>
                  </a:prstGeom>
                  <a:solidFill>
                    <a:srgbClr val="8C73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17" name="Rectangle 539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4"/>
                    <a:ext cx="283" cy="39"/>
                  </a:xfrm>
                  <a:prstGeom prst="rect">
                    <a:avLst/>
                  </a:prstGeom>
                  <a:solidFill>
                    <a:srgbClr val="8C734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18" name="Rectangle 539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4"/>
                    <a:ext cx="283" cy="39"/>
                  </a:xfrm>
                  <a:prstGeom prst="rect">
                    <a:avLst/>
                  </a:prstGeom>
                  <a:solidFill>
                    <a:srgbClr val="8C734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19" name="Rectangle 540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4"/>
                    <a:ext cx="283" cy="39"/>
                  </a:xfrm>
                  <a:prstGeom prst="rect">
                    <a:avLst/>
                  </a:prstGeom>
                  <a:solidFill>
                    <a:srgbClr val="8C734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20" name="Rectangle 540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4"/>
                    <a:ext cx="283" cy="39"/>
                  </a:xfrm>
                  <a:prstGeom prst="rect">
                    <a:avLst/>
                  </a:prstGeom>
                  <a:solidFill>
                    <a:srgbClr val="8C734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21" name="Rectangle 540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4"/>
                    <a:ext cx="283" cy="39"/>
                  </a:xfrm>
                  <a:prstGeom prst="rect">
                    <a:avLst/>
                  </a:prstGeom>
                  <a:solidFill>
                    <a:srgbClr val="8C734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22" name="Rectangle 540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4"/>
                    <a:ext cx="283" cy="39"/>
                  </a:xfrm>
                  <a:prstGeom prst="rect">
                    <a:avLst/>
                  </a:prstGeom>
                  <a:solidFill>
                    <a:srgbClr val="8C734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23" name="Rectangle 540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5"/>
                    <a:ext cx="283" cy="38"/>
                  </a:xfrm>
                  <a:prstGeom prst="rect">
                    <a:avLst/>
                  </a:prstGeom>
                  <a:solidFill>
                    <a:srgbClr val="8C734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24" name="Rectangle 540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5"/>
                    <a:ext cx="283" cy="38"/>
                  </a:xfrm>
                  <a:prstGeom prst="rect">
                    <a:avLst/>
                  </a:prstGeom>
                  <a:solidFill>
                    <a:srgbClr val="8C734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25" name="Rectangle 540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5"/>
                    <a:ext cx="283" cy="38"/>
                  </a:xfrm>
                  <a:prstGeom prst="rect">
                    <a:avLst/>
                  </a:prstGeom>
                  <a:solidFill>
                    <a:srgbClr val="8C734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26" name="Rectangle 540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5"/>
                    <a:ext cx="283" cy="38"/>
                  </a:xfrm>
                  <a:prstGeom prst="rect">
                    <a:avLst/>
                  </a:prstGeom>
                  <a:solidFill>
                    <a:srgbClr val="8A70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27" name="Rectangle 540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5"/>
                    <a:ext cx="283" cy="38"/>
                  </a:xfrm>
                  <a:prstGeom prst="rect">
                    <a:avLst/>
                  </a:prstGeom>
                  <a:solidFill>
                    <a:srgbClr val="8A70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28" name="Rectangle 540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5"/>
                    <a:ext cx="283" cy="38"/>
                  </a:xfrm>
                  <a:prstGeom prst="rect">
                    <a:avLst/>
                  </a:prstGeom>
                  <a:solidFill>
                    <a:srgbClr val="8A70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29" name="Rectangle 541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5"/>
                    <a:ext cx="283" cy="38"/>
                  </a:xfrm>
                  <a:prstGeom prst="rect">
                    <a:avLst/>
                  </a:prstGeom>
                  <a:solidFill>
                    <a:srgbClr val="8A70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30" name="Rectangle 541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6"/>
                    <a:ext cx="283" cy="37"/>
                  </a:xfrm>
                  <a:prstGeom prst="rect">
                    <a:avLst/>
                  </a:prstGeom>
                  <a:solidFill>
                    <a:srgbClr val="8A70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31" name="Rectangle 541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6"/>
                    <a:ext cx="283" cy="37"/>
                  </a:xfrm>
                  <a:prstGeom prst="rect">
                    <a:avLst/>
                  </a:prstGeom>
                  <a:solidFill>
                    <a:srgbClr val="8A70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32" name="Rectangle 541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6"/>
                    <a:ext cx="283" cy="37"/>
                  </a:xfrm>
                  <a:prstGeom prst="rect">
                    <a:avLst/>
                  </a:prstGeom>
                  <a:solidFill>
                    <a:srgbClr val="8A70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33" name="Rectangle 541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6"/>
                    <a:ext cx="283" cy="37"/>
                  </a:xfrm>
                  <a:prstGeom prst="rect">
                    <a:avLst/>
                  </a:prstGeom>
                  <a:solidFill>
                    <a:srgbClr val="8A70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34" name="Rectangle 541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6"/>
                    <a:ext cx="283" cy="37"/>
                  </a:xfrm>
                  <a:prstGeom prst="rect">
                    <a:avLst/>
                  </a:prstGeom>
                  <a:solidFill>
                    <a:srgbClr val="8A70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35" name="Rectangle 541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6"/>
                    <a:ext cx="283" cy="37"/>
                  </a:xfrm>
                  <a:prstGeom prst="rect">
                    <a:avLst/>
                  </a:prstGeom>
                  <a:solidFill>
                    <a:srgbClr val="8A70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36" name="Rectangle 541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7"/>
                    <a:ext cx="283" cy="36"/>
                  </a:xfrm>
                  <a:prstGeom prst="rect">
                    <a:avLst/>
                  </a:prstGeom>
                  <a:solidFill>
                    <a:srgbClr val="8A70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37" name="Rectangle 541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7"/>
                    <a:ext cx="283" cy="36"/>
                  </a:xfrm>
                  <a:prstGeom prst="rect">
                    <a:avLst/>
                  </a:prstGeom>
                  <a:solidFill>
                    <a:srgbClr val="8A70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38" name="Rectangle 541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7"/>
                    <a:ext cx="283" cy="36"/>
                  </a:xfrm>
                  <a:prstGeom prst="rect">
                    <a:avLst/>
                  </a:prstGeom>
                  <a:solidFill>
                    <a:srgbClr val="8A6F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39" name="Rectangle 542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7"/>
                    <a:ext cx="283" cy="36"/>
                  </a:xfrm>
                  <a:prstGeom prst="rect">
                    <a:avLst/>
                  </a:prstGeom>
                  <a:solidFill>
                    <a:srgbClr val="8A6F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40" name="Rectangle 542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7"/>
                    <a:ext cx="283" cy="36"/>
                  </a:xfrm>
                  <a:prstGeom prst="rect">
                    <a:avLst/>
                  </a:prstGeom>
                  <a:solidFill>
                    <a:srgbClr val="8A6F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41" name="Rectangle 542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7"/>
                    <a:ext cx="283" cy="36"/>
                  </a:xfrm>
                  <a:prstGeom prst="rect">
                    <a:avLst/>
                  </a:prstGeom>
                  <a:solidFill>
                    <a:srgbClr val="8A6F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42" name="Rectangle 542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8"/>
                    <a:ext cx="283" cy="35"/>
                  </a:xfrm>
                  <a:prstGeom prst="rect">
                    <a:avLst/>
                  </a:prstGeom>
                  <a:solidFill>
                    <a:srgbClr val="876D4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43" name="Rectangle 542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8"/>
                    <a:ext cx="283" cy="35"/>
                  </a:xfrm>
                  <a:prstGeom prst="rect">
                    <a:avLst/>
                  </a:prstGeom>
                  <a:solidFill>
                    <a:srgbClr val="876D4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44" name="Rectangle 542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8"/>
                    <a:ext cx="283" cy="35"/>
                  </a:xfrm>
                  <a:prstGeom prst="rect">
                    <a:avLst/>
                  </a:prstGeom>
                  <a:solidFill>
                    <a:srgbClr val="876D4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45" name="Rectangle 542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8"/>
                    <a:ext cx="283" cy="35"/>
                  </a:xfrm>
                  <a:prstGeom prst="rect">
                    <a:avLst/>
                  </a:prstGeom>
                  <a:solidFill>
                    <a:srgbClr val="876D4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46" name="Rectangle 542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8"/>
                    <a:ext cx="283" cy="35"/>
                  </a:xfrm>
                  <a:prstGeom prst="rect">
                    <a:avLst/>
                  </a:prstGeom>
                  <a:solidFill>
                    <a:srgbClr val="876D4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47" name="Rectangle 542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8"/>
                    <a:ext cx="283" cy="35"/>
                  </a:xfrm>
                  <a:prstGeom prst="rect">
                    <a:avLst/>
                  </a:prstGeom>
                  <a:solidFill>
                    <a:srgbClr val="876D4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48" name="Rectangle 542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9"/>
                    <a:ext cx="283" cy="34"/>
                  </a:xfrm>
                  <a:prstGeom prst="rect">
                    <a:avLst/>
                  </a:prstGeom>
                  <a:solidFill>
                    <a:srgbClr val="876D4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1149" name="Rectangle 543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9"/>
                    <a:ext cx="283" cy="34"/>
                  </a:xfrm>
                  <a:prstGeom prst="rect">
                    <a:avLst/>
                  </a:prstGeom>
                  <a:solidFill>
                    <a:srgbClr val="876D4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10758" name="Group 5632"/>
                <p:cNvGrpSpPr>
                  <a:grpSpLocks/>
                </p:cNvGrpSpPr>
                <p:nvPr/>
              </p:nvGrpSpPr>
              <p:grpSpPr bwMode="auto">
                <a:xfrm>
                  <a:off x="276225" y="5661248"/>
                  <a:ext cx="449263" cy="53975"/>
                  <a:chOff x="174" y="3569"/>
                  <a:chExt cx="283" cy="34"/>
                </a:xfrm>
              </p:grpSpPr>
              <p:sp>
                <p:nvSpPr>
                  <p:cNvPr id="10777" name="Rectangle 543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9"/>
                    <a:ext cx="283" cy="34"/>
                  </a:xfrm>
                  <a:prstGeom prst="rect">
                    <a:avLst/>
                  </a:prstGeom>
                  <a:solidFill>
                    <a:srgbClr val="876D4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78" name="Rectangle 543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9"/>
                    <a:ext cx="283" cy="34"/>
                  </a:xfrm>
                  <a:prstGeom prst="rect">
                    <a:avLst/>
                  </a:prstGeom>
                  <a:solidFill>
                    <a:srgbClr val="876D4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79" name="Rectangle 543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9"/>
                    <a:ext cx="283" cy="34"/>
                  </a:xfrm>
                  <a:prstGeom prst="rect">
                    <a:avLst/>
                  </a:prstGeom>
                  <a:solidFill>
                    <a:srgbClr val="876D4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80" name="Rectangle 543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69"/>
                    <a:ext cx="283" cy="34"/>
                  </a:xfrm>
                  <a:prstGeom prst="rect">
                    <a:avLst/>
                  </a:prstGeom>
                  <a:solidFill>
                    <a:srgbClr val="876D4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81" name="Rectangle 543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0"/>
                    <a:ext cx="283" cy="33"/>
                  </a:xfrm>
                  <a:prstGeom prst="rect">
                    <a:avLst/>
                  </a:prstGeom>
                  <a:solidFill>
                    <a:srgbClr val="876D4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82" name="Rectangle 543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0"/>
                    <a:ext cx="283" cy="33"/>
                  </a:xfrm>
                  <a:prstGeom prst="rect">
                    <a:avLst/>
                  </a:prstGeom>
                  <a:solidFill>
                    <a:srgbClr val="876D4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83" name="Rectangle 543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0"/>
                    <a:ext cx="283" cy="33"/>
                  </a:xfrm>
                  <a:prstGeom prst="rect">
                    <a:avLst/>
                  </a:prstGeom>
                  <a:solidFill>
                    <a:srgbClr val="876D4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32" name="Rectangle 543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0"/>
                    <a:ext cx="283" cy="33"/>
                  </a:xfrm>
                  <a:prstGeom prst="rect">
                    <a:avLst/>
                  </a:prstGeom>
                  <a:solidFill>
                    <a:srgbClr val="876D4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33" name="Rectangle 544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0"/>
                    <a:ext cx="283" cy="33"/>
                  </a:xfrm>
                  <a:prstGeom prst="rect">
                    <a:avLst/>
                  </a:prstGeom>
                  <a:solidFill>
                    <a:srgbClr val="856B4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39" name="Rectangle 544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0"/>
                    <a:ext cx="283" cy="33"/>
                  </a:xfrm>
                  <a:prstGeom prst="rect">
                    <a:avLst/>
                  </a:prstGeom>
                  <a:solidFill>
                    <a:srgbClr val="856B4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40" name="Rectangle 544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0"/>
                    <a:ext cx="283" cy="33"/>
                  </a:xfrm>
                  <a:prstGeom prst="rect">
                    <a:avLst/>
                  </a:prstGeom>
                  <a:solidFill>
                    <a:srgbClr val="856B4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41" name="Rectangle 544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1"/>
                    <a:ext cx="283" cy="32"/>
                  </a:xfrm>
                  <a:prstGeom prst="rect">
                    <a:avLst/>
                  </a:prstGeom>
                  <a:solidFill>
                    <a:srgbClr val="856B4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42" name="Rectangle 544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1"/>
                    <a:ext cx="283" cy="32"/>
                  </a:xfrm>
                  <a:prstGeom prst="rect">
                    <a:avLst/>
                  </a:prstGeom>
                  <a:solidFill>
                    <a:srgbClr val="856B4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43" name="Rectangle 544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1"/>
                    <a:ext cx="283" cy="32"/>
                  </a:xfrm>
                  <a:prstGeom prst="rect">
                    <a:avLst/>
                  </a:prstGeom>
                  <a:solidFill>
                    <a:srgbClr val="856B4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44" name="Rectangle 544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1"/>
                    <a:ext cx="283" cy="32"/>
                  </a:xfrm>
                  <a:prstGeom prst="rect">
                    <a:avLst/>
                  </a:prstGeom>
                  <a:solidFill>
                    <a:srgbClr val="856B4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45" name="Rectangle 544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1"/>
                    <a:ext cx="283" cy="32"/>
                  </a:xfrm>
                  <a:prstGeom prst="rect">
                    <a:avLst/>
                  </a:prstGeom>
                  <a:solidFill>
                    <a:srgbClr val="856B4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46" name="Rectangle 544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1"/>
                    <a:ext cx="283" cy="32"/>
                  </a:xfrm>
                  <a:prstGeom prst="rect">
                    <a:avLst/>
                  </a:prstGeom>
                  <a:solidFill>
                    <a:srgbClr val="856B4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47" name="Rectangle 544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2"/>
                    <a:ext cx="283" cy="31"/>
                  </a:xfrm>
                  <a:prstGeom prst="rect">
                    <a:avLst/>
                  </a:prstGeom>
                  <a:solidFill>
                    <a:srgbClr val="856A4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48" name="Rectangle 545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2"/>
                    <a:ext cx="283" cy="31"/>
                  </a:xfrm>
                  <a:prstGeom prst="rect">
                    <a:avLst/>
                  </a:prstGeom>
                  <a:solidFill>
                    <a:srgbClr val="856A4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49" name="Rectangle 545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2"/>
                    <a:ext cx="283" cy="31"/>
                  </a:xfrm>
                  <a:prstGeom prst="rect">
                    <a:avLst/>
                  </a:prstGeom>
                  <a:solidFill>
                    <a:srgbClr val="856A4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50" name="Rectangle 545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2"/>
                    <a:ext cx="283" cy="31"/>
                  </a:xfrm>
                  <a:prstGeom prst="rect">
                    <a:avLst/>
                  </a:prstGeom>
                  <a:solidFill>
                    <a:srgbClr val="856A4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51" name="Rectangle 545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2"/>
                    <a:ext cx="283" cy="31"/>
                  </a:xfrm>
                  <a:prstGeom prst="rect">
                    <a:avLst/>
                  </a:prstGeom>
                  <a:solidFill>
                    <a:srgbClr val="856A4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52" name="Rectangle 545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2"/>
                    <a:ext cx="283" cy="31"/>
                  </a:xfrm>
                  <a:prstGeom prst="rect">
                    <a:avLst/>
                  </a:prstGeom>
                  <a:solidFill>
                    <a:srgbClr val="856A4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53" name="Rectangle 545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3"/>
                    <a:ext cx="283" cy="30"/>
                  </a:xfrm>
                  <a:prstGeom prst="rect">
                    <a:avLst/>
                  </a:prstGeom>
                  <a:solidFill>
                    <a:srgbClr val="856A4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54" name="Rectangle 545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3"/>
                    <a:ext cx="283" cy="30"/>
                  </a:xfrm>
                  <a:prstGeom prst="rect">
                    <a:avLst/>
                  </a:prstGeom>
                  <a:solidFill>
                    <a:srgbClr val="82684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55" name="Rectangle 545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3"/>
                    <a:ext cx="283" cy="30"/>
                  </a:xfrm>
                  <a:prstGeom prst="rect">
                    <a:avLst/>
                  </a:prstGeom>
                  <a:solidFill>
                    <a:srgbClr val="826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56" name="Rectangle 545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3"/>
                    <a:ext cx="283" cy="30"/>
                  </a:xfrm>
                  <a:prstGeom prst="rect">
                    <a:avLst/>
                  </a:prstGeom>
                  <a:solidFill>
                    <a:srgbClr val="826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57" name="Rectangle 545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3"/>
                    <a:ext cx="283" cy="30"/>
                  </a:xfrm>
                  <a:prstGeom prst="rect">
                    <a:avLst/>
                  </a:prstGeom>
                  <a:solidFill>
                    <a:srgbClr val="826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58" name="Rectangle 546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3"/>
                    <a:ext cx="283" cy="30"/>
                  </a:xfrm>
                  <a:prstGeom prst="rect">
                    <a:avLst/>
                  </a:prstGeom>
                  <a:solidFill>
                    <a:srgbClr val="826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59" name="Rectangle 546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4"/>
                    <a:ext cx="283" cy="29"/>
                  </a:xfrm>
                  <a:prstGeom prst="rect">
                    <a:avLst/>
                  </a:prstGeom>
                  <a:solidFill>
                    <a:srgbClr val="826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60" name="Rectangle 546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4"/>
                    <a:ext cx="283" cy="29"/>
                  </a:xfrm>
                  <a:prstGeom prst="rect">
                    <a:avLst/>
                  </a:prstGeom>
                  <a:solidFill>
                    <a:srgbClr val="826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61" name="Rectangle 546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4"/>
                    <a:ext cx="283" cy="29"/>
                  </a:xfrm>
                  <a:prstGeom prst="rect">
                    <a:avLst/>
                  </a:prstGeom>
                  <a:solidFill>
                    <a:srgbClr val="826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62" name="Rectangle 546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4"/>
                    <a:ext cx="283" cy="29"/>
                  </a:xfrm>
                  <a:prstGeom prst="rect">
                    <a:avLst/>
                  </a:prstGeom>
                  <a:solidFill>
                    <a:srgbClr val="826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63" name="Rectangle 546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4"/>
                    <a:ext cx="283" cy="29"/>
                  </a:xfrm>
                  <a:prstGeom prst="rect">
                    <a:avLst/>
                  </a:prstGeom>
                  <a:solidFill>
                    <a:srgbClr val="826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84" name="Rectangle 546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4"/>
                    <a:ext cx="283" cy="29"/>
                  </a:xfrm>
                  <a:prstGeom prst="rect">
                    <a:avLst/>
                  </a:prstGeom>
                  <a:solidFill>
                    <a:srgbClr val="826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85" name="Rectangle 546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5"/>
                    <a:ext cx="283" cy="28"/>
                  </a:xfrm>
                  <a:prstGeom prst="rect">
                    <a:avLst/>
                  </a:prstGeom>
                  <a:solidFill>
                    <a:srgbClr val="826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86" name="Rectangle 546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5"/>
                    <a:ext cx="283" cy="28"/>
                  </a:xfrm>
                  <a:prstGeom prst="rect">
                    <a:avLst/>
                  </a:prstGeom>
                  <a:solidFill>
                    <a:srgbClr val="826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87" name="Rectangle 546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5"/>
                    <a:ext cx="283" cy="28"/>
                  </a:xfrm>
                  <a:prstGeom prst="rect">
                    <a:avLst/>
                  </a:prstGeom>
                  <a:solidFill>
                    <a:srgbClr val="826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88" name="Rectangle 547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5"/>
                    <a:ext cx="283" cy="28"/>
                  </a:xfrm>
                  <a:prstGeom prst="rect">
                    <a:avLst/>
                  </a:prstGeom>
                  <a:solidFill>
                    <a:srgbClr val="826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89" name="Rectangle 547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5"/>
                    <a:ext cx="283" cy="28"/>
                  </a:xfrm>
                  <a:prstGeom prst="rect">
                    <a:avLst/>
                  </a:prstGeom>
                  <a:solidFill>
                    <a:srgbClr val="82674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90" name="Rectangle 547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5"/>
                    <a:ext cx="283" cy="28"/>
                  </a:xfrm>
                  <a:prstGeom prst="rect">
                    <a:avLst/>
                  </a:prstGeom>
                  <a:solidFill>
                    <a:srgbClr val="806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91" name="Rectangle 547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5"/>
                    <a:ext cx="283" cy="28"/>
                  </a:xfrm>
                  <a:prstGeom prst="rect">
                    <a:avLst/>
                  </a:prstGeom>
                  <a:solidFill>
                    <a:srgbClr val="806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92" name="Rectangle 547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5"/>
                    <a:ext cx="283" cy="28"/>
                  </a:xfrm>
                  <a:prstGeom prst="rect">
                    <a:avLst/>
                  </a:prstGeom>
                  <a:solidFill>
                    <a:srgbClr val="806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93" name="Rectangle 547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6"/>
                    <a:ext cx="283" cy="27"/>
                  </a:xfrm>
                  <a:prstGeom prst="rect">
                    <a:avLst/>
                  </a:prstGeom>
                  <a:solidFill>
                    <a:srgbClr val="806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94" name="Rectangle 547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6"/>
                    <a:ext cx="283" cy="27"/>
                  </a:xfrm>
                  <a:prstGeom prst="rect">
                    <a:avLst/>
                  </a:prstGeom>
                  <a:solidFill>
                    <a:srgbClr val="806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95" name="Rectangle 547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6"/>
                    <a:ext cx="283" cy="27"/>
                  </a:xfrm>
                  <a:prstGeom prst="rect">
                    <a:avLst/>
                  </a:prstGeom>
                  <a:solidFill>
                    <a:srgbClr val="806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96" name="Rectangle 547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6"/>
                    <a:ext cx="283" cy="27"/>
                  </a:xfrm>
                  <a:prstGeom prst="rect">
                    <a:avLst/>
                  </a:prstGeom>
                  <a:solidFill>
                    <a:srgbClr val="8065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97" name="Rectangle 547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6"/>
                    <a:ext cx="283" cy="27"/>
                  </a:xfrm>
                  <a:prstGeom prst="rect">
                    <a:avLst/>
                  </a:prstGeom>
                  <a:solidFill>
                    <a:srgbClr val="8064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98" name="Rectangle 548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7"/>
                    <a:ext cx="283" cy="26"/>
                  </a:xfrm>
                  <a:prstGeom prst="rect">
                    <a:avLst/>
                  </a:prstGeom>
                  <a:solidFill>
                    <a:srgbClr val="8064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799" name="Rectangle 548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7"/>
                    <a:ext cx="283" cy="26"/>
                  </a:xfrm>
                  <a:prstGeom prst="rect">
                    <a:avLst/>
                  </a:prstGeom>
                  <a:solidFill>
                    <a:srgbClr val="8064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00" name="Rectangle 548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7"/>
                    <a:ext cx="283" cy="26"/>
                  </a:xfrm>
                  <a:prstGeom prst="rect">
                    <a:avLst/>
                  </a:prstGeom>
                  <a:solidFill>
                    <a:srgbClr val="8064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01" name="Rectangle 548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7"/>
                    <a:ext cx="283" cy="26"/>
                  </a:xfrm>
                  <a:prstGeom prst="rect">
                    <a:avLst/>
                  </a:prstGeom>
                  <a:solidFill>
                    <a:srgbClr val="8064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02" name="Rectangle 548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7"/>
                    <a:ext cx="283" cy="26"/>
                  </a:xfrm>
                  <a:prstGeom prst="rect">
                    <a:avLst/>
                  </a:prstGeom>
                  <a:solidFill>
                    <a:srgbClr val="80644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03" name="Rectangle 548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7"/>
                    <a:ext cx="283" cy="26"/>
                  </a:xfrm>
                  <a:prstGeom prst="rect">
                    <a:avLst/>
                  </a:prstGeom>
                  <a:solidFill>
                    <a:srgbClr val="80644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04" name="Rectangle 548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8"/>
                    <a:ext cx="283" cy="25"/>
                  </a:xfrm>
                  <a:prstGeom prst="rect">
                    <a:avLst/>
                  </a:prstGeom>
                  <a:solidFill>
                    <a:srgbClr val="80644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05" name="Rectangle 548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8"/>
                    <a:ext cx="283" cy="25"/>
                  </a:xfrm>
                  <a:prstGeom prst="rect">
                    <a:avLst/>
                  </a:prstGeom>
                  <a:solidFill>
                    <a:srgbClr val="80644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06" name="Rectangle 548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8"/>
                    <a:ext cx="283" cy="25"/>
                  </a:xfrm>
                  <a:prstGeom prst="rect">
                    <a:avLst/>
                  </a:prstGeom>
                  <a:solidFill>
                    <a:srgbClr val="7D6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07" name="Rectangle 548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8"/>
                    <a:ext cx="283" cy="25"/>
                  </a:xfrm>
                  <a:prstGeom prst="rect">
                    <a:avLst/>
                  </a:prstGeom>
                  <a:solidFill>
                    <a:srgbClr val="7D6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08" name="Rectangle 549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8"/>
                    <a:ext cx="283" cy="25"/>
                  </a:xfrm>
                  <a:prstGeom prst="rect">
                    <a:avLst/>
                  </a:prstGeom>
                  <a:solidFill>
                    <a:srgbClr val="7D6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09" name="Rectangle 549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8"/>
                    <a:ext cx="283" cy="25"/>
                  </a:xfrm>
                  <a:prstGeom prst="rect">
                    <a:avLst/>
                  </a:prstGeom>
                  <a:solidFill>
                    <a:srgbClr val="7D6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10" name="Rectangle 549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9"/>
                    <a:ext cx="283" cy="24"/>
                  </a:xfrm>
                  <a:prstGeom prst="rect">
                    <a:avLst/>
                  </a:prstGeom>
                  <a:solidFill>
                    <a:srgbClr val="7D6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11" name="Rectangle 549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9"/>
                    <a:ext cx="283" cy="24"/>
                  </a:xfrm>
                  <a:prstGeom prst="rect">
                    <a:avLst/>
                  </a:prstGeom>
                  <a:solidFill>
                    <a:srgbClr val="7D6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12" name="Rectangle 549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9"/>
                    <a:ext cx="283" cy="24"/>
                  </a:xfrm>
                  <a:prstGeom prst="rect">
                    <a:avLst/>
                  </a:prstGeom>
                  <a:solidFill>
                    <a:srgbClr val="7D6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13" name="Rectangle 549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9"/>
                    <a:ext cx="283" cy="24"/>
                  </a:xfrm>
                  <a:prstGeom prst="rect">
                    <a:avLst/>
                  </a:prstGeom>
                  <a:solidFill>
                    <a:srgbClr val="7D6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14" name="Rectangle 549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9"/>
                    <a:ext cx="283" cy="24"/>
                  </a:xfrm>
                  <a:prstGeom prst="rect">
                    <a:avLst/>
                  </a:prstGeom>
                  <a:solidFill>
                    <a:srgbClr val="7D6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15" name="Rectangle 549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79"/>
                    <a:ext cx="283" cy="24"/>
                  </a:xfrm>
                  <a:prstGeom prst="rect">
                    <a:avLst/>
                  </a:prstGeom>
                  <a:solidFill>
                    <a:srgbClr val="7D6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16" name="Rectangle 549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0"/>
                    <a:ext cx="283" cy="23"/>
                  </a:xfrm>
                  <a:prstGeom prst="rect">
                    <a:avLst/>
                  </a:prstGeom>
                  <a:solidFill>
                    <a:srgbClr val="7D6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17" name="Rectangle 549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0"/>
                    <a:ext cx="283" cy="23"/>
                  </a:xfrm>
                  <a:prstGeom prst="rect">
                    <a:avLst/>
                  </a:prstGeom>
                  <a:solidFill>
                    <a:srgbClr val="7D6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18" name="Rectangle 550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0"/>
                    <a:ext cx="283" cy="23"/>
                  </a:xfrm>
                  <a:prstGeom prst="rect">
                    <a:avLst/>
                  </a:prstGeom>
                  <a:solidFill>
                    <a:srgbClr val="7D6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19" name="Rectangle 550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0"/>
                    <a:ext cx="283" cy="23"/>
                  </a:xfrm>
                  <a:prstGeom prst="rect">
                    <a:avLst/>
                  </a:prstGeom>
                  <a:solidFill>
                    <a:srgbClr val="7D6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20" name="Rectangle 550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0"/>
                    <a:ext cx="283" cy="23"/>
                  </a:xfrm>
                  <a:prstGeom prst="rect">
                    <a:avLst/>
                  </a:prstGeom>
                  <a:solidFill>
                    <a:srgbClr val="7D6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21" name="Rectangle 550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0"/>
                    <a:ext cx="283" cy="23"/>
                  </a:xfrm>
                  <a:prstGeom prst="rect">
                    <a:avLst/>
                  </a:prstGeom>
                  <a:solidFill>
                    <a:srgbClr val="7D6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22" name="Rectangle 550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0"/>
                    <a:ext cx="283" cy="23"/>
                  </a:xfrm>
                  <a:prstGeom prst="rect">
                    <a:avLst/>
                  </a:prstGeom>
                  <a:solidFill>
                    <a:srgbClr val="7A60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23" name="Rectangle 550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0"/>
                    <a:ext cx="283" cy="23"/>
                  </a:xfrm>
                  <a:prstGeom prst="rect">
                    <a:avLst/>
                  </a:prstGeom>
                  <a:solidFill>
                    <a:srgbClr val="7A60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24" name="Rectangle 550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1"/>
                    <a:ext cx="283" cy="22"/>
                  </a:xfrm>
                  <a:prstGeom prst="rect">
                    <a:avLst/>
                  </a:prstGeom>
                  <a:solidFill>
                    <a:srgbClr val="7A60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25" name="Rectangle 550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1"/>
                    <a:ext cx="283" cy="22"/>
                  </a:xfrm>
                  <a:prstGeom prst="rect">
                    <a:avLst/>
                  </a:prstGeom>
                  <a:solidFill>
                    <a:srgbClr val="7A60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26" name="Rectangle 550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1"/>
                    <a:ext cx="283" cy="22"/>
                  </a:xfrm>
                  <a:prstGeom prst="rect">
                    <a:avLst/>
                  </a:prstGeom>
                  <a:solidFill>
                    <a:srgbClr val="7A60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27" name="Rectangle 550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1"/>
                    <a:ext cx="283" cy="22"/>
                  </a:xfrm>
                  <a:prstGeom prst="rect">
                    <a:avLst/>
                  </a:prstGeom>
                  <a:solidFill>
                    <a:srgbClr val="7A5F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28" name="Rectangle 551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1"/>
                    <a:ext cx="283" cy="22"/>
                  </a:xfrm>
                  <a:prstGeom prst="rect">
                    <a:avLst/>
                  </a:prstGeom>
                  <a:solidFill>
                    <a:srgbClr val="7A5F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29" name="Rectangle 551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1"/>
                    <a:ext cx="283" cy="22"/>
                  </a:xfrm>
                  <a:prstGeom prst="rect">
                    <a:avLst/>
                  </a:prstGeom>
                  <a:solidFill>
                    <a:srgbClr val="7A5F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30" name="Rectangle 551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2"/>
                    <a:ext cx="283" cy="21"/>
                  </a:xfrm>
                  <a:prstGeom prst="rect">
                    <a:avLst/>
                  </a:prstGeom>
                  <a:solidFill>
                    <a:srgbClr val="7A5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31" name="Rectangle 551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2"/>
                    <a:ext cx="283" cy="21"/>
                  </a:xfrm>
                  <a:prstGeom prst="rect">
                    <a:avLst/>
                  </a:prstGeom>
                  <a:solidFill>
                    <a:srgbClr val="7A5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32" name="Rectangle 551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2"/>
                    <a:ext cx="283" cy="21"/>
                  </a:xfrm>
                  <a:prstGeom prst="rect">
                    <a:avLst/>
                  </a:prstGeom>
                  <a:solidFill>
                    <a:srgbClr val="7A5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33" name="Rectangle 551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2"/>
                    <a:ext cx="283" cy="21"/>
                  </a:xfrm>
                  <a:prstGeom prst="rect">
                    <a:avLst/>
                  </a:prstGeom>
                  <a:solidFill>
                    <a:srgbClr val="7A5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34" name="Rectangle 551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2"/>
                    <a:ext cx="283" cy="21"/>
                  </a:xfrm>
                  <a:prstGeom prst="rect">
                    <a:avLst/>
                  </a:prstGeom>
                  <a:solidFill>
                    <a:srgbClr val="7A5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35" name="Rectangle 551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2"/>
                    <a:ext cx="283" cy="21"/>
                  </a:xfrm>
                  <a:prstGeom prst="rect">
                    <a:avLst/>
                  </a:prstGeom>
                  <a:solidFill>
                    <a:srgbClr val="7A5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36" name="Rectangle 551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3"/>
                    <a:ext cx="283" cy="20"/>
                  </a:xfrm>
                  <a:prstGeom prst="rect">
                    <a:avLst/>
                  </a:prstGeom>
                  <a:solidFill>
                    <a:srgbClr val="7A5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37" name="Rectangle 551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3"/>
                    <a:ext cx="283" cy="20"/>
                  </a:xfrm>
                  <a:prstGeom prst="rect">
                    <a:avLst/>
                  </a:prstGeom>
                  <a:solidFill>
                    <a:srgbClr val="7A5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38" name="Rectangle 552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3"/>
                    <a:ext cx="283" cy="20"/>
                  </a:xfrm>
                  <a:prstGeom prst="rect">
                    <a:avLst/>
                  </a:prstGeom>
                  <a:solidFill>
                    <a:srgbClr val="785C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39" name="Rectangle 552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3"/>
                    <a:ext cx="283" cy="20"/>
                  </a:xfrm>
                  <a:prstGeom prst="rect">
                    <a:avLst/>
                  </a:prstGeom>
                  <a:solidFill>
                    <a:srgbClr val="785C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40" name="Rectangle 552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3"/>
                    <a:ext cx="283" cy="20"/>
                  </a:xfrm>
                  <a:prstGeom prst="rect">
                    <a:avLst/>
                  </a:prstGeom>
                  <a:solidFill>
                    <a:srgbClr val="785C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41" name="Rectangle 552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3"/>
                    <a:ext cx="283" cy="20"/>
                  </a:xfrm>
                  <a:prstGeom prst="rect">
                    <a:avLst/>
                  </a:prstGeom>
                  <a:solidFill>
                    <a:srgbClr val="785C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42" name="Rectangle 552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4"/>
                    <a:ext cx="283" cy="19"/>
                  </a:xfrm>
                  <a:prstGeom prst="rect">
                    <a:avLst/>
                  </a:prstGeom>
                  <a:solidFill>
                    <a:srgbClr val="785C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43" name="Rectangle 552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4"/>
                    <a:ext cx="283" cy="19"/>
                  </a:xfrm>
                  <a:prstGeom prst="rect">
                    <a:avLst/>
                  </a:prstGeom>
                  <a:solidFill>
                    <a:srgbClr val="785C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44" name="Rectangle 552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4"/>
                    <a:ext cx="283" cy="19"/>
                  </a:xfrm>
                  <a:prstGeom prst="rect">
                    <a:avLst/>
                  </a:prstGeom>
                  <a:solidFill>
                    <a:srgbClr val="785C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45" name="Rectangle 552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4"/>
                    <a:ext cx="283" cy="19"/>
                  </a:xfrm>
                  <a:prstGeom prst="rect">
                    <a:avLst/>
                  </a:prstGeom>
                  <a:solidFill>
                    <a:srgbClr val="785C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46" name="Rectangle 552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4"/>
                    <a:ext cx="283" cy="19"/>
                  </a:xfrm>
                  <a:prstGeom prst="rect">
                    <a:avLst/>
                  </a:prstGeom>
                  <a:solidFill>
                    <a:srgbClr val="785C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47" name="Rectangle 552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4"/>
                    <a:ext cx="283" cy="19"/>
                  </a:xfrm>
                  <a:prstGeom prst="rect">
                    <a:avLst/>
                  </a:prstGeom>
                  <a:solidFill>
                    <a:srgbClr val="785C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48" name="Rectangle 553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5"/>
                    <a:ext cx="283" cy="18"/>
                  </a:xfrm>
                  <a:prstGeom prst="rect">
                    <a:avLst/>
                  </a:prstGeom>
                  <a:solidFill>
                    <a:srgbClr val="785C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49" name="Rectangle 553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5"/>
                    <a:ext cx="283" cy="18"/>
                  </a:xfrm>
                  <a:prstGeom prst="rect">
                    <a:avLst/>
                  </a:prstGeom>
                  <a:solidFill>
                    <a:srgbClr val="785C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50" name="Rectangle 553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5"/>
                    <a:ext cx="283" cy="18"/>
                  </a:xfrm>
                  <a:prstGeom prst="rect">
                    <a:avLst/>
                  </a:prstGeom>
                  <a:solidFill>
                    <a:srgbClr val="785C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51" name="Rectangle 553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5"/>
                    <a:ext cx="283" cy="18"/>
                  </a:xfrm>
                  <a:prstGeom prst="rect">
                    <a:avLst/>
                  </a:prstGeom>
                  <a:solidFill>
                    <a:srgbClr val="785C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52" name="Rectangle 553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5"/>
                    <a:ext cx="283" cy="18"/>
                  </a:xfrm>
                  <a:prstGeom prst="rect">
                    <a:avLst/>
                  </a:prstGeom>
                  <a:solidFill>
                    <a:srgbClr val="785C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53" name="Rectangle 553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5"/>
                    <a:ext cx="283" cy="18"/>
                  </a:xfrm>
                  <a:prstGeom prst="rect">
                    <a:avLst/>
                  </a:prstGeom>
                  <a:solidFill>
                    <a:srgbClr val="785C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54" name="Rectangle 553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5"/>
                    <a:ext cx="283" cy="18"/>
                  </a:xfrm>
                  <a:prstGeom prst="rect">
                    <a:avLst/>
                  </a:prstGeom>
                  <a:solidFill>
                    <a:srgbClr val="785C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55" name="Rectangle 553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6"/>
                    <a:ext cx="283" cy="17"/>
                  </a:xfrm>
                  <a:prstGeom prst="rect">
                    <a:avLst/>
                  </a:prstGeom>
                  <a:solidFill>
                    <a:srgbClr val="755A3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56" name="Rectangle 553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6"/>
                    <a:ext cx="283" cy="17"/>
                  </a:xfrm>
                  <a:prstGeom prst="rect">
                    <a:avLst/>
                  </a:prstGeom>
                  <a:solidFill>
                    <a:srgbClr val="755A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57" name="Rectangle 553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6"/>
                    <a:ext cx="283" cy="17"/>
                  </a:xfrm>
                  <a:prstGeom prst="rect">
                    <a:avLst/>
                  </a:prstGeom>
                  <a:solidFill>
                    <a:srgbClr val="7559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58" name="Rectangle 554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6"/>
                    <a:ext cx="283" cy="17"/>
                  </a:xfrm>
                  <a:prstGeom prst="rect">
                    <a:avLst/>
                  </a:prstGeom>
                  <a:solidFill>
                    <a:srgbClr val="7559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59" name="Rectangle 554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6"/>
                    <a:ext cx="283" cy="17"/>
                  </a:xfrm>
                  <a:prstGeom prst="rect">
                    <a:avLst/>
                  </a:prstGeom>
                  <a:solidFill>
                    <a:srgbClr val="7559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60" name="Rectangle 554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6"/>
                    <a:ext cx="283" cy="17"/>
                  </a:xfrm>
                  <a:prstGeom prst="rect">
                    <a:avLst/>
                  </a:prstGeom>
                  <a:solidFill>
                    <a:srgbClr val="7559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61" name="Rectangle 554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7"/>
                    <a:ext cx="283" cy="16"/>
                  </a:xfrm>
                  <a:prstGeom prst="rect">
                    <a:avLst/>
                  </a:prstGeom>
                  <a:solidFill>
                    <a:srgbClr val="7559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62" name="Rectangle 554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7"/>
                    <a:ext cx="283" cy="16"/>
                  </a:xfrm>
                  <a:prstGeom prst="rect">
                    <a:avLst/>
                  </a:prstGeom>
                  <a:solidFill>
                    <a:srgbClr val="7559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63" name="Rectangle 554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7"/>
                    <a:ext cx="283" cy="16"/>
                  </a:xfrm>
                  <a:prstGeom prst="rect">
                    <a:avLst/>
                  </a:prstGeom>
                  <a:solidFill>
                    <a:srgbClr val="7559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64" name="Rectangle 554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7"/>
                    <a:ext cx="283" cy="16"/>
                  </a:xfrm>
                  <a:prstGeom prst="rect">
                    <a:avLst/>
                  </a:prstGeom>
                  <a:solidFill>
                    <a:srgbClr val="7559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65" name="Rectangle 554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7"/>
                    <a:ext cx="283" cy="16"/>
                  </a:xfrm>
                  <a:prstGeom prst="rect">
                    <a:avLst/>
                  </a:prstGeom>
                  <a:solidFill>
                    <a:srgbClr val="7559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66" name="Rectangle 554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7"/>
                    <a:ext cx="283" cy="16"/>
                  </a:xfrm>
                  <a:prstGeom prst="rect">
                    <a:avLst/>
                  </a:prstGeom>
                  <a:solidFill>
                    <a:srgbClr val="7559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67" name="Rectangle 554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8"/>
                    <a:ext cx="283" cy="15"/>
                  </a:xfrm>
                  <a:prstGeom prst="rect">
                    <a:avLst/>
                  </a:prstGeom>
                  <a:solidFill>
                    <a:srgbClr val="7559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68" name="Rectangle 555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8"/>
                    <a:ext cx="283" cy="15"/>
                  </a:xfrm>
                  <a:prstGeom prst="rect">
                    <a:avLst/>
                  </a:prstGeom>
                  <a:solidFill>
                    <a:srgbClr val="7559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69" name="Rectangle 555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8"/>
                    <a:ext cx="283" cy="15"/>
                  </a:xfrm>
                  <a:prstGeom prst="rect">
                    <a:avLst/>
                  </a:prstGeom>
                  <a:solidFill>
                    <a:srgbClr val="7559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70" name="Rectangle 555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8"/>
                    <a:ext cx="283" cy="15"/>
                  </a:xfrm>
                  <a:prstGeom prst="rect">
                    <a:avLst/>
                  </a:prstGeom>
                  <a:solidFill>
                    <a:srgbClr val="7559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71" name="Rectangle 555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8"/>
                    <a:ext cx="283" cy="15"/>
                  </a:xfrm>
                  <a:prstGeom prst="rect">
                    <a:avLst/>
                  </a:prstGeom>
                  <a:solidFill>
                    <a:srgbClr val="7357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72" name="Rectangle 555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8"/>
                    <a:ext cx="283" cy="15"/>
                  </a:xfrm>
                  <a:prstGeom prst="rect">
                    <a:avLst/>
                  </a:prstGeom>
                  <a:solidFill>
                    <a:srgbClr val="7357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73" name="Rectangle 555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9"/>
                    <a:ext cx="283" cy="14"/>
                  </a:xfrm>
                  <a:prstGeom prst="rect">
                    <a:avLst/>
                  </a:prstGeom>
                  <a:solidFill>
                    <a:srgbClr val="7357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74" name="Rectangle 555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9"/>
                    <a:ext cx="283" cy="14"/>
                  </a:xfrm>
                  <a:prstGeom prst="rect">
                    <a:avLst/>
                  </a:prstGeom>
                  <a:solidFill>
                    <a:srgbClr val="7357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75" name="Rectangle 555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9"/>
                    <a:ext cx="283" cy="14"/>
                  </a:xfrm>
                  <a:prstGeom prst="rect">
                    <a:avLst/>
                  </a:prstGeom>
                  <a:solidFill>
                    <a:srgbClr val="7357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76" name="Rectangle 555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9"/>
                    <a:ext cx="283" cy="14"/>
                  </a:xfrm>
                  <a:prstGeom prst="rect">
                    <a:avLst/>
                  </a:prstGeom>
                  <a:solidFill>
                    <a:srgbClr val="7357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77" name="Rectangle 555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9"/>
                    <a:ext cx="283" cy="14"/>
                  </a:xfrm>
                  <a:prstGeom prst="rect">
                    <a:avLst/>
                  </a:prstGeom>
                  <a:solidFill>
                    <a:srgbClr val="7357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78" name="Rectangle 556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89"/>
                    <a:ext cx="283" cy="14"/>
                  </a:xfrm>
                  <a:prstGeom prst="rect">
                    <a:avLst/>
                  </a:prstGeom>
                  <a:solidFill>
                    <a:srgbClr val="7357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79" name="Rectangle 556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0"/>
                    <a:ext cx="283" cy="13"/>
                  </a:xfrm>
                  <a:prstGeom prst="rect">
                    <a:avLst/>
                  </a:prstGeom>
                  <a:solidFill>
                    <a:srgbClr val="7357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80" name="Rectangle 556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0"/>
                    <a:ext cx="283" cy="13"/>
                  </a:xfrm>
                  <a:prstGeom prst="rect">
                    <a:avLst/>
                  </a:prstGeom>
                  <a:solidFill>
                    <a:srgbClr val="73573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81" name="Rectangle 556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0"/>
                    <a:ext cx="283" cy="13"/>
                  </a:xfrm>
                  <a:prstGeom prst="rect">
                    <a:avLst/>
                  </a:prstGeom>
                  <a:solidFill>
                    <a:srgbClr val="73563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82" name="Rectangle 556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0"/>
                    <a:ext cx="283" cy="13"/>
                  </a:xfrm>
                  <a:prstGeom prst="rect">
                    <a:avLst/>
                  </a:prstGeom>
                  <a:solidFill>
                    <a:srgbClr val="73563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83" name="Rectangle 556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0"/>
                    <a:ext cx="283" cy="13"/>
                  </a:xfrm>
                  <a:prstGeom prst="rect">
                    <a:avLst/>
                  </a:prstGeom>
                  <a:solidFill>
                    <a:srgbClr val="73563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84" name="Rectangle 556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0"/>
                    <a:ext cx="283" cy="13"/>
                  </a:xfrm>
                  <a:prstGeom prst="rect">
                    <a:avLst/>
                  </a:prstGeom>
                  <a:solidFill>
                    <a:srgbClr val="73563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85" name="Rectangle 556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0"/>
                    <a:ext cx="283" cy="13"/>
                  </a:xfrm>
                  <a:prstGeom prst="rect">
                    <a:avLst/>
                  </a:prstGeom>
                  <a:solidFill>
                    <a:srgbClr val="73563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86" name="Rectangle 556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1"/>
                    <a:ext cx="283" cy="12"/>
                  </a:xfrm>
                  <a:prstGeom prst="rect">
                    <a:avLst/>
                  </a:prstGeom>
                  <a:solidFill>
                    <a:srgbClr val="73563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87" name="Rectangle 556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1"/>
                    <a:ext cx="283" cy="12"/>
                  </a:xfrm>
                  <a:prstGeom prst="rect">
                    <a:avLst/>
                  </a:prstGeom>
                  <a:solidFill>
                    <a:srgbClr val="73563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88" name="Rectangle 557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1"/>
                    <a:ext cx="283" cy="12"/>
                  </a:xfrm>
                  <a:prstGeom prst="rect">
                    <a:avLst/>
                  </a:prstGeom>
                  <a:solidFill>
                    <a:srgbClr val="705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89" name="Rectangle 557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1"/>
                    <a:ext cx="283" cy="12"/>
                  </a:xfrm>
                  <a:prstGeom prst="rect">
                    <a:avLst/>
                  </a:prstGeom>
                  <a:solidFill>
                    <a:srgbClr val="705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90" name="Rectangle 557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1"/>
                    <a:ext cx="283" cy="12"/>
                  </a:xfrm>
                  <a:prstGeom prst="rect">
                    <a:avLst/>
                  </a:prstGeom>
                  <a:solidFill>
                    <a:srgbClr val="705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91" name="Rectangle 557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1"/>
                    <a:ext cx="283" cy="12"/>
                  </a:xfrm>
                  <a:prstGeom prst="rect">
                    <a:avLst/>
                  </a:prstGeom>
                  <a:solidFill>
                    <a:srgbClr val="705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92" name="Rectangle 557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2"/>
                    <a:ext cx="283" cy="11"/>
                  </a:xfrm>
                  <a:prstGeom prst="rect">
                    <a:avLst/>
                  </a:prstGeom>
                  <a:solidFill>
                    <a:srgbClr val="705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93" name="Rectangle 557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2"/>
                    <a:ext cx="283" cy="11"/>
                  </a:xfrm>
                  <a:prstGeom prst="rect">
                    <a:avLst/>
                  </a:prstGeom>
                  <a:solidFill>
                    <a:srgbClr val="705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94" name="Rectangle 557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2"/>
                    <a:ext cx="283" cy="11"/>
                  </a:xfrm>
                  <a:prstGeom prst="rect">
                    <a:avLst/>
                  </a:prstGeom>
                  <a:solidFill>
                    <a:srgbClr val="705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95" name="Rectangle 557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2"/>
                    <a:ext cx="283" cy="11"/>
                  </a:xfrm>
                  <a:prstGeom prst="rect">
                    <a:avLst/>
                  </a:prstGeom>
                  <a:solidFill>
                    <a:srgbClr val="705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96" name="Rectangle 557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2"/>
                    <a:ext cx="283" cy="11"/>
                  </a:xfrm>
                  <a:prstGeom prst="rect">
                    <a:avLst/>
                  </a:prstGeom>
                  <a:solidFill>
                    <a:srgbClr val="705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97" name="Rectangle 557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2"/>
                    <a:ext cx="283" cy="11"/>
                  </a:xfrm>
                  <a:prstGeom prst="rect">
                    <a:avLst/>
                  </a:prstGeom>
                  <a:solidFill>
                    <a:srgbClr val="705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98" name="Rectangle 558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3"/>
                    <a:ext cx="283" cy="10"/>
                  </a:xfrm>
                  <a:prstGeom prst="rect">
                    <a:avLst/>
                  </a:prstGeom>
                  <a:solidFill>
                    <a:srgbClr val="705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899" name="Rectangle 558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3"/>
                    <a:ext cx="283" cy="10"/>
                  </a:xfrm>
                  <a:prstGeom prst="rect">
                    <a:avLst/>
                  </a:prstGeom>
                  <a:solidFill>
                    <a:srgbClr val="705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00" name="Rectangle 558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3"/>
                    <a:ext cx="283" cy="10"/>
                  </a:xfrm>
                  <a:prstGeom prst="rect">
                    <a:avLst/>
                  </a:prstGeom>
                  <a:solidFill>
                    <a:srgbClr val="705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01" name="Rectangle 558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3"/>
                    <a:ext cx="283" cy="10"/>
                  </a:xfrm>
                  <a:prstGeom prst="rect">
                    <a:avLst/>
                  </a:prstGeom>
                  <a:solidFill>
                    <a:srgbClr val="705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02" name="Rectangle 558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3"/>
                    <a:ext cx="283" cy="10"/>
                  </a:xfrm>
                  <a:prstGeom prst="rect">
                    <a:avLst/>
                  </a:prstGeom>
                  <a:solidFill>
                    <a:srgbClr val="705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03" name="Rectangle 558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3"/>
                    <a:ext cx="283" cy="10"/>
                  </a:xfrm>
                  <a:prstGeom prst="rect">
                    <a:avLst/>
                  </a:prstGeom>
                  <a:solidFill>
                    <a:srgbClr val="705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04" name="Rectangle 558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4"/>
                    <a:ext cx="283" cy="9"/>
                  </a:xfrm>
                  <a:prstGeom prst="rect">
                    <a:avLst/>
                  </a:prstGeom>
                  <a:solidFill>
                    <a:srgbClr val="7053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05" name="Rectangle 558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4"/>
                    <a:ext cx="283" cy="9"/>
                  </a:xfrm>
                  <a:prstGeom prst="rect">
                    <a:avLst/>
                  </a:prstGeom>
                  <a:solidFill>
                    <a:srgbClr val="6E513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06" name="Rectangle 558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4"/>
                    <a:ext cx="283" cy="9"/>
                  </a:xfrm>
                  <a:prstGeom prst="rect">
                    <a:avLst/>
                  </a:prstGeom>
                  <a:solidFill>
                    <a:srgbClr val="6E51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07" name="Rectangle 558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4"/>
                    <a:ext cx="283" cy="9"/>
                  </a:xfrm>
                  <a:prstGeom prst="rect">
                    <a:avLst/>
                  </a:prstGeom>
                  <a:solidFill>
                    <a:srgbClr val="6E51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08" name="Rectangle 559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4"/>
                    <a:ext cx="283" cy="9"/>
                  </a:xfrm>
                  <a:prstGeom prst="rect">
                    <a:avLst/>
                  </a:prstGeom>
                  <a:solidFill>
                    <a:srgbClr val="6E51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09" name="Rectangle 559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4"/>
                    <a:ext cx="283" cy="9"/>
                  </a:xfrm>
                  <a:prstGeom prst="rect">
                    <a:avLst/>
                  </a:prstGeom>
                  <a:solidFill>
                    <a:srgbClr val="6E51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10" name="Rectangle 559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5"/>
                    <a:ext cx="283" cy="8"/>
                  </a:xfrm>
                  <a:prstGeom prst="rect">
                    <a:avLst/>
                  </a:prstGeom>
                  <a:solidFill>
                    <a:srgbClr val="6E51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11" name="Rectangle 559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5"/>
                    <a:ext cx="283" cy="8"/>
                  </a:xfrm>
                  <a:prstGeom prst="rect">
                    <a:avLst/>
                  </a:prstGeom>
                  <a:solidFill>
                    <a:srgbClr val="6E51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12" name="Rectangle 559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5"/>
                    <a:ext cx="283" cy="8"/>
                  </a:xfrm>
                  <a:prstGeom prst="rect">
                    <a:avLst/>
                  </a:prstGeom>
                  <a:solidFill>
                    <a:srgbClr val="6E51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13" name="Rectangle 559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5"/>
                    <a:ext cx="283" cy="8"/>
                  </a:xfrm>
                  <a:prstGeom prst="rect">
                    <a:avLst/>
                  </a:prstGeom>
                  <a:solidFill>
                    <a:srgbClr val="6E51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14" name="Rectangle 559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5"/>
                    <a:ext cx="283" cy="8"/>
                  </a:xfrm>
                  <a:prstGeom prst="rect">
                    <a:avLst/>
                  </a:prstGeom>
                  <a:solidFill>
                    <a:srgbClr val="6E51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15" name="Rectangle 559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5"/>
                    <a:ext cx="283" cy="8"/>
                  </a:xfrm>
                  <a:prstGeom prst="rect">
                    <a:avLst/>
                  </a:prstGeom>
                  <a:solidFill>
                    <a:srgbClr val="6E51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16" name="Rectangle 559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5"/>
                    <a:ext cx="283" cy="8"/>
                  </a:xfrm>
                  <a:prstGeom prst="rect">
                    <a:avLst/>
                  </a:prstGeom>
                  <a:solidFill>
                    <a:srgbClr val="6E51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17" name="Rectangle 559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6"/>
                    <a:ext cx="283" cy="7"/>
                  </a:xfrm>
                  <a:prstGeom prst="rect">
                    <a:avLst/>
                  </a:prstGeom>
                  <a:solidFill>
                    <a:srgbClr val="6E51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18" name="Rectangle 560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6"/>
                    <a:ext cx="283" cy="7"/>
                  </a:xfrm>
                  <a:prstGeom prst="rect">
                    <a:avLst/>
                  </a:prstGeom>
                  <a:solidFill>
                    <a:srgbClr val="6E50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19" name="Rectangle 560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6"/>
                    <a:ext cx="283" cy="7"/>
                  </a:xfrm>
                  <a:prstGeom prst="rect">
                    <a:avLst/>
                  </a:prstGeom>
                  <a:solidFill>
                    <a:srgbClr val="6E50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20" name="Rectangle 560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6"/>
                    <a:ext cx="283" cy="7"/>
                  </a:xfrm>
                  <a:prstGeom prst="rect">
                    <a:avLst/>
                  </a:prstGeom>
                  <a:solidFill>
                    <a:srgbClr val="6E50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21" name="Rectangle 560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6"/>
                    <a:ext cx="283" cy="7"/>
                  </a:xfrm>
                  <a:prstGeom prst="rect">
                    <a:avLst/>
                  </a:prstGeom>
                  <a:solidFill>
                    <a:srgbClr val="6E50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22" name="Rectangle 560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6"/>
                    <a:ext cx="283" cy="7"/>
                  </a:xfrm>
                  <a:prstGeom prst="rect">
                    <a:avLst/>
                  </a:prstGeom>
                  <a:solidFill>
                    <a:srgbClr val="6B4E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23" name="Rectangle 560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7"/>
                    <a:ext cx="283" cy="6"/>
                  </a:xfrm>
                  <a:prstGeom prst="rect">
                    <a:avLst/>
                  </a:prstGeom>
                  <a:solidFill>
                    <a:srgbClr val="6B4E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24" name="Rectangle 560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7"/>
                    <a:ext cx="283" cy="6"/>
                  </a:xfrm>
                  <a:prstGeom prst="rect">
                    <a:avLst/>
                  </a:prstGeom>
                  <a:solidFill>
                    <a:srgbClr val="6B4E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25" name="Rectangle 560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7"/>
                    <a:ext cx="283" cy="6"/>
                  </a:xfrm>
                  <a:prstGeom prst="rect">
                    <a:avLst/>
                  </a:prstGeom>
                  <a:solidFill>
                    <a:srgbClr val="6B4E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26" name="Rectangle 560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7"/>
                    <a:ext cx="283" cy="6"/>
                  </a:xfrm>
                  <a:prstGeom prst="rect">
                    <a:avLst/>
                  </a:prstGeom>
                  <a:solidFill>
                    <a:srgbClr val="6B4E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27" name="Rectangle 560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7"/>
                    <a:ext cx="283" cy="6"/>
                  </a:xfrm>
                  <a:prstGeom prst="rect">
                    <a:avLst/>
                  </a:prstGeom>
                  <a:solidFill>
                    <a:srgbClr val="6B4E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28" name="Rectangle 561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7"/>
                    <a:ext cx="283" cy="6"/>
                  </a:xfrm>
                  <a:prstGeom prst="rect">
                    <a:avLst/>
                  </a:prstGeom>
                  <a:solidFill>
                    <a:srgbClr val="6B4E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29" name="Rectangle 561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8"/>
                    <a:ext cx="283" cy="5"/>
                  </a:xfrm>
                  <a:prstGeom prst="rect">
                    <a:avLst/>
                  </a:prstGeom>
                  <a:solidFill>
                    <a:srgbClr val="6B4E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30" name="Rectangle 561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8"/>
                    <a:ext cx="283" cy="5"/>
                  </a:xfrm>
                  <a:prstGeom prst="rect">
                    <a:avLst/>
                  </a:prstGeom>
                  <a:solidFill>
                    <a:srgbClr val="6B4D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31" name="Rectangle 561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8"/>
                    <a:ext cx="283" cy="5"/>
                  </a:xfrm>
                  <a:prstGeom prst="rect">
                    <a:avLst/>
                  </a:prstGeom>
                  <a:solidFill>
                    <a:srgbClr val="6B4D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32" name="Rectangle 561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8"/>
                    <a:ext cx="283" cy="5"/>
                  </a:xfrm>
                  <a:prstGeom prst="rect">
                    <a:avLst/>
                  </a:prstGeom>
                  <a:solidFill>
                    <a:srgbClr val="6B4D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33" name="Rectangle 561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8"/>
                    <a:ext cx="283" cy="5"/>
                  </a:xfrm>
                  <a:prstGeom prst="rect">
                    <a:avLst/>
                  </a:prstGeom>
                  <a:solidFill>
                    <a:srgbClr val="6B4D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34" name="Rectangle 561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8"/>
                    <a:ext cx="283" cy="5"/>
                  </a:xfrm>
                  <a:prstGeom prst="rect">
                    <a:avLst/>
                  </a:prstGeom>
                  <a:solidFill>
                    <a:srgbClr val="6B4D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35" name="Rectangle 561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9"/>
                    <a:ext cx="283" cy="4"/>
                  </a:xfrm>
                  <a:prstGeom prst="rect">
                    <a:avLst/>
                  </a:prstGeom>
                  <a:solidFill>
                    <a:srgbClr val="6B4D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36" name="Rectangle 561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9"/>
                    <a:ext cx="283" cy="4"/>
                  </a:xfrm>
                  <a:prstGeom prst="rect">
                    <a:avLst/>
                  </a:prstGeom>
                  <a:solidFill>
                    <a:srgbClr val="6B4D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37" name="Rectangle 561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9"/>
                    <a:ext cx="283" cy="4"/>
                  </a:xfrm>
                  <a:prstGeom prst="rect">
                    <a:avLst/>
                  </a:prstGeom>
                  <a:solidFill>
                    <a:srgbClr val="6B4D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38" name="Rectangle 562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9"/>
                    <a:ext cx="283" cy="4"/>
                  </a:xfrm>
                  <a:prstGeom prst="rect">
                    <a:avLst/>
                  </a:prstGeom>
                  <a:solidFill>
                    <a:srgbClr val="6B4D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39" name="Rectangle 562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9"/>
                    <a:ext cx="283" cy="4"/>
                  </a:xfrm>
                  <a:prstGeom prst="rect">
                    <a:avLst/>
                  </a:prstGeom>
                  <a:solidFill>
                    <a:srgbClr val="694C3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40" name="Rectangle 5622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599"/>
                    <a:ext cx="283" cy="4"/>
                  </a:xfrm>
                  <a:prstGeom prst="rect">
                    <a:avLst/>
                  </a:prstGeom>
                  <a:solidFill>
                    <a:srgbClr val="694C3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41" name="Rectangle 5623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600"/>
                    <a:ext cx="283" cy="3"/>
                  </a:xfrm>
                  <a:prstGeom prst="rect">
                    <a:avLst/>
                  </a:prstGeom>
                  <a:solidFill>
                    <a:srgbClr val="694C3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42" name="Rectangle 562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600"/>
                    <a:ext cx="283" cy="3"/>
                  </a:xfrm>
                  <a:prstGeom prst="rect">
                    <a:avLst/>
                  </a:prstGeom>
                  <a:solidFill>
                    <a:srgbClr val="694C3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43" name="Rectangle 5625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600"/>
                    <a:ext cx="283" cy="3"/>
                  </a:xfrm>
                  <a:prstGeom prst="rect">
                    <a:avLst/>
                  </a:prstGeom>
                  <a:solidFill>
                    <a:srgbClr val="694C3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44" name="Rectangle 5626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600"/>
                    <a:ext cx="283" cy="3"/>
                  </a:xfrm>
                  <a:prstGeom prst="rect">
                    <a:avLst/>
                  </a:prstGeom>
                  <a:solidFill>
                    <a:srgbClr val="694C3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45" name="Rectangle 5627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600"/>
                    <a:ext cx="283" cy="3"/>
                  </a:xfrm>
                  <a:prstGeom prst="rect">
                    <a:avLst/>
                  </a:prstGeom>
                  <a:solidFill>
                    <a:srgbClr val="694C3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46" name="Rectangle 5628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600"/>
                    <a:ext cx="283" cy="3"/>
                  </a:xfrm>
                  <a:prstGeom prst="rect">
                    <a:avLst/>
                  </a:prstGeom>
                  <a:solidFill>
                    <a:srgbClr val="694C3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47" name="Rectangle 5629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600"/>
                    <a:ext cx="283" cy="3"/>
                  </a:xfrm>
                  <a:prstGeom prst="rect">
                    <a:avLst/>
                  </a:prstGeom>
                  <a:solidFill>
                    <a:srgbClr val="694C3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48" name="Rectangle 5630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600"/>
                    <a:ext cx="283" cy="3"/>
                  </a:xfrm>
                  <a:prstGeom prst="rect">
                    <a:avLst/>
                  </a:prstGeom>
                  <a:solidFill>
                    <a:srgbClr val="694C3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  <p:sp>
                <p:nvSpPr>
                  <p:cNvPr id="10949" name="Rectangle 5631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3601"/>
                    <a:ext cx="283" cy="2"/>
                  </a:xfrm>
                  <a:prstGeom prst="rect">
                    <a:avLst/>
                  </a:prstGeom>
                  <a:solidFill>
                    <a:srgbClr val="694B3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/>
                  </a:p>
                </p:txBody>
              </p:sp>
            </p:grpSp>
            <p:sp>
              <p:nvSpPr>
                <p:cNvPr id="10759" name="Rectangle 5633"/>
                <p:cNvSpPr>
                  <a:spLocks noChangeArrowheads="1"/>
                </p:cNvSpPr>
                <p:nvPr/>
              </p:nvSpPr>
              <p:spPr bwMode="auto">
                <a:xfrm>
                  <a:off x="276225" y="5778847"/>
                  <a:ext cx="449263" cy="3175"/>
                </a:xfrm>
                <a:prstGeom prst="rect">
                  <a:avLst/>
                </a:prstGeom>
                <a:solidFill>
                  <a:srgbClr val="694B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0760" name="Rectangle 5634"/>
                <p:cNvSpPr>
                  <a:spLocks noChangeArrowheads="1"/>
                </p:cNvSpPr>
                <p:nvPr/>
              </p:nvSpPr>
              <p:spPr bwMode="auto">
                <a:xfrm>
                  <a:off x="276225" y="5778847"/>
                  <a:ext cx="449263" cy="3175"/>
                </a:xfrm>
                <a:prstGeom prst="rect">
                  <a:avLst/>
                </a:prstGeom>
                <a:solidFill>
                  <a:srgbClr val="694B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0761" name="Rectangle 5635"/>
                <p:cNvSpPr>
                  <a:spLocks noChangeArrowheads="1"/>
                </p:cNvSpPr>
                <p:nvPr/>
              </p:nvSpPr>
              <p:spPr bwMode="auto">
                <a:xfrm>
                  <a:off x="276225" y="5778847"/>
                  <a:ext cx="449263" cy="3175"/>
                </a:xfrm>
                <a:prstGeom prst="rect">
                  <a:avLst/>
                </a:prstGeom>
                <a:solidFill>
                  <a:srgbClr val="694B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0762" name="Rectangle 5636"/>
                <p:cNvSpPr>
                  <a:spLocks noChangeArrowheads="1"/>
                </p:cNvSpPr>
                <p:nvPr/>
              </p:nvSpPr>
              <p:spPr bwMode="auto">
                <a:xfrm>
                  <a:off x="276225" y="5778847"/>
                  <a:ext cx="449263" cy="3175"/>
                </a:xfrm>
                <a:prstGeom prst="rect">
                  <a:avLst/>
                </a:prstGeom>
                <a:solidFill>
                  <a:srgbClr val="694A3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0763" name="Rectangle 5637"/>
                <p:cNvSpPr>
                  <a:spLocks noChangeArrowheads="1"/>
                </p:cNvSpPr>
                <p:nvPr/>
              </p:nvSpPr>
              <p:spPr bwMode="auto">
                <a:xfrm>
                  <a:off x="276225" y="5778847"/>
                  <a:ext cx="449263" cy="3175"/>
                </a:xfrm>
                <a:prstGeom prst="rect">
                  <a:avLst/>
                </a:prstGeom>
                <a:solidFill>
                  <a:srgbClr val="694A3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0764" name="Rectangle 5638"/>
                <p:cNvSpPr>
                  <a:spLocks noChangeArrowheads="1"/>
                </p:cNvSpPr>
                <p:nvPr/>
              </p:nvSpPr>
              <p:spPr bwMode="auto">
                <a:xfrm>
                  <a:off x="276225" y="5780434"/>
                  <a:ext cx="449263" cy="1588"/>
                </a:xfrm>
                <a:prstGeom prst="rect">
                  <a:avLst/>
                </a:prstGeom>
                <a:solidFill>
                  <a:srgbClr val="694A3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0765" name="Rectangle 5639"/>
                <p:cNvSpPr>
                  <a:spLocks noChangeArrowheads="1"/>
                </p:cNvSpPr>
                <p:nvPr/>
              </p:nvSpPr>
              <p:spPr bwMode="auto">
                <a:xfrm>
                  <a:off x="276225" y="5780434"/>
                  <a:ext cx="449263" cy="1588"/>
                </a:xfrm>
                <a:prstGeom prst="rect">
                  <a:avLst/>
                </a:prstGeom>
                <a:solidFill>
                  <a:srgbClr val="6648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0766" name="Rectangle 5640"/>
                <p:cNvSpPr>
                  <a:spLocks noChangeArrowheads="1"/>
                </p:cNvSpPr>
                <p:nvPr/>
              </p:nvSpPr>
              <p:spPr bwMode="auto">
                <a:xfrm>
                  <a:off x="276225" y="5780434"/>
                  <a:ext cx="449263" cy="1588"/>
                </a:xfrm>
                <a:prstGeom prst="rect">
                  <a:avLst/>
                </a:prstGeom>
                <a:solidFill>
                  <a:srgbClr val="6648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0767" name="Rectangle 5641"/>
                <p:cNvSpPr>
                  <a:spLocks noChangeArrowheads="1"/>
                </p:cNvSpPr>
                <p:nvPr/>
              </p:nvSpPr>
              <p:spPr bwMode="auto">
                <a:xfrm>
                  <a:off x="276225" y="5780434"/>
                  <a:ext cx="449263" cy="1588"/>
                </a:xfrm>
                <a:prstGeom prst="rect">
                  <a:avLst/>
                </a:prstGeom>
                <a:solidFill>
                  <a:srgbClr val="6648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0768" name="Rectangle 5642"/>
                <p:cNvSpPr>
                  <a:spLocks noChangeArrowheads="1"/>
                </p:cNvSpPr>
                <p:nvPr/>
              </p:nvSpPr>
              <p:spPr bwMode="auto">
                <a:xfrm>
                  <a:off x="276225" y="5780434"/>
                  <a:ext cx="449263" cy="1588"/>
                </a:xfrm>
                <a:prstGeom prst="rect">
                  <a:avLst/>
                </a:prstGeom>
                <a:solidFill>
                  <a:srgbClr val="6648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0769" name="Rectangle 5643"/>
                <p:cNvSpPr>
                  <a:spLocks noChangeArrowheads="1"/>
                </p:cNvSpPr>
                <p:nvPr/>
              </p:nvSpPr>
              <p:spPr bwMode="auto">
                <a:xfrm>
                  <a:off x="276225" y="5780434"/>
                  <a:ext cx="449263" cy="1588"/>
                </a:xfrm>
                <a:prstGeom prst="rect">
                  <a:avLst/>
                </a:prstGeom>
                <a:solidFill>
                  <a:srgbClr val="6648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0770" name="Rectangle 5644"/>
                <p:cNvSpPr>
                  <a:spLocks noChangeArrowheads="1"/>
                </p:cNvSpPr>
                <p:nvPr/>
              </p:nvSpPr>
              <p:spPr bwMode="auto">
                <a:xfrm>
                  <a:off x="276225" y="5782022"/>
                  <a:ext cx="449263" cy="1588"/>
                </a:xfrm>
                <a:prstGeom prst="rect">
                  <a:avLst/>
                </a:prstGeom>
                <a:solidFill>
                  <a:srgbClr val="6648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0772" name="Rectangle 5645"/>
                <p:cNvSpPr>
                  <a:spLocks noChangeArrowheads="1"/>
                </p:cNvSpPr>
                <p:nvPr/>
              </p:nvSpPr>
              <p:spPr bwMode="auto">
                <a:xfrm>
                  <a:off x="276225" y="5782022"/>
                  <a:ext cx="449263" cy="1588"/>
                </a:xfrm>
                <a:prstGeom prst="rect">
                  <a:avLst/>
                </a:prstGeom>
                <a:solidFill>
                  <a:srgbClr val="6648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0773" name="Rectangle 5646"/>
                <p:cNvSpPr>
                  <a:spLocks noChangeArrowheads="1"/>
                </p:cNvSpPr>
                <p:nvPr/>
              </p:nvSpPr>
              <p:spPr bwMode="auto">
                <a:xfrm>
                  <a:off x="276225" y="5782022"/>
                  <a:ext cx="449263" cy="1588"/>
                </a:xfrm>
                <a:prstGeom prst="rect">
                  <a:avLst/>
                </a:prstGeom>
                <a:solidFill>
                  <a:srgbClr val="6648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0774" name="Rectangle 5647"/>
                <p:cNvSpPr>
                  <a:spLocks noChangeArrowheads="1"/>
                </p:cNvSpPr>
                <p:nvPr/>
              </p:nvSpPr>
              <p:spPr bwMode="auto">
                <a:xfrm>
                  <a:off x="276225" y="5782022"/>
                  <a:ext cx="449263" cy="1588"/>
                </a:xfrm>
                <a:prstGeom prst="rect">
                  <a:avLst/>
                </a:prstGeom>
                <a:solidFill>
                  <a:srgbClr val="6648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  <p:sp>
              <p:nvSpPr>
                <p:cNvPr id="10775" name="Rectangle 5648"/>
                <p:cNvSpPr>
                  <a:spLocks noChangeArrowheads="1"/>
                </p:cNvSpPr>
                <p:nvPr/>
              </p:nvSpPr>
              <p:spPr bwMode="auto">
                <a:xfrm>
                  <a:off x="276225" y="5517232"/>
                  <a:ext cx="449263" cy="203200"/>
                </a:xfrm>
                <a:prstGeom prst="rect">
                  <a:avLst/>
                </a:prstGeom>
                <a:noFill/>
                <a:ln w="1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</p:grpSp>
          <p:sp>
            <p:nvSpPr>
              <p:cNvPr id="10776" name="Rectangle 5649"/>
              <p:cNvSpPr>
                <a:spLocks noChangeArrowheads="1"/>
              </p:cNvSpPr>
              <p:nvPr/>
            </p:nvSpPr>
            <p:spPr bwMode="auto">
              <a:xfrm>
                <a:off x="798513" y="5938862"/>
                <a:ext cx="1655903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MX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Franklin Gothic Medium" pitchFamily="34" charset="0"/>
                    <a:cs typeface="Arial" pitchFamily="34" charset="0"/>
                  </a:rPr>
                  <a:t>Planicies antrópicas</a:t>
                </a:r>
                <a:endParaRPr kumimoji="0" lang="es-MX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72" name="5671 CuadroTexto"/>
              <p:cNvSpPr txBox="1"/>
              <p:nvPr/>
            </p:nvSpPr>
            <p:spPr>
              <a:xfrm>
                <a:off x="179512" y="3378478"/>
                <a:ext cx="24275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600" b="1" dirty="0" smtClean="0">
                    <a:solidFill>
                      <a:schemeClr val="bg1"/>
                    </a:solidFill>
                  </a:rPr>
                  <a:t>Permeabilidad Media</a:t>
                </a:r>
                <a:endParaRPr lang="es-MX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676" name="5675 CuadroTexto"/>
              <p:cNvSpPr txBox="1"/>
              <p:nvPr/>
            </p:nvSpPr>
            <p:spPr>
              <a:xfrm>
                <a:off x="179512" y="4149080"/>
                <a:ext cx="24275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600" b="1" dirty="0" smtClean="0">
                    <a:solidFill>
                      <a:schemeClr val="bg1"/>
                    </a:solidFill>
                  </a:rPr>
                  <a:t>Permeabilidad Baja</a:t>
                </a:r>
                <a:endParaRPr lang="es-MX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683" name="5682 CuadroTexto"/>
              <p:cNvSpPr txBox="1"/>
              <p:nvPr/>
            </p:nvSpPr>
            <p:spPr>
              <a:xfrm>
                <a:off x="179512" y="5373216"/>
                <a:ext cx="33661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600" b="1" dirty="0" smtClean="0">
                    <a:solidFill>
                      <a:schemeClr val="bg1"/>
                    </a:solidFill>
                  </a:rPr>
                  <a:t>Permeabilidad Muy Baja / Nula</a:t>
                </a:r>
                <a:endParaRPr lang="es-MX" sz="16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Rectángulo 2"/>
          <p:cNvSpPr/>
          <p:nvPr/>
        </p:nvSpPr>
        <p:spPr>
          <a:xfrm>
            <a:off x="363091" y="24420"/>
            <a:ext cx="84898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HIDROGEOMORFOLOGÍA</a:t>
            </a:r>
            <a:endParaRPr lang="es-E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164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36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C00000">
              <a:alpha val="67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37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C89800">
              <a:alpha val="77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Rectángulo"/>
          <p:cNvSpPr/>
          <p:nvPr/>
        </p:nvSpPr>
        <p:spPr>
          <a:xfrm>
            <a:off x="234384" y="2319263"/>
            <a:ext cx="295625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ctr">
              <a:buClr>
                <a:srgbClr val="0070C0"/>
              </a:buClr>
              <a:buSzPct val="120000"/>
            </a:pPr>
            <a:r>
              <a:rPr lang="es-ES" sz="2400" b="1" dirty="0" smtClean="0">
                <a:ln w="11430">
                  <a:solidFill>
                    <a:srgbClr val="1048FC"/>
                  </a:solidFill>
                </a:ln>
                <a:solidFill>
                  <a:srgbClr val="1048FC"/>
                </a:solidFill>
              </a:rPr>
              <a:t>Planicies Clásticas</a:t>
            </a:r>
          </a:p>
        </p:txBody>
      </p:sp>
      <p:sp>
        <p:nvSpPr>
          <p:cNvPr id="34" name="33 Rectángulo"/>
          <p:cNvSpPr/>
          <p:nvPr/>
        </p:nvSpPr>
        <p:spPr>
          <a:xfrm>
            <a:off x="270158" y="323945"/>
            <a:ext cx="2861682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4000" b="1" cap="none" spc="0" dirty="0" smtClean="0">
                <a:ln w="19050">
                  <a:solidFill>
                    <a:srgbClr val="0070C0"/>
                  </a:solidFill>
                </a:ln>
                <a:solidFill>
                  <a:srgbClr val="0825B8"/>
                </a:solidFill>
                <a:effectLst/>
              </a:rPr>
              <a:t>UNIDADES</a:t>
            </a:r>
            <a:endParaRPr lang="es-ES" sz="4000" b="1" cap="none" spc="0" dirty="0">
              <a:ln w="19050">
                <a:solidFill>
                  <a:srgbClr val="0070C0"/>
                </a:solidFill>
              </a:ln>
              <a:solidFill>
                <a:srgbClr val="0825B8"/>
              </a:solidFill>
              <a:effectLst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34" r="29823"/>
          <a:stretch/>
        </p:blipFill>
        <p:spPr bwMode="auto">
          <a:xfrm>
            <a:off x="255007" y="2964656"/>
            <a:ext cx="2759535" cy="1544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Elipse"/>
          <p:cNvSpPr/>
          <p:nvPr/>
        </p:nvSpPr>
        <p:spPr>
          <a:xfrm>
            <a:off x="7236296" y="1376772"/>
            <a:ext cx="82448" cy="72008"/>
          </a:xfrm>
          <a:prstGeom prst="ellipse">
            <a:avLst/>
          </a:prstGeom>
          <a:solidFill>
            <a:schemeClr val="accent3">
              <a:lumMod val="50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Rectángulo"/>
          <p:cNvSpPr/>
          <p:nvPr/>
        </p:nvSpPr>
        <p:spPr>
          <a:xfrm>
            <a:off x="251520" y="1196752"/>
            <a:ext cx="294324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ctr">
              <a:buClr>
                <a:srgbClr val="0070C0"/>
              </a:buClr>
              <a:buSzPct val="120000"/>
            </a:pPr>
            <a:r>
              <a:rPr lang="es-ES" sz="2400" b="1" dirty="0" smtClean="0">
                <a:ln w="11430">
                  <a:solidFill>
                    <a:schemeClr val="bg1"/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Permeabilidad </a:t>
            </a:r>
            <a:r>
              <a:rPr lang="es-ES" sz="2400" b="1" dirty="0">
                <a:ln w="11430">
                  <a:solidFill>
                    <a:schemeClr val="bg1"/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A</a:t>
            </a:r>
            <a:r>
              <a:rPr lang="es-ES" sz="2400" b="1" dirty="0" smtClean="0">
                <a:ln w="11430">
                  <a:solidFill>
                    <a:schemeClr val="bg1"/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lta</a:t>
            </a:r>
            <a:endParaRPr lang="es-ES" sz="2400" b="1" cap="none" spc="0" dirty="0">
              <a:ln w="11430">
                <a:solidFill>
                  <a:schemeClr val="bg1"/>
                </a:solidFill>
              </a:ln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8 Rectángulo"/>
          <p:cNvSpPr/>
          <p:nvPr/>
        </p:nvSpPr>
        <p:spPr>
          <a:xfrm>
            <a:off x="3789568" y="1728377"/>
            <a:ext cx="290496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>
              <a:buClr>
                <a:srgbClr val="0070C0"/>
              </a:buClr>
              <a:buSzPct val="120000"/>
            </a:pPr>
            <a:r>
              <a:rPr lang="es-ES" sz="2400" b="1" dirty="0" smtClean="0">
                <a:ln w="11430">
                  <a:solidFill>
                    <a:srgbClr val="1048FC"/>
                  </a:solidFill>
                </a:ln>
                <a:solidFill>
                  <a:srgbClr val="1048FC"/>
                </a:solidFill>
              </a:rPr>
              <a:t>Piedemontes y</a:t>
            </a:r>
          </a:p>
          <a:p>
            <a:pPr marL="342900" indent="-342900">
              <a:buClr>
                <a:srgbClr val="0070C0"/>
              </a:buClr>
              <a:buSzPct val="120000"/>
            </a:pPr>
            <a:r>
              <a:rPr lang="es-ES" sz="2400" b="1" dirty="0" smtClean="0">
                <a:ln w="11430">
                  <a:solidFill>
                    <a:srgbClr val="1048FC"/>
                  </a:solidFill>
                </a:ln>
                <a:solidFill>
                  <a:srgbClr val="1048FC"/>
                </a:solidFill>
              </a:rPr>
              <a:t>Planicies clásticas</a:t>
            </a:r>
            <a:endParaRPr lang="es-ES" sz="2400" b="1" cap="none" spc="0" dirty="0">
              <a:ln w="11430">
                <a:solidFill>
                  <a:srgbClr val="1048FC"/>
                </a:solidFill>
              </a:ln>
              <a:solidFill>
                <a:srgbClr val="1048FC"/>
              </a:solidFill>
            </a:endParaRPr>
          </a:p>
        </p:txBody>
      </p:sp>
      <p:sp>
        <p:nvSpPr>
          <p:cNvPr id="12" name="10 Rectángulo"/>
          <p:cNvSpPr/>
          <p:nvPr/>
        </p:nvSpPr>
        <p:spPr>
          <a:xfrm>
            <a:off x="3749964" y="4287566"/>
            <a:ext cx="27831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>
              <a:buClr>
                <a:srgbClr val="0070C0"/>
              </a:buClr>
              <a:buSzPct val="120000"/>
            </a:pPr>
            <a:r>
              <a:rPr lang="es-ES" sz="2400" b="1" dirty="0" smtClean="0">
                <a:ln w="11430">
                  <a:solidFill>
                    <a:srgbClr val="1048FC"/>
                  </a:solidFill>
                </a:ln>
                <a:solidFill>
                  <a:srgbClr val="1048FC"/>
                </a:solidFill>
              </a:rPr>
              <a:t>Lomeríos</a:t>
            </a:r>
          </a:p>
          <a:p>
            <a:pPr marL="342900" indent="-342900">
              <a:buClr>
                <a:srgbClr val="0070C0"/>
              </a:buClr>
              <a:buSzPct val="120000"/>
            </a:pPr>
            <a:r>
              <a:rPr lang="es-ES" sz="2400" b="1" dirty="0" smtClean="0">
                <a:ln w="11430">
                  <a:solidFill>
                    <a:srgbClr val="1048FC"/>
                  </a:solidFill>
                </a:ln>
                <a:solidFill>
                  <a:srgbClr val="1048FC"/>
                </a:solidFill>
              </a:rPr>
              <a:t>Conglomeráticos</a:t>
            </a:r>
            <a:endParaRPr lang="es-ES" sz="2400" b="1" cap="none" spc="0" dirty="0">
              <a:ln w="11430">
                <a:solidFill>
                  <a:srgbClr val="1048FC"/>
                </a:solidFill>
              </a:ln>
              <a:solidFill>
                <a:srgbClr val="1048FC"/>
              </a:solidFill>
            </a:endParaRPr>
          </a:p>
        </p:txBody>
      </p:sp>
      <p:grpSp>
        <p:nvGrpSpPr>
          <p:cNvPr id="13" name="2 Grupo"/>
          <p:cNvGrpSpPr/>
          <p:nvPr/>
        </p:nvGrpSpPr>
        <p:grpSpPr>
          <a:xfrm>
            <a:off x="3851920" y="2536214"/>
            <a:ext cx="4193854" cy="1031272"/>
            <a:chOff x="179512" y="1628800"/>
            <a:chExt cx="4193854" cy="1031272"/>
          </a:xfrm>
        </p:grpSpPr>
        <p:pic>
          <p:nvPicPr>
            <p:cNvPr id="14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599" r="91081" b="44359"/>
            <a:stretch/>
          </p:blipFill>
          <p:spPr bwMode="auto">
            <a:xfrm>
              <a:off x="179512" y="1653309"/>
              <a:ext cx="504056" cy="1006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1 CuadroTexto"/>
            <p:cNvSpPr txBox="1"/>
            <p:nvPr/>
          </p:nvSpPr>
          <p:spPr>
            <a:xfrm>
              <a:off x="659167" y="1628800"/>
              <a:ext cx="368979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500" dirty="0" smtClean="0">
                  <a:solidFill>
                    <a:schemeClr val="bg1"/>
                  </a:solidFill>
                </a:rPr>
                <a:t>Pie </a:t>
              </a:r>
              <a:r>
                <a:rPr lang="es-MX" sz="1500" dirty="0" err="1" smtClean="0">
                  <a:solidFill>
                    <a:schemeClr val="bg1"/>
                  </a:solidFill>
                </a:rPr>
                <a:t>Cgp</a:t>
              </a:r>
              <a:r>
                <a:rPr lang="es-MX" sz="1500" dirty="0" smtClean="0">
                  <a:solidFill>
                    <a:schemeClr val="bg1"/>
                  </a:solidFill>
                </a:rPr>
                <a:t>-arenas no consolidado</a:t>
              </a:r>
              <a:endParaRPr lang="es-MX" sz="1500" dirty="0">
                <a:solidFill>
                  <a:schemeClr val="bg1"/>
                </a:solidFill>
              </a:endParaRPr>
            </a:p>
          </p:txBody>
        </p:sp>
        <p:sp>
          <p:nvSpPr>
            <p:cNvPr id="16" name="9 CuadroTexto"/>
            <p:cNvSpPr txBox="1"/>
            <p:nvPr/>
          </p:nvSpPr>
          <p:spPr>
            <a:xfrm>
              <a:off x="683568" y="1953707"/>
              <a:ext cx="368979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500" dirty="0" smtClean="0">
                  <a:solidFill>
                    <a:schemeClr val="bg1"/>
                  </a:solidFill>
                </a:rPr>
                <a:t>Pie </a:t>
              </a:r>
              <a:r>
                <a:rPr lang="es-MX" sz="1500" dirty="0" err="1" smtClean="0">
                  <a:solidFill>
                    <a:schemeClr val="bg1"/>
                  </a:solidFill>
                </a:rPr>
                <a:t>Cgp</a:t>
              </a:r>
              <a:r>
                <a:rPr lang="es-MX" sz="1500" dirty="0" smtClean="0">
                  <a:solidFill>
                    <a:schemeClr val="bg1"/>
                  </a:solidFill>
                </a:rPr>
                <a:t> no consolidado</a:t>
              </a:r>
              <a:endParaRPr lang="es-MX" sz="1500" dirty="0">
                <a:solidFill>
                  <a:schemeClr val="bg1"/>
                </a:solidFill>
              </a:endParaRPr>
            </a:p>
          </p:txBody>
        </p:sp>
        <p:sp>
          <p:nvSpPr>
            <p:cNvPr id="17" name="11 CuadroTexto"/>
            <p:cNvSpPr txBox="1"/>
            <p:nvPr/>
          </p:nvSpPr>
          <p:spPr>
            <a:xfrm>
              <a:off x="683568" y="2276872"/>
              <a:ext cx="368979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500" dirty="0" smtClean="0">
                  <a:solidFill>
                    <a:schemeClr val="bg1"/>
                  </a:solidFill>
                </a:rPr>
                <a:t>Planicie eólica</a:t>
              </a:r>
              <a:endParaRPr lang="es-MX" sz="15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3 Grupo"/>
          <p:cNvGrpSpPr/>
          <p:nvPr/>
        </p:nvGrpSpPr>
        <p:grpSpPr>
          <a:xfrm>
            <a:off x="3811834" y="5151662"/>
            <a:ext cx="4199192" cy="626117"/>
            <a:chOff x="139426" y="5106153"/>
            <a:chExt cx="4199192" cy="626117"/>
          </a:xfrm>
        </p:grpSpPr>
        <p:pic>
          <p:nvPicPr>
            <p:cNvPr id="19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893" r="90804"/>
            <a:stretch/>
          </p:blipFill>
          <p:spPr bwMode="auto">
            <a:xfrm>
              <a:off x="139426" y="5106153"/>
              <a:ext cx="519741" cy="605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13 CuadroTexto"/>
            <p:cNvSpPr txBox="1"/>
            <p:nvPr/>
          </p:nvSpPr>
          <p:spPr>
            <a:xfrm>
              <a:off x="635224" y="5115390"/>
              <a:ext cx="368979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500" dirty="0" smtClean="0">
                  <a:solidFill>
                    <a:schemeClr val="bg1"/>
                  </a:solidFill>
                </a:rPr>
                <a:t>Lo </a:t>
              </a:r>
              <a:r>
                <a:rPr lang="es-MX" sz="1500" dirty="0" err="1" smtClean="0">
                  <a:solidFill>
                    <a:schemeClr val="bg1"/>
                  </a:solidFill>
                </a:rPr>
                <a:t>Cgp</a:t>
              </a:r>
              <a:r>
                <a:rPr lang="es-MX" sz="1500" dirty="0" smtClean="0">
                  <a:solidFill>
                    <a:schemeClr val="bg1"/>
                  </a:solidFill>
                </a:rPr>
                <a:t> no consolidado</a:t>
              </a:r>
              <a:endParaRPr lang="es-MX" sz="1500" dirty="0">
                <a:solidFill>
                  <a:schemeClr val="bg1"/>
                </a:solidFill>
              </a:endParaRPr>
            </a:p>
          </p:txBody>
        </p:sp>
        <p:sp>
          <p:nvSpPr>
            <p:cNvPr id="21" name="14 CuadroTexto"/>
            <p:cNvSpPr txBox="1"/>
            <p:nvPr/>
          </p:nvSpPr>
          <p:spPr>
            <a:xfrm>
              <a:off x="648820" y="5409105"/>
              <a:ext cx="368979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500" dirty="0" smtClean="0">
                  <a:solidFill>
                    <a:schemeClr val="bg1"/>
                  </a:solidFill>
                </a:rPr>
                <a:t>Lo </a:t>
              </a:r>
              <a:r>
                <a:rPr lang="es-MX" sz="1500" dirty="0" err="1" smtClean="0">
                  <a:solidFill>
                    <a:schemeClr val="bg1"/>
                  </a:solidFill>
                </a:rPr>
                <a:t>Cgp</a:t>
              </a:r>
              <a:r>
                <a:rPr lang="es-MX" sz="1500" dirty="0" smtClean="0">
                  <a:solidFill>
                    <a:schemeClr val="bg1"/>
                  </a:solidFill>
                </a:rPr>
                <a:t>-basalto no consolidado</a:t>
              </a:r>
              <a:endParaRPr lang="es-MX" sz="150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16 Rectángulo"/>
          <p:cNvSpPr/>
          <p:nvPr/>
        </p:nvSpPr>
        <p:spPr>
          <a:xfrm>
            <a:off x="3773151" y="615158"/>
            <a:ext cx="324479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ctr">
              <a:buClr>
                <a:srgbClr val="0070C0"/>
              </a:buClr>
              <a:buSzPct val="120000"/>
            </a:pPr>
            <a:r>
              <a:rPr lang="es-ES" sz="2400" b="1" dirty="0" smtClean="0">
                <a:ln w="11430">
                  <a:solidFill>
                    <a:schemeClr val="bg1"/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Permeabilidad Media</a:t>
            </a:r>
            <a:endParaRPr lang="es-ES" sz="2400" b="1" cap="none" spc="0" dirty="0">
              <a:ln w="11430">
                <a:solidFill>
                  <a:schemeClr val="bg1"/>
                </a:solidFill>
              </a:ln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53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C00000">
              <a:alpha val="67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35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C89800">
              <a:alpha val="77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Rectángulo"/>
          <p:cNvSpPr/>
          <p:nvPr/>
        </p:nvSpPr>
        <p:spPr>
          <a:xfrm>
            <a:off x="179512" y="704890"/>
            <a:ext cx="282000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>
              <a:buClr>
                <a:srgbClr val="0070C0"/>
              </a:buClr>
              <a:buSzPct val="120000"/>
            </a:pPr>
            <a:r>
              <a:rPr lang="es-ES" sz="2000" b="1" dirty="0" smtClean="0">
                <a:ln w="11430">
                  <a:solidFill>
                    <a:srgbClr val="1048FC"/>
                  </a:solidFill>
                </a:ln>
                <a:solidFill>
                  <a:srgbClr val="1048FC"/>
                </a:solidFill>
              </a:rPr>
              <a:t>Lomeríos y Montañas</a:t>
            </a:r>
          </a:p>
          <a:p>
            <a:pPr marL="342900" indent="-342900">
              <a:buClr>
                <a:srgbClr val="0070C0"/>
              </a:buClr>
              <a:buSzPct val="120000"/>
            </a:pPr>
            <a:r>
              <a:rPr lang="es-ES" sz="2000" b="1" dirty="0" smtClean="0">
                <a:ln w="11430">
                  <a:solidFill>
                    <a:srgbClr val="1048FC"/>
                  </a:solidFill>
                </a:ln>
                <a:solidFill>
                  <a:srgbClr val="1048FC"/>
                </a:solidFill>
              </a:rPr>
              <a:t>de Roca Fisurada</a:t>
            </a:r>
            <a:endParaRPr lang="es-ES" sz="2000" b="1" cap="none" spc="0" dirty="0">
              <a:ln w="11430">
                <a:solidFill>
                  <a:srgbClr val="1048FC"/>
                </a:solidFill>
              </a:ln>
              <a:solidFill>
                <a:srgbClr val="1048FC"/>
              </a:solidFill>
            </a:endParaRPr>
          </a:p>
        </p:txBody>
      </p:sp>
      <p:sp>
        <p:nvSpPr>
          <p:cNvPr id="9" name="8 Elipse"/>
          <p:cNvSpPr/>
          <p:nvPr/>
        </p:nvSpPr>
        <p:spPr>
          <a:xfrm>
            <a:off x="7244840" y="1484784"/>
            <a:ext cx="82448" cy="72008"/>
          </a:xfrm>
          <a:prstGeom prst="ellipse">
            <a:avLst/>
          </a:prstGeom>
          <a:solidFill>
            <a:schemeClr val="accent3">
              <a:lumMod val="50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Rectángulo"/>
          <p:cNvSpPr/>
          <p:nvPr/>
        </p:nvSpPr>
        <p:spPr>
          <a:xfrm>
            <a:off x="180263" y="231031"/>
            <a:ext cx="302358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ctr">
              <a:buClr>
                <a:srgbClr val="0070C0"/>
              </a:buClr>
              <a:buSzPct val="120000"/>
            </a:pPr>
            <a:r>
              <a:rPr lang="es-ES" sz="2400" b="1" dirty="0" smtClean="0">
                <a:ln w="11430">
                  <a:solidFill>
                    <a:schemeClr val="bg1"/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Permeabilidad Baja</a:t>
            </a:r>
            <a:endParaRPr lang="es-ES" sz="2400" b="1" cap="none" spc="0" dirty="0">
              <a:ln w="11430">
                <a:solidFill>
                  <a:schemeClr val="bg1"/>
                </a:solidFill>
              </a:ln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9" r="27893"/>
          <a:stretch/>
        </p:blipFill>
        <p:spPr bwMode="auto">
          <a:xfrm>
            <a:off x="266305" y="1420660"/>
            <a:ext cx="3452403" cy="164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130495" y="3133417"/>
            <a:ext cx="334739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>
              <a:buClr>
                <a:srgbClr val="0070C0"/>
              </a:buClr>
              <a:buSzPct val="120000"/>
            </a:pPr>
            <a:r>
              <a:rPr lang="es-ES" sz="2000" b="1" dirty="0" smtClean="0">
                <a:ln w="11430">
                  <a:solidFill>
                    <a:srgbClr val="1048FC"/>
                  </a:solidFill>
                </a:ln>
                <a:solidFill>
                  <a:srgbClr val="1048FC"/>
                </a:solidFill>
              </a:rPr>
              <a:t>Piedemonte, Lomerío y</a:t>
            </a:r>
          </a:p>
          <a:p>
            <a:pPr marL="342900" indent="-342900">
              <a:buClr>
                <a:srgbClr val="0070C0"/>
              </a:buClr>
              <a:buSzPct val="120000"/>
            </a:pPr>
            <a:r>
              <a:rPr lang="es-ES" sz="2000" b="1" dirty="0" smtClean="0">
                <a:ln w="11430">
                  <a:solidFill>
                    <a:srgbClr val="1048FC"/>
                  </a:solidFill>
                </a:ln>
                <a:solidFill>
                  <a:srgbClr val="1048FC"/>
                </a:solidFill>
              </a:rPr>
              <a:t>Mesetas </a:t>
            </a:r>
            <a:r>
              <a:rPr lang="es-ES" sz="2000" b="1" dirty="0" err="1" smtClean="0">
                <a:ln w="11430">
                  <a:solidFill>
                    <a:srgbClr val="1048FC"/>
                  </a:solidFill>
                </a:ln>
                <a:solidFill>
                  <a:srgbClr val="1048FC"/>
                </a:solidFill>
              </a:rPr>
              <a:t>Conglomeráticas</a:t>
            </a:r>
            <a:endParaRPr lang="es-ES" sz="2000" b="1" dirty="0" smtClean="0">
              <a:ln w="11430">
                <a:solidFill>
                  <a:srgbClr val="1048FC"/>
                </a:solidFill>
              </a:ln>
              <a:solidFill>
                <a:srgbClr val="1048FC"/>
              </a:solidFill>
            </a:endParaRPr>
          </a:p>
          <a:p>
            <a:pPr marL="342900" indent="-342900">
              <a:buClr>
                <a:srgbClr val="0070C0"/>
              </a:buClr>
              <a:buSzPct val="120000"/>
            </a:pPr>
            <a:r>
              <a:rPr lang="es-ES" sz="2000" b="1" dirty="0">
                <a:ln w="11430">
                  <a:solidFill>
                    <a:srgbClr val="1048FC"/>
                  </a:solidFill>
                </a:ln>
                <a:solidFill>
                  <a:srgbClr val="1048FC"/>
                </a:solidFill>
              </a:rPr>
              <a:t>d</a:t>
            </a:r>
            <a:r>
              <a:rPr lang="es-ES" sz="2000" b="1" dirty="0" smtClean="0">
                <a:ln w="11430">
                  <a:solidFill>
                    <a:srgbClr val="1048FC"/>
                  </a:solidFill>
                </a:ln>
                <a:solidFill>
                  <a:srgbClr val="1048FC"/>
                </a:solidFill>
              </a:rPr>
              <a:t>e Extensión limitada</a:t>
            </a:r>
          </a:p>
        </p:txBody>
      </p:sp>
      <p:grpSp>
        <p:nvGrpSpPr>
          <p:cNvPr id="13" name="12 Grupo"/>
          <p:cNvGrpSpPr/>
          <p:nvPr/>
        </p:nvGrpSpPr>
        <p:grpSpPr>
          <a:xfrm>
            <a:off x="226673" y="4221088"/>
            <a:ext cx="4605778" cy="2194871"/>
            <a:chOff x="179513" y="1588653"/>
            <a:chExt cx="4605778" cy="2194871"/>
          </a:xfrm>
        </p:grpSpPr>
        <p:pic>
          <p:nvPicPr>
            <p:cNvPr id="14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08" r="90043"/>
            <a:stretch/>
          </p:blipFill>
          <p:spPr bwMode="auto">
            <a:xfrm>
              <a:off x="179513" y="1588653"/>
              <a:ext cx="480364" cy="1995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14 CuadroTexto"/>
            <p:cNvSpPr txBox="1"/>
            <p:nvPr/>
          </p:nvSpPr>
          <p:spPr>
            <a:xfrm>
              <a:off x="644831" y="1597185"/>
              <a:ext cx="36897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>
                  <a:solidFill>
                    <a:schemeClr val="bg1"/>
                  </a:solidFill>
                </a:rPr>
                <a:t>Pie </a:t>
              </a:r>
              <a:r>
                <a:rPr lang="es-MX" sz="1200" dirty="0" err="1" smtClean="0">
                  <a:solidFill>
                    <a:schemeClr val="bg1"/>
                  </a:solidFill>
                </a:rPr>
                <a:t>Cgp</a:t>
              </a:r>
              <a:r>
                <a:rPr lang="es-MX" sz="1200" dirty="0" smtClean="0">
                  <a:solidFill>
                    <a:schemeClr val="bg1"/>
                  </a:solidFill>
                </a:rPr>
                <a:t>-arenas consolidado</a:t>
              </a:r>
              <a:endParaRPr lang="es-MX" sz="1200" dirty="0">
                <a:solidFill>
                  <a:schemeClr val="bg1"/>
                </a:solidFill>
              </a:endParaRPr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644831" y="1844824"/>
              <a:ext cx="36897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>
                  <a:solidFill>
                    <a:schemeClr val="bg1"/>
                  </a:solidFill>
                </a:rPr>
                <a:t>Pie </a:t>
              </a:r>
              <a:r>
                <a:rPr lang="es-MX" sz="1200" dirty="0" err="1" smtClean="0">
                  <a:solidFill>
                    <a:schemeClr val="bg1"/>
                  </a:solidFill>
                </a:rPr>
                <a:t>Cgp</a:t>
              </a:r>
              <a:r>
                <a:rPr lang="es-MX" sz="1200" dirty="0" smtClean="0">
                  <a:solidFill>
                    <a:schemeClr val="bg1"/>
                  </a:solidFill>
                </a:rPr>
                <a:t> consolidado</a:t>
              </a:r>
              <a:endParaRPr lang="es-MX" sz="1200" dirty="0">
                <a:solidFill>
                  <a:schemeClr val="bg1"/>
                </a:solidFill>
              </a:endParaRPr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644831" y="2169731"/>
              <a:ext cx="36897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>
                  <a:solidFill>
                    <a:schemeClr val="bg1"/>
                  </a:solidFill>
                </a:rPr>
                <a:t>Lo </a:t>
              </a:r>
              <a:r>
                <a:rPr lang="es-MX" sz="1200" dirty="0" err="1" smtClean="0">
                  <a:solidFill>
                    <a:schemeClr val="bg1"/>
                  </a:solidFill>
                </a:rPr>
                <a:t>Cgp</a:t>
              </a:r>
              <a:r>
                <a:rPr lang="es-MX" sz="1200" dirty="0" smtClean="0">
                  <a:solidFill>
                    <a:schemeClr val="bg1"/>
                  </a:solidFill>
                </a:rPr>
                <a:t> consolidado</a:t>
              </a:r>
              <a:endParaRPr lang="es-MX" sz="1200" dirty="0">
                <a:solidFill>
                  <a:schemeClr val="bg1"/>
                </a:solidFill>
              </a:endParaRPr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644831" y="2457763"/>
              <a:ext cx="36897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>
                  <a:solidFill>
                    <a:schemeClr val="bg1"/>
                  </a:solidFill>
                </a:rPr>
                <a:t>Lo </a:t>
              </a:r>
              <a:r>
                <a:rPr lang="es-MX" sz="1200" dirty="0" err="1" smtClean="0">
                  <a:solidFill>
                    <a:schemeClr val="bg1"/>
                  </a:solidFill>
                </a:rPr>
                <a:t>Cgp</a:t>
              </a:r>
              <a:r>
                <a:rPr lang="es-MX" sz="1200" dirty="0" smtClean="0">
                  <a:solidFill>
                    <a:schemeClr val="bg1"/>
                  </a:solidFill>
                </a:rPr>
                <a:t>-basalto consolidado</a:t>
              </a:r>
              <a:endParaRPr lang="es-MX" sz="1200" dirty="0">
                <a:solidFill>
                  <a:schemeClr val="bg1"/>
                </a:solidFill>
              </a:endParaRPr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644831" y="2745795"/>
              <a:ext cx="36897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>
                  <a:solidFill>
                    <a:schemeClr val="bg1"/>
                  </a:solidFill>
                </a:rPr>
                <a:t>Me </a:t>
              </a:r>
              <a:r>
                <a:rPr lang="es-MX" sz="1200" dirty="0" err="1" smtClean="0">
                  <a:solidFill>
                    <a:schemeClr val="bg1"/>
                  </a:solidFill>
                </a:rPr>
                <a:t>Cgp</a:t>
              </a:r>
              <a:r>
                <a:rPr lang="es-MX" sz="1200" dirty="0" smtClean="0">
                  <a:solidFill>
                    <a:schemeClr val="bg1"/>
                  </a:solidFill>
                </a:rPr>
                <a:t> consolidada</a:t>
              </a:r>
              <a:endParaRPr lang="es-MX" sz="1200" dirty="0">
                <a:solidFill>
                  <a:schemeClr val="bg1"/>
                </a:solidFill>
              </a:endParaRPr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644831" y="3033827"/>
              <a:ext cx="36897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>
                  <a:solidFill>
                    <a:schemeClr val="bg1"/>
                  </a:solidFill>
                </a:rPr>
                <a:t>Me </a:t>
              </a:r>
              <a:r>
                <a:rPr lang="es-MX" sz="1200" dirty="0" err="1" smtClean="0">
                  <a:solidFill>
                    <a:schemeClr val="bg1"/>
                  </a:solidFill>
                </a:rPr>
                <a:t>Cgp</a:t>
              </a:r>
              <a:r>
                <a:rPr lang="es-MX" sz="1200" dirty="0" smtClean="0">
                  <a:solidFill>
                    <a:schemeClr val="bg1"/>
                  </a:solidFill>
                </a:rPr>
                <a:t>-basalto consolidada</a:t>
              </a:r>
              <a:endParaRPr lang="es-MX" sz="1200" dirty="0">
                <a:solidFill>
                  <a:schemeClr val="bg1"/>
                </a:solidFill>
              </a:endParaRPr>
            </a:p>
          </p:txBody>
        </p:sp>
        <p:sp>
          <p:nvSpPr>
            <p:cNvPr id="21" name="20 CuadroTexto"/>
            <p:cNvSpPr txBox="1"/>
            <p:nvPr/>
          </p:nvSpPr>
          <p:spPr>
            <a:xfrm>
              <a:off x="644831" y="3321859"/>
              <a:ext cx="41404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>
                  <a:solidFill>
                    <a:schemeClr val="bg1"/>
                  </a:solidFill>
                </a:rPr>
                <a:t>Pie volcánica básica-arenas</a:t>
              </a:r>
            </a:p>
            <a:p>
              <a:r>
                <a:rPr lang="es-MX" sz="1200" dirty="0" smtClean="0">
                  <a:solidFill>
                    <a:schemeClr val="bg1"/>
                  </a:solidFill>
                </a:rPr>
                <a:t>no consolidado</a:t>
              </a:r>
              <a:endParaRPr lang="es-MX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16 Rectángulo"/>
          <p:cNvSpPr/>
          <p:nvPr/>
        </p:nvSpPr>
        <p:spPr>
          <a:xfrm>
            <a:off x="4106830" y="1561806"/>
            <a:ext cx="230543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>
              <a:buClr>
                <a:srgbClr val="0070C0"/>
              </a:buClr>
              <a:buSzPct val="120000"/>
            </a:pPr>
            <a:r>
              <a:rPr lang="es-ES" sz="2400" b="1" dirty="0" smtClean="0">
                <a:ln w="11430">
                  <a:solidFill>
                    <a:srgbClr val="1048FC"/>
                  </a:solidFill>
                </a:ln>
                <a:solidFill>
                  <a:srgbClr val="1048FC"/>
                </a:solidFill>
              </a:rPr>
              <a:t>Lomeríos y</a:t>
            </a:r>
          </a:p>
          <a:p>
            <a:pPr marL="342900" indent="-342900">
              <a:buClr>
                <a:srgbClr val="0070C0"/>
              </a:buClr>
              <a:buSzPct val="120000"/>
            </a:pPr>
            <a:r>
              <a:rPr lang="es-ES" sz="2400" b="1" dirty="0" smtClean="0">
                <a:ln w="11430">
                  <a:solidFill>
                    <a:srgbClr val="1048FC"/>
                  </a:solidFill>
                </a:ln>
                <a:solidFill>
                  <a:srgbClr val="1048FC"/>
                </a:solidFill>
              </a:rPr>
              <a:t>Montañas de</a:t>
            </a:r>
          </a:p>
          <a:p>
            <a:pPr marL="342900" indent="-342900">
              <a:buClr>
                <a:srgbClr val="0070C0"/>
              </a:buClr>
              <a:buSzPct val="120000"/>
            </a:pPr>
            <a:r>
              <a:rPr lang="es-ES" sz="2400" b="1" dirty="0" smtClean="0">
                <a:ln w="11430">
                  <a:solidFill>
                    <a:srgbClr val="1048FC"/>
                  </a:solidFill>
                </a:ln>
                <a:solidFill>
                  <a:srgbClr val="1048FC"/>
                </a:solidFill>
              </a:rPr>
              <a:t>Roca Fisurada</a:t>
            </a:r>
            <a:endParaRPr lang="es-ES" sz="2400" b="1" cap="none" spc="0" dirty="0">
              <a:ln w="11430">
                <a:solidFill>
                  <a:srgbClr val="1048FC"/>
                </a:solidFill>
              </a:ln>
              <a:solidFill>
                <a:srgbClr val="1048FC"/>
              </a:solidFill>
            </a:endParaRPr>
          </a:p>
        </p:txBody>
      </p:sp>
      <p:sp>
        <p:nvSpPr>
          <p:cNvPr id="23" name="18 Rectángulo"/>
          <p:cNvSpPr/>
          <p:nvPr/>
        </p:nvSpPr>
        <p:spPr>
          <a:xfrm>
            <a:off x="4178838" y="442777"/>
            <a:ext cx="237276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ctr">
              <a:buClr>
                <a:srgbClr val="0070C0"/>
              </a:buClr>
              <a:buSzPct val="120000"/>
            </a:pPr>
            <a:r>
              <a:rPr lang="es-ES" sz="2400" b="1" dirty="0" smtClean="0">
                <a:ln w="11430">
                  <a:solidFill>
                    <a:schemeClr val="bg1"/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Permeabilidad </a:t>
            </a:r>
          </a:p>
          <a:p>
            <a:pPr marL="342900" indent="-342900" algn="ctr">
              <a:buClr>
                <a:srgbClr val="0070C0"/>
              </a:buClr>
              <a:buSzPct val="120000"/>
            </a:pPr>
            <a:r>
              <a:rPr lang="es-ES" sz="2400" b="1" dirty="0" smtClean="0">
                <a:ln w="11430">
                  <a:solidFill>
                    <a:schemeClr val="bg1"/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Muy Baja</a:t>
            </a:r>
            <a:endParaRPr lang="es-ES" sz="2400" b="1" cap="none" spc="0" dirty="0">
              <a:ln w="11430">
                <a:solidFill>
                  <a:schemeClr val="bg1"/>
                </a:solidFill>
              </a:ln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3" r="32089"/>
          <a:stretch/>
        </p:blipFill>
        <p:spPr bwMode="auto">
          <a:xfrm>
            <a:off x="4193623" y="2784861"/>
            <a:ext cx="3513607" cy="3169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918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30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C00000">
              <a:alpha val="67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32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C89800">
              <a:alpha val="77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76" r="67548"/>
          <a:stretch/>
        </p:blipFill>
        <p:spPr bwMode="auto">
          <a:xfrm>
            <a:off x="179512" y="6114683"/>
            <a:ext cx="1804428" cy="266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9" r="40429" b="14120"/>
          <a:stretch/>
        </p:blipFill>
        <p:spPr bwMode="auto">
          <a:xfrm>
            <a:off x="179513" y="1729342"/>
            <a:ext cx="3312367" cy="3931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107504" y="941819"/>
            <a:ext cx="334739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>
              <a:buClr>
                <a:srgbClr val="0070C0"/>
              </a:buClr>
              <a:buSzPct val="120000"/>
            </a:pPr>
            <a:r>
              <a:rPr lang="es-ES" sz="2400" b="1" dirty="0" smtClean="0">
                <a:ln w="11430">
                  <a:solidFill>
                    <a:srgbClr val="1048FC"/>
                  </a:solidFill>
                </a:ln>
                <a:solidFill>
                  <a:srgbClr val="1048FC"/>
                </a:solidFill>
              </a:rPr>
              <a:t>Lomeríos y Montañas</a:t>
            </a:r>
          </a:p>
          <a:p>
            <a:pPr marL="342900" indent="-342900">
              <a:buClr>
                <a:srgbClr val="0070C0"/>
              </a:buClr>
              <a:buSzPct val="120000"/>
            </a:pPr>
            <a:r>
              <a:rPr lang="es-ES" sz="2400" b="1" dirty="0">
                <a:ln w="11430">
                  <a:solidFill>
                    <a:srgbClr val="1048FC"/>
                  </a:solidFill>
                </a:ln>
                <a:solidFill>
                  <a:srgbClr val="1048FC"/>
                </a:solidFill>
              </a:rPr>
              <a:t>d</a:t>
            </a:r>
            <a:r>
              <a:rPr lang="es-ES" sz="2400" b="1" dirty="0" smtClean="0">
                <a:ln w="11430">
                  <a:solidFill>
                    <a:srgbClr val="1048FC"/>
                  </a:solidFill>
                </a:ln>
                <a:solidFill>
                  <a:srgbClr val="1048FC"/>
                </a:solidFill>
              </a:rPr>
              <a:t>e Roca Sana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99019" y="5703639"/>
            <a:ext cx="281679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>
              <a:buClr>
                <a:srgbClr val="0070C0"/>
              </a:buClr>
              <a:buSzPct val="120000"/>
            </a:pPr>
            <a:r>
              <a:rPr lang="es-ES" sz="2400" b="1" dirty="0" smtClean="0">
                <a:ln w="11430">
                  <a:solidFill>
                    <a:srgbClr val="1048FC"/>
                  </a:solidFill>
                </a:ln>
                <a:solidFill>
                  <a:srgbClr val="1048FC"/>
                </a:solidFill>
              </a:rPr>
              <a:t>Planicie antrópica</a:t>
            </a:r>
          </a:p>
        </p:txBody>
      </p:sp>
      <p:sp>
        <p:nvSpPr>
          <p:cNvPr id="10" name="9 Elipse"/>
          <p:cNvSpPr/>
          <p:nvPr/>
        </p:nvSpPr>
        <p:spPr>
          <a:xfrm>
            <a:off x="7218586" y="1304764"/>
            <a:ext cx="82448" cy="72008"/>
          </a:xfrm>
          <a:prstGeom prst="ellipse">
            <a:avLst/>
          </a:prstGeom>
          <a:solidFill>
            <a:schemeClr val="accent3">
              <a:lumMod val="50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Rectángulo"/>
          <p:cNvSpPr/>
          <p:nvPr/>
        </p:nvSpPr>
        <p:spPr>
          <a:xfrm>
            <a:off x="137032" y="188640"/>
            <a:ext cx="245772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ctr">
              <a:buClr>
                <a:srgbClr val="0070C0"/>
              </a:buClr>
              <a:buSzPct val="120000"/>
            </a:pPr>
            <a:r>
              <a:rPr lang="es-ES" sz="2400" b="1" dirty="0" smtClean="0">
                <a:ln w="11430">
                  <a:solidFill>
                    <a:schemeClr val="bg1"/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Permeabilidad </a:t>
            </a:r>
          </a:p>
          <a:p>
            <a:pPr marL="342900" indent="-342900" algn="ctr">
              <a:buClr>
                <a:srgbClr val="0070C0"/>
              </a:buClr>
              <a:buSzPct val="120000"/>
            </a:pPr>
            <a:r>
              <a:rPr lang="es-ES" sz="2400" b="1" dirty="0" smtClean="0">
                <a:ln w="11430">
                  <a:solidFill>
                    <a:schemeClr val="bg1"/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Muy Baja / Nula</a:t>
            </a:r>
            <a:endParaRPr lang="es-ES" sz="2400" b="1" cap="none" spc="0" dirty="0">
              <a:ln w="11430">
                <a:solidFill>
                  <a:schemeClr val="bg1"/>
                </a:solidFill>
              </a:ln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73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CuadroTexto"/>
          <p:cNvSpPr txBox="1">
            <a:spLocks noChangeArrowheads="1"/>
          </p:cNvSpPr>
          <p:nvPr/>
        </p:nvSpPr>
        <p:spPr bwMode="auto">
          <a:xfrm>
            <a:off x="285720" y="785794"/>
            <a:ext cx="8501122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s-MX" b="1" dirty="0" smtClean="0">
              <a:solidFill>
                <a:schemeClr val="bg1"/>
              </a:solidFill>
            </a:endParaRPr>
          </a:p>
          <a:p>
            <a:r>
              <a:rPr lang="es-MX" b="1" dirty="0">
                <a:solidFill>
                  <a:schemeClr val="bg1"/>
                </a:solidFill>
              </a:rPr>
              <a:t>	</a:t>
            </a:r>
            <a:endParaRPr lang="es-MX" dirty="0">
              <a:solidFill>
                <a:schemeClr val="bg1"/>
              </a:solidFill>
            </a:endParaRPr>
          </a:p>
          <a:p>
            <a:pPr marL="285750" indent="-285750">
              <a:buClr>
                <a:srgbClr val="0303E9"/>
              </a:buClr>
              <a:buSzPct val="120000"/>
              <a:buFont typeface="Lucida Sans Unicode" pitchFamily="34" charset="0"/>
              <a:buChar char="◈"/>
            </a:pPr>
            <a:r>
              <a:rPr lang="es-MX" sz="2000" b="1" dirty="0" smtClean="0">
                <a:solidFill>
                  <a:schemeClr val="bg1"/>
                </a:solidFill>
              </a:rPr>
              <a:t>Difusión </a:t>
            </a:r>
            <a:r>
              <a:rPr lang="es-MX" sz="2000" b="1" dirty="0">
                <a:solidFill>
                  <a:schemeClr val="bg1"/>
                </a:solidFill>
              </a:rPr>
              <a:t>a la </a:t>
            </a:r>
            <a:r>
              <a:rPr lang="es-MX" sz="2000" b="1" dirty="0" smtClean="0">
                <a:solidFill>
                  <a:schemeClr val="bg1"/>
                </a:solidFill>
              </a:rPr>
              <a:t>población</a:t>
            </a:r>
          </a:p>
          <a:p>
            <a:pPr>
              <a:buClr>
                <a:srgbClr val="0303E9"/>
              </a:buClr>
              <a:buSzPct val="120000"/>
            </a:pPr>
            <a:endParaRPr lang="es-MX" b="1" dirty="0">
              <a:solidFill>
                <a:schemeClr val="bg1"/>
              </a:solidFill>
            </a:endParaRPr>
          </a:p>
          <a:p>
            <a:pPr marL="285750" indent="-285750" algn="just">
              <a:buClr>
                <a:srgbClr val="0070C0"/>
              </a:buClr>
              <a:buSzPct val="120000"/>
              <a:buFont typeface="Lucida Sans Unicode" pitchFamily="34" charset="0"/>
              <a:buChar char="▸"/>
            </a:pPr>
            <a:r>
              <a:rPr lang="es-MX" dirty="0" smtClean="0">
                <a:solidFill>
                  <a:schemeClr val="bg1"/>
                </a:solidFill>
              </a:rPr>
              <a:t>Conocimiento de condiciones acuíferas</a:t>
            </a:r>
          </a:p>
          <a:p>
            <a:pPr marL="285750" indent="-285750" algn="just">
              <a:buClr>
                <a:srgbClr val="0070C0"/>
              </a:buClr>
              <a:buSzPct val="120000"/>
              <a:buFont typeface="Lucida Sans Unicode" pitchFamily="34" charset="0"/>
              <a:buChar char="▸"/>
            </a:pPr>
            <a:r>
              <a:rPr lang="es-MX" dirty="0" smtClean="0">
                <a:solidFill>
                  <a:schemeClr val="bg1"/>
                </a:solidFill>
              </a:rPr>
              <a:t>Ubicación topográfica </a:t>
            </a:r>
            <a:r>
              <a:rPr lang="es-MX" dirty="0">
                <a:solidFill>
                  <a:schemeClr val="bg1"/>
                </a:solidFill>
              </a:rPr>
              <a:t>de predios </a:t>
            </a:r>
            <a:endParaRPr lang="es-MX" dirty="0" smtClean="0">
              <a:solidFill>
                <a:schemeClr val="bg1"/>
              </a:solidFill>
            </a:endParaRPr>
          </a:p>
          <a:p>
            <a:pPr marL="285750" indent="-285750" algn="just">
              <a:buClr>
                <a:srgbClr val="0070C0"/>
              </a:buClr>
              <a:buSzPct val="120000"/>
              <a:buFont typeface="Lucida Sans Unicode" pitchFamily="34" charset="0"/>
              <a:buChar char="▸"/>
            </a:pPr>
            <a:r>
              <a:rPr lang="es-MX" dirty="0" smtClean="0">
                <a:solidFill>
                  <a:schemeClr val="bg1"/>
                </a:solidFill>
              </a:rPr>
              <a:t>Planificación de </a:t>
            </a:r>
            <a:r>
              <a:rPr lang="es-MX" dirty="0">
                <a:solidFill>
                  <a:schemeClr val="bg1"/>
                </a:solidFill>
              </a:rPr>
              <a:t>nuevos </a:t>
            </a:r>
            <a:r>
              <a:rPr lang="es-MX" dirty="0" smtClean="0">
                <a:solidFill>
                  <a:schemeClr val="bg1"/>
                </a:solidFill>
              </a:rPr>
              <a:t>pozos</a:t>
            </a:r>
          </a:p>
          <a:p>
            <a:pPr algn="just"/>
            <a:endParaRPr lang="es-MX" dirty="0" smtClean="0">
              <a:solidFill>
                <a:schemeClr val="bg1"/>
              </a:solidFill>
            </a:endParaRPr>
          </a:p>
        </p:txBody>
      </p:sp>
      <p:sp>
        <p:nvSpPr>
          <p:cNvPr id="11" name="10 Flecha a la derecha con bandas"/>
          <p:cNvSpPr/>
          <p:nvPr/>
        </p:nvSpPr>
        <p:spPr>
          <a:xfrm>
            <a:off x="395536" y="694437"/>
            <a:ext cx="468052" cy="432048"/>
          </a:xfrm>
          <a:prstGeom prst="stripedRightArrow">
            <a:avLst/>
          </a:prstGeom>
          <a:solidFill>
            <a:srgbClr val="123596"/>
          </a:solidFill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/>
            <a:bevelB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bg1"/>
              </a:solidFill>
            </a:endParaRPr>
          </a:p>
        </p:txBody>
      </p:sp>
      <p:sp>
        <p:nvSpPr>
          <p:cNvPr id="12" name="11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031087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12 Forma libre"/>
          <p:cNvSpPr/>
          <p:nvPr/>
        </p:nvSpPr>
        <p:spPr>
          <a:xfrm>
            <a:off x="6062837" y="-15858"/>
            <a:ext cx="3111689" cy="5524572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33401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430127 w 3111689"/>
              <a:gd name="connsiteY9" fmla="*/ 1902388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11689" h="5398971">
                <a:moveTo>
                  <a:pt x="1554977" y="5398971"/>
                </a:moveTo>
                <a:lnTo>
                  <a:pt x="1684828" y="4928692"/>
                </a:lnTo>
                <a:lnTo>
                  <a:pt x="1775156" y="4508944"/>
                </a:lnTo>
                <a:cubicBezTo>
                  <a:pt x="1795153" y="4386143"/>
                  <a:pt x="1807514" y="4174815"/>
                  <a:pt x="1811163" y="4086393"/>
                </a:cubicBezTo>
                <a:cubicBezTo>
                  <a:pt x="1814812" y="3997971"/>
                  <a:pt x="1825118" y="3833179"/>
                  <a:pt x="1828800" y="3686745"/>
                </a:cubicBezTo>
                <a:cubicBezTo>
                  <a:pt x="1830334" y="3568464"/>
                  <a:pt x="1825369" y="3431567"/>
                  <a:pt x="1826903" y="3313286"/>
                </a:cubicBezTo>
                <a:lnTo>
                  <a:pt x="1763735" y="2890521"/>
                </a:lnTo>
                <a:cubicBezTo>
                  <a:pt x="1760817" y="2881169"/>
                  <a:pt x="1683596" y="2566217"/>
                  <a:pt x="1680678" y="2556865"/>
                </a:cubicBezTo>
                <a:cubicBezTo>
                  <a:pt x="1632239" y="2356825"/>
                  <a:pt x="1646088" y="2405944"/>
                  <a:pt x="1560651" y="2200738"/>
                </a:cubicBezTo>
                <a:cubicBezTo>
                  <a:pt x="1522074" y="2104731"/>
                  <a:pt x="1495131" y="2034552"/>
                  <a:pt x="1430127" y="1902388"/>
                </a:cubicBezTo>
                <a:cubicBezTo>
                  <a:pt x="1384753" y="1806123"/>
                  <a:pt x="1242845" y="1555035"/>
                  <a:pt x="1220649" y="1508293"/>
                </a:cubicBezTo>
                <a:cubicBezTo>
                  <a:pt x="1198453" y="1461551"/>
                  <a:pt x="1154527" y="1392318"/>
                  <a:pt x="1138275" y="1362444"/>
                </a:cubicBezTo>
                <a:lnTo>
                  <a:pt x="1038570" y="1199916"/>
                </a:lnTo>
                <a:lnTo>
                  <a:pt x="858546" y="956863"/>
                </a:lnTo>
                <a:lnTo>
                  <a:pt x="491319" y="547760"/>
                </a:lnTo>
                <a:lnTo>
                  <a:pt x="218364" y="247509"/>
                </a:lnTo>
                <a:lnTo>
                  <a:pt x="27295" y="56441"/>
                </a:lnTo>
                <a:lnTo>
                  <a:pt x="0" y="0"/>
                </a:lnTo>
                <a:lnTo>
                  <a:pt x="3111689" y="8483"/>
                </a:lnTo>
                <a:cubicBezTo>
                  <a:pt x="3105957" y="1584736"/>
                  <a:pt x="3100224" y="3160990"/>
                  <a:pt x="3094492" y="4737243"/>
                </a:cubicBezTo>
                <a:lnTo>
                  <a:pt x="1554977" y="5398971"/>
                </a:lnTo>
                <a:close/>
              </a:path>
            </a:pathLst>
          </a:custGeom>
          <a:solidFill>
            <a:srgbClr val="DEA90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317500" h="317500" prst="coolSlant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1 CuadroTexto"/>
          <p:cNvSpPr txBox="1">
            <a:spLocks noChangeArrowheads="1"/>
          </p:cNvSpPr>
          <p:nvPr/>
        </p:nvSpPr>
        <p:spPr bwMode="auto">
          <a:xfrm>
            <a:off x="285719" y="3206006"/>
            <a:ext cx="733296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0303E9"/>
              </a:buClr>
              <a:buSzPct val="120000"/>
              <a:buFont typeface="Lucida Sans Unicode" pitchFamily="34" charset="0"/>
              <a:buChar char="◈"/>
            </a:pPr>
            <a:r>
              <a:rPr lang="es-MX" sz="2000" b="1" dirty="0" smtClean="0">
                <a:solidFill>
                  <a:schemeClr val="bg1"/>
                </a:solidFill>
              </a:rPr>
              <a:t>Exploración </a:t>
            </a:r>
            <a:r>
              <a:rPr lang="es-MX" sz="2000" b="1" dirty="0">
                <a:solidFill>
                  <a:schemeClr val="bg1"/>
                </a:solidFill>
              </a:rPr>
              <a:t>de nuevas fuentes de agua subterránea</a:t>
            </a:r>
          </a:p>
          <a:p>
            <a:pPr algn="just"/>
            <a:endParaRPr lang="es-MX" b="1" dirty="0" smtClean="0">
              <a:solidFill>
                <a:schemeClr val="bg1"/>
              </a:solidFill>
            </a:endParaRPr>
          </a:p>
          <a:p>
            <a:pPr marL="285750" indent="-285750" algn="just">
              <a:buClr>
                <a:srgbClr val="0070C0"/>
              </a:buClr>
              <a:buSzPct val="120000"/>
              <a:buFont typeface="Lucida Sans Unicode" pitchFamily="34" charset="0"/>
              <a:buChar char="▸"/>
            </a:pPr>
            <a:r>
              <a:rPr lang="es-MX" dirty="0" smtClean="0">
                <a:solidFill>
                  <a:schemeClr val="bg1"/>
                </a:solidFill>
              </a:rPr>
              <a:t>Ubicación </a:t>
            </a:r>
            <a:r>
              <a:rPr lang="es-MX" dirty="0">
                <a:solidFill>
                  <a:schemeClr val="bg1"/>
                </a:solidFill>
              </a:rPr>
              <a:t>y extensión de sitios </a:t>
            </a:r>
            <a:r>
              <a:rPr lang="es-MX" dirty="0" smtClean="0">
                <a:solidFill>
                  <a:schemeClr val="bg1"/>
                </a:solidFill>
              </a:rPr>
              <a:t>potenciales para beneficio público</a:t>
            </a:r>
          </a:p>
          <a:p>
            <a:pPr algn="just">
              <a:buClr>
                <a:srgbClr val="0070C0"/>
              </a:buClr>
              <a:buSzPct val="120000"/>
            </a:pPr>
            <a:endParaRPr lang="es-MX" dirty="0" smtClean="0">
              <a:solidFill>
                <a:schemeClr val="bg1"/>
              </a:solidFill>
            </a:endParaRPr>
          </a:p>
        </p:txBody>
      </p:sp>
      <p:sp>
        <p:nvSpPr>
          <p:cNvPr id="16" name="1 CuadroTexto"/>
          <p:cNvSpPr txBox="1">
            <a:spLocks noChangeArrowheads="1"/>
          </p:cNvSpPr>
          <p:nvPr/>
        </p:nvSpPr>
        <p:spPr bwMode="auto">
          <a:xfrm>
            <a:off x="285720" y="4581128"/>
            <a:ext cx="400052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Clr>
                <a:srgbClr val="0303E9"/>
              </a:buClr>
              <a:buSzPct val="120000"/>
              <a:buFont typeface="Lucida Sans Unicode" pitchFamily="34" charset="0"/>
              <a:buChar char="◈"/>
            </a:pPr>
            <a:r>
              <a:rPr lang="es-MX" sz="2000" b="1" dirty="0" smtClean="0">
                <a:solidFill>
                  <a:schemeClr val="bg1"/>
                </a:solidFill>
              </a:rPr>
              <a:t>Manejo </a:t>
            </a:r>
            <a:r>
              <a:rPr lang="es-MX" sz="2000" b="1" dirty="0">
                <a:solidFill>
                  <a:schemeClr val="bg1"/>
                </a:solidFill>
              </a:rPr>
              <a:t>del recurso </a:t>
            </a:r>
            <a:endParaRPr lang="es-MX" sz="2000" b="1" dirty="0" smtClean="0">
              <a:solidFill>
                <a:schemeClr val="bg1"/>
              </a:solidFill>
            </a:endParaRPr>
          </a:p>
          <a:p>
            <a:pPr>
              <a:buClr>
                <a:srgbClr val="0303E9"/>
              </a:buClr>
              <a:buSzPct val="120000"/>
            </a:pPr>
            <a:endParaRPr lang="es-MX" b="1" dirty="0">
              <a:solidFill>
                <a:schemeClr val="bg1"/>
              </a:solidFill>
            </a:endParaRPr>
          </a:p>
          <a:p>
            <a:pPr marL="285750" indent="-285750">
              <a:buClr>
                <a:srgbClr val="0070C0"/>
              </a:buClr>
              <a:buSzPct val="120000"/>
              <a:buFont typeface="Lucida Sans Unicode" pitchFamily="34" charset="0"/>
              <a:buChar char="▸"/>
            </a:pPr>
            <a:r>
              <a:rPr lang="es-MX" dirty="0">
                <a:solidFill>
                  <a:schemeClr val="bg1"/>
                </a:solidFill>
              </a:rPr>
              <a:t>Control de zonas de explotación</a:t>
            </a:r>
          </a:p>
          <a:p>
            <a:pPr marL="285750" indent="-285750" algn="just">
              <a:buClr>
                <a:srgbClr val="0070C0"/>
              </a:buClr>
              <a:buSzPct val="120000"/>
              <a:buFont typeface="Lucida Sans Unicode" pitchFamily="34" charset="0"/>
              <a:buChar char="▸"/>
            </a:pPr>
            <a:r>
              <a:rPr lang="es-MX" dirty="0">
                <a:solidFill>
                  <a:schemeClr val="bg1"/>
                </a:solidFill>
              </a:rPr>
              <a:t>Control en dispersión espacial</a:t>
            </a:r>
          </a:p>
          <a:p>
            <a:pPr marL="285750" indent="-285750" algn="just">
              <a:buClr>
                <a:srgbClr val="0070C0"/>
              </a:buClr>
              <a:buSzPct val="120000"/>
              <a:buFont typeface="Lucida Sans Unicode" pitchFamily="34" charset="0"/>
              <a:buChar char="▸"/>
            </a:pPr>
            <a:r>
              <a:rPr lang="es-MX" dirty="0">
                <a:solidFill>
                  <a:schemeClr val="bg1"/>
                </a:solidFill>
              </a:rPr>
              <a:t>Control en volúmenes otorgados</a:t>
            </a:r>
          </a:p>
          <a:p>
            <a:pPr marL="285750" indent="-285750">
              <a:buClr>
                <a:srgbClr val="0070C0"/>
              </a:buClr>
              <a:buSzPct val="120000"/>
              <a:buFont typeface="Lucida Sans Unicode" pitchFamily="34" charset="0"/>
              <a:buChar char="▸"/>
            </a:pPr>
            <a:r>
              <a:rPr lang="es-MX" dirty="0" smtClean="0">
                <a:solidFill>
                  <a:schemeClr val="bg1"/>
                </a:solidFill>
              </a:rPr>
              <a:t>Relocalización </a:t>
            </a:r>
            <a:r>
              <a:rPr lang="es-MX" dirty="0">
                <a:solidFill>
                  <a:schemeClr val="bg1"/>
                </a:solidFill>
              </a:rPr>
              <a:t>de pozos</a:t>
            </a:r>
          </a:p>
          <a:p>
            <a:pPr algn="just">
              <a:buClr>
                <a:srgbClr val="0070C0"/>
              </a:buClr>
              <a:buSzPct val="120000"/>
            </a:pP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17" name="Picture 2" descr="C:\Users\Public\Pictures\Sample Pictures\poz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9524" y="4394075"/>
            <a:ext cx="2628900" cy="1743075"/>
          </a:xfrm>
          <a:prstGeom prst="rect">
            <a:avLst/>
          </a:prstGeom>
          <a:noFill/>
          <a:ln w="25400" cmpd="thickThin">
            <a:solidFill>
              <a:schemeClr val="bg1"/>
            </a:solidFill>
            <a:prstDash val="solid"/>
          </a:ln>
        </p:spPr>
      </p:pic>
      <p:pic>
        <p:nvPicPr>
          <p:cNvPr id="18" name="Picture 2" descr="C:\Users\Public\Pictures\Sample Pictures\acuifero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1449" y="779537"/>
            <a:ext cx="2466975" cy="1857375"/>
          </a:xfrm>
          <a:prstGeom prst="rect">
            <a:avLst/>
          </a:prstGeom>
          <a:noFill/>
          <a:ln w="25400" cmpd="thickThin">
            <a:solidFill>
              <a:schemeClr val="bg1"/>
            </a:solidFill>
            <a:prstDash val="solid"/>
          </a:ln>
        </p:spPr>
      </p:pic>
      <p:sp>
        <p:nvSpPr>
          <p:cNvPr id="19" name="18 Rectángulo"/>
          <p:cNvSpPr/>
          <p:nvPr/>
        </p:nvSpPr>
        <p:spPr>
          <a:xfrm>
            <a:off x="902288" y="611977"/>
            <a:ext cx="4317784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 smtClean="0">
                <a:ln w="19050">
                  <a:solidFill>
                    <a:srgbClr val="0070C0"/>
                  </a:solidFill>
                </a:ln>
                <a:solidFill>
                  <a:srgbClr val="0825B8"/>
                </a:solidFill>
                <a:effectLst/>
              </a:rPr>
              <a:t>UTILIDAD DEL MAPA</a:t>
            </a:r>
            <a:endParaRPr lang="es-ES" sz="3200" b="1" cap="none" spc="0" dirty="0">
              <a:ln w="19050">
                <a:solidFill>
                  <a:srgbClr val="0070C0"/>
                </a:solidFill>
              </a:ln>
              <a:solidFill>
                <a:srgbClr val="0825B8"/>
              </a:solidFill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238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428596" y="1571612"/>
            <a:ext cx="6500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solidFill>
                  <a:schemeClr val="bg1"/>
                </a:solidFill>
              </a:rPr>
              <a:t>Por su atención</a:t>
            </a:r>
            <a:endParaRPr lang="es-MX" sz="2000" b="1" dirty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6000760" y="5224833"/>
            <a:ext cx="5357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solidFill>
                  <a:schemeClr val="bg1"/>
                </a:solidFill>
              </a:rPr>
              <a:t>MUCHAS GRACIAS</a:t>
            </a:r>
            <a:endParaRPr lang="es-MX" sz="2400" b="1" dirty="0">
              <a:solidFill>
                <a:schemeClr val="bg1"/>
              </a:solidFill>
            </a:endParaRPr>
          </a:p>
        </p:txBody>
      </p:sp>
      <p:sp>
        <p:nvSpPr>
          <p:cNvPr id="11" name="10 Triángulo isósceles"/>
          <p:cNvSpPr/>
          <p:nvPr/>
        </p:nvSpPr>
        <p:spPr>
          <a:xfrm rot="5400000">
            <a:off x="3714712" y="1428768"/>
            <a:ext cx="1714512" cy="9144000"/>
          </a:xfrm>
          <a:prstGeom prst="triangle">
            <a:avLst/>
          </a:prstGeom>
          <a:solidFill>
            <a:srgbClr val="00206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9|21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840</TotalTime>
  <Words>546</Words>
  <Application>Microsoft Office PowerPoint</Application>
  <PresentationFormat>Presentación en pantalla (4:3)</PresentationFormat>
  <Paragraphs>149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2" baseType="lpstr">
      <vt:lpstr>Arial Unicode MS</vt:lpstr>
      <vt:lpstr>Arial</vt:lpstr>
      <vt:lpstr>Calibri</vt:lpstr>
      <vt:lpstr>Franklin Gothic Medium</vt:lpstr>
      <vt:lpstr>Lucida Sans Unicode</vt:lpstr>
      <vt:lpstr>Perpetua Titling MT</vt:lpstr>
      <vt:lpstr>Verdana</vt:lpstr>
      <vt:lpstr>Wingdings 2</vt:lpstr>
      <vt:lpstr>Wingdings 3</vt:lpstr>
      <vt:lpstr>Concurrencia</vt:lpstr>
      <vt:lpstr>LEYENDAS MORFOGENÉTICO-HIDROGEOMORFOLÓGICO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CARTOGRAFÍA MORFOGENÉTICA COMPUESTA DEL ESTADO DE SONORA</dc:title>
  <dc:creator>Admin</dc:creator>
  <cp:lastModifiedBy>Grisel Alejandra Gutiérrez Anguamea</cp:lastModifiedBy>
  <cp:revision>72</cp:revision>
  <dcterms:created xsi:type="dcterms:W3CDTF">2011-05-14T15:04:59Z</dcterms:created>
  <dcterms:modified xsi:type="dcterms:W3CDTF">2020-04-22T15:01:39Z</dcterms:modified>
</cp:coreProperties>
</file>