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14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60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265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88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517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78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3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72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45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831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87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658260"/>
            <a:ext cx="9144000" cy="2387600"/>
          </a:xfrm>
        </p:spPr>
        <p:txBody>
          <a:bodyPr/>
          <a:lstStyle/>
          <a:p>
            <a:r>
              <a:rPr lang="es-MX" sz="3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GEOMORFOLOGÍA APLICADA</a:t>
            </a:r>
            <a:endParaRPr lang="es-MX" sz="36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59657" y="4198386"/>
            <a:ext cx="9144000" cy="1655762"/>
          </a:xfrm>
        </p:spPr>
        <p:txBody>
          <a:bodyPr/>
          <a:lstStyle/>
          <a:p>
            <a:r>
              <a:rPr lang="es-MX" dirty="0" smtClean="0"/>
              <a:t>CURSO </a:t>
            </a:r>
            <a:r>
              <a:rPr lang="es-MX" dirty="0" smtClean="0"/>
              <a:t>2020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991544" y="764704"/>
            <a:ext cx="8480226" cy="9361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</a:t>
            </a:r>
            <a:r>
              <a:rPr lang="es-ES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SONORA</a:t>
            </a:r>
          </a:p>
          <a:p>
            <a:pPr algn="ctr"/>
            <a:r>
              <a:rPr lang="es-MX" sz="3000" dirty="0"/>
              <a:t>DEPARTAMENTO DE GEOLOGÍA</a:t>
            </a:r>
            <a:endParaRPr lang="es-ES" sz="3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256" y="310265"/>
            <a:ext cx="2077947" cy="1662357"/>
          </a:xfrm>
          <a:prstGeom prst="rect">
            <a:avLst/>
          </a:prstGeom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2" y="512912"/>
            <a:ext cx="1366529" cy="136652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94057" y="3263317"/>
            <a:ext cx="9299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i="1" dirty="0" smtClean="0">
                <a:latin typeface="Helvetica Neue"/>
              </a:rPr>
              <a:t>“En </a:t>
            </a:r>
            <a:r>
              <a:rPr lang="es-MX" sz="2000" i="1" dirty="0">
                <a:latin typeface="Helvetica Neue"/>
              </a:rPr>
              <a:t>la medida en que el recuerdo de las acciones colectivas se enlaza con los caprichos de la topografía ,..., el espacio se convierte en </a:t>
            </a:r>
            <a:r>
              <a:rPr lang="es-MX" sz="2000" i="1" dirty="0" smtClean="0">
                <a:latin typeface="Helvetica Neue"/>
              </a:rPr>
              <a:t>territorio”, Paul Claval.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436887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6487521" y="2908467"/>
            <a:ext cx="5770740" cy="230694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</a:rPr>
              <a:t>* En caso de necesitar evaluación extraordinaria, se aplicarán todos los objetivos y conocimientos vistos en clase para la elaboración, presentación y explicación de un proyecto solicitado (oral y escrita).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98568" y="57296"/>
            <a:ext cx="11641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Requisitos de clase</a:t>
            </a:r>
          </a:p>
          <a:p>
            <a:r>
              <a:rPr lang="es-MX" sz="2300" dirty="0" smtClean="0"/>
              <a:t>1.- Prohibido celular</a:t>
            </a:r>
          </a:p>
          <a:p>
            <a:r>
              <a:rPr lang="es-MX" sz="2300" dirty="0" smtClean="0"/>
              <a:t>2.- Puntualidad (tolerancia 10 min)</a:t>
            </a:r>
          </a:p>
          <a:p>
            <a:r>
              <a:rPr lang="es-MX" sz="2300" dirty="0" smtClean="0"/>
              <a:t>3.- Responsabilidad en la entrega de trabajos (fechas, limpieza y claridad)</a:t>
            </a:r>
          </a:p>
          <a:p>
            <a:endParaRPr lang="es-MX" sz="23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98568" y="1623500"/>
            <a:ext cx="11641641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0" dirty="0" smtClean="0"/>
              <a:t>Asistencia 75% (derecho a evaluación ordinaria, no existen puntos por asistencia)</a:t>
            </a:r>
          </a:p>
          <a:p>
            <a:endParaRPr lang="es-MX" sz="2300" dirty="0"/>
          </a:p>
          <a:p>
            <a:r>
              <a:rPr lang="es-MX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del curso</a:t>
            </a:r>
          </a:p>
          <a:p>
            <a:r>
              <a:rPr lang="es-MX" sz="2300" dirty="0" smtClean="0"/>
              <a:t>Carta topográfica física                                        20%</a:t>
            </a:r>
          </a:p>
          <a:p>
            <a:r>
              <a:rPr lang="es-MX" sz="2300" dirty="0" smtClean="0"/>
              <a:t>Examen oral y/o escrito                                       30%</a:t>
            </a:r>
          </a:p>
          <a:p>
            <a:r>
              <a:rPr lang="es-MX" sz="2300" dirty="0" smtClean="0"/>
              <a:t>Mapas, </a:t>
            </a:r>
            <a:r>
              <a:rPr lang="es-MX" sz="2300" dirty="0" err="1" smtClean="0"/>
              <a:t>shps</a:t>
            </a:r>
            <a:r>
              <a:rPr lang="es-MX" sz="2300" dirty="0" smtClean="0"/>
              <a:t> y otros formatos, MXD e informe    50%</a:t>
            </a:r>
          </a:p>
          <a:p>
            <a:endParaRPr lang="es-MX" sz="2300" dirty="0"/>
          </a:p>
        </p:txBody>
      </p:sp>
      <p:sp>
        <p:nvSpPr>
          <p:cNvPr id="4" name="Rectángulo 3"/>
          <p:cNvSpPr/>
          <p:nvPr/>
        </p:nvSpPr>
        <p:spPr>
          <a:xfrm>
            <a:off x="1670933" y="4533757"/>
            <a:ext cx="633057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Puntos extras por participación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Asesorías programables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36222" y="5695624"/>
            <a:ext cx="59715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griselgtza@gmail.com</a:t>
            </a:r>
            <a:endParaRPr lang="es-E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https://geomorfologiaensig.wordpress.com</a:t>
            </a:r>
          </a:p>
          <a:p>
            <a:pPr algn="ctr"/>
            <a:endParaRPr lang="es-E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09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879" t="16712" r="13945" b="11549"/>
          <a:stretch/>
        </p:blipFill>
        <p:spPr>
          <a:xfrm>
            <a:off x="159025" y="742121"/>
            <a:ext cx="11913706" cy="5751445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42568" y="180901"/>
            <a:ext cx="10379966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 smtClean="0"/>
              <a:t>REGLAMENTACIÓN</a:t>
            </a:r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-318054" y="983598"/>
            <a:ext cx="6228523" cy="377762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celular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gorra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</a:t>
            </a:r>
            <a:r>
              <a:rPr lang="es-MX" sz="2000" b="1" dirty="0" err="1" smtClean="0"/>
              <a:t>WhatsApp</a:t>
            </a:r>
            <a:r>
              <a:rPr lang="es-MX" sz="2000" b="1" dirty="0" smtClean="0"/>
              <a:t>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llamadas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correos con dudas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sz="2000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Las dudas deberán ser explicadas de manera personal en clase o consulta fuera de clase, en presencia de al menos un testigo.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sz="20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3939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" id="{198B0C8D-BAF3-45B4-A23B-F825A3751858}" vid="{4812CBC5-B6F2-4912-80AD-6BD42734F7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218</TotalTime>
  <Words>205</Words>
  <Application>Microsoft Office PowerPoint</Application>
  <PresentationFormat>Panorámica</PresentationFormat>
  <Paragraphs>31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Helvetica Neue</vt:lpstr>
      <vt:lpstr>Wingdings</vt:lpstr>
      <vt:lpstr>Tema2</vt:lpstr>
      <vt:lpstr>GEOMORFOLOGÍA APLICADA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GEOMORFOLOGÍA APLICADA</dc:title>
  <dc:creator>Grisel</dc:creator>
  <cp:lastModifiedBy>Grisel Alejandra Gutiérrez Anguamea</cp:lastModifiedBy>
  <cp:revision>18</cp:revision>
  <dcterms:created xsi:type="dcterms:W3CDTF">2015-08-05T17:02:48Z</dcterms:created>
  <dcterms:modified xsi:type="dcterms:W3CDTF">2020-01-12T20:15:06Z</dcterms:modified>
</cp:coreProperties>
</file>