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8"/>
  </p:notesMasterIdLst>
  <p:sldIdLst>
    <p:sldId id="266" r:id="rId3"/>
    <p:sldId id="268" r:id="rId4"/>
    <p:sldId id="324" r:id="rId5"/>
    <p:sldId id="320" r:id="rId6"/>
    <p:sldId id="299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44" r:id="rId15"/>
    <p:sldId id="345" r:id="rId16"/>
    <p:sldId id="331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CCC00"/>
    <a:srgbClr val="EDE81C"/>
    <a:srgbClr val="F5FE9C"/>
    <a:srgbClr val="DFA53D"/>
    <a:srgbClr val="E8F721"/>
    <a:srgbClr val="EAB532"/>
    <a:srgbClr val="E24608"/>
    <a:srgbClr val="9E0000"/>
    <a:srgbClr val="4499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106" d="100"/>
          <a:sy n="106" d="100"/>
        </p:scale>
        <p:origin x="115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4F716-4810-46E8-9E25-0079AC388DA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71DDA06F-1997-4626-8555-A9592BCF5461}">
      <dgm:prSet phldrT="[Texto]"/>
      <dgm:spPr>
        <a:solidFill>
          <a:srgbClr val="92D050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HIDROLOGÍA</a:t>
          </a:r>
          <a:endParaRPr lang="es-MX" dirty="0">
            <a:solidFill>
              <a:schemeClr val="bg1"/>
            </a:solidFill>
          </a:endParaRPr>
        </a:p>
      </dgm:t>
    </dgm:pt>
    <dgm:pt modelId="{F44696D0-BD78-4F3B-99F0-7AA9E1B75DD4}" type="parTrans" cxnId="{E09B4B2A-1F5D-4521-8B11-FBC13D9F8AD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37A7207-CA1A-41B6-92AE-1A3A80194818}" type="sibTrans" cxnId="{E09B4B2A-1F5D-4521-8B11-FBC13D9F8ADA}">
      <dgm:prSet/>
      <dgm:spPr>
        <a:scene3d>
          <a:camera prst="orthographicFront"/>
          <a:lightRig rig="threePt" dir="t"/>
        </a:scene3d>
        <a:sp3d>
          <a:bevelT w="381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5BC224-EA97-46FF-BE3D-CC3EF449F98E}">
      <dgm:prSet/>
      <dgm:spPr>
        <a:solidFill>
          <a:srgbClr val="CCCC00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HIDROGRAFÍA</a:t>
          </a:r>
          <a:endParaRPr lang="es-MX" dirty="0">
            <a:solidFill>
              <a:schemeClr val="bg1"/>
            </a:solidFill>
          </a:endParaRPr>
        </a:p>
      </dgm:t>
    </dgm:pt>
    <dgm:pt modelId="{849873FE-F9D8-4019-A795-ED91A17220A6}" type="parTrans" cxnId="{48394F87-CD02-465B-BD9F-586521DE2E38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6F86740E-1F2B-4F45-A463-4B74ACE96D58}" type="sibTrans" cxnId="{48394F87-CD02-465B-BD9F-586521DE2E38}">
      <dgm:prSet/>
      <dgm:spPr>
        <a:scene3d>
          <a:camera prst="orthographicFront"/>
          <a:lightRig rig="threePt" dir="t"/>
        </a:scene3d>
        <a:sp3d>
          <a:bevelT w="381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D118418E-13FD-4F76-8584-A932DAD60213}">
      <dgm:prSet phldrT="[Texto]" phldr="1"/>
      <dgm:spPr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8FC2E18-C010-4FBB-9565-9309BF36DA24}" type="sibTrans" cxnId="{1D74FFFC-49F0-4C66-92DC-DFE6D915BB5B}">
      <dgm:prSet/>
      <dgm:spPr>
        <a:scene3d>
          <a:camera prst="orthographicFront"/>
          <a:lightRig rig="threePt" dir="t"/>
        </a:scene3d>
        <a:sp3d>
          <a:bevelT w="381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111910B-E25C-4B0C-B6DC-514FFC8E5388}" type="parTrans" cxnId="{1D74FFFC-49F0-4C66-92DC-DFE6D915BB5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D02885-1C61-4779-8868-439E06D70F08}" type="pres">
      <dgm:prSet presAssocID="{9694F716-4810-46E8-9E25-0079AC388D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59E6AD1-6A3F-4083-A0E4-5D5EFA91C890}" type="pres">
      <dgm:prSet presAssocID="{9694F716-4810-46E8-9E25-0079AC388DA4}" presName="dummyMaxCanvas" presStyleCnt="0">
        <dgm:presLayoutVars/>
      </dgm:prSet>
      <dgm:spPr>
        <a:scene3d>
          <a:camera prst="orthographicFront"/>
          <a:lightRig rig="threePt" dir="t"/>
        </a:scene3d>
        <a:sp3d>
          <a:bevelT w="38100" h="381000"/>
        </a:sp3d>
      </dgm:spPr>
    </dgm:pt>
    <dgm:pt modelId="{C356B046-B7F2-44F2-BE72-3DF891D6FE23}" type="pres">
      <dgm:prSet presAssocID="{9694F716-4810-46E8-9E25-0079AC388DA4}" presName="ThreeNodes_1" presStyleLbl="node1" presStyleIdx="0" presStyleCnt="3" custScaleX="85098" custScaleY="523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AB22A0-CD2F-48F0-BD59-BD5880B99AD0}" type="pres">
      <dgm:prSet presAssocID="{9694F716-4810-46E8-9E25-0079AC388DA4}" presName="ThreeNodes_2" presStyleLbl="node1" presStyleIdx="1" presStyleCnt="3" custScaleX="86274" custScaleY="89292" custLinFactNeighborY="-982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6C25038-F3D7-4E43-B159-A32E70F65C8F}" type="pres">
      <dgm:prSet presAssocID="{9694F716-4810-46E8-9E25-0079AC388DA4}" presName="ThreeNodes_3" presStyleLbl="node1" presStyleIdx="2" presStyleCnt="3" custScaleX="90183" custScaleY="71428" custLinFactNeighborY="-2589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7860B6-A649-4566-93AF-76734F501A60}" type="pres">
      <dgm:prSet presAssocID="{9694F716-4810-46E8-9E25-0079AC388DA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F52E77-1783-421B-A15C-C75C206F8637}" type="pres">
      <dgm:prSet presAssocID="{9694F716-4810-46E8-9E25-0079AC388DA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2A00B6-BC32-4348-8FF0-E93DD99B41CE}" type="pres">
      <dgm:prSet presAssocID="{9694F716-4810-46E8-9E25-0079AC388DA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AFC237-0CF6-4B1D-97AB-73F402A6FACC}" type="pres">
      <dgm:prSet presAssocID="{9694F716-4810-46E8-9E25-0079AC388DA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BD6AFA-5DDC-49E0-A6E4-E4BDB8770FD8}" type="pres">
      <dgm:prSet presAssocID="{9694F716-4810-46E8-9E25-0079AC388DA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FCC8C3A-EAA8-43E0-8A35-577ADA36A27F}" type="presOf" srcId="{9694F716-4810-46E8-9E25-0079AC388DA4}" destId="{0DD02885-1C61-4779-8868-439E06D70F08}" srcOrd="0" destOrd="0" presId="urn:microsoft.com/office/officeart/2005/8/layout/vProcess5"/>
    <dgm:cxn modelId="{B5780525-3124-4F2D-8F74-EAC132DA98C8}" type="presOf" srcId="{71DDA06F-1997-4626-8555-A9592BCF5461}" destId="{42BD6AFA-5DDC-49E0-A6E4-E4BDB8770FD8}" srcOrd="1" destOrd="0" presId="urn:microsoft.com/office/officeart/2005/8/layout/vProcess5"/>
    <dgm:cxn modelId="{E09B4B2A-1F5D-4521-8B11-FBC13D9F8ADA}" srcId="{9694F716-4810-46E8-9E25-0079AC388DA4}" destId="{71DDA06F-1997-4626-8555-A9592BCF5461}" srcOrd="2" destOrd="0" parTransId="{F44696D0-BD78-4F3B-99F0-7AA9E1B75DD4}" sibTransId="{237A7207-CA1A-41B6-92AE-1A3A80194818}"/>
    <dgm:cxn modelId="{DF11532B-B8F7-4C51-8276-3C62F3CAE75A}" type="presOf" srcId="{D118418E-13FD-4F76-8584-A932DAD60213}" destId="{C356B046-B7F2-44F2-BE72-3DF891D6FE23}" srcOrd="0" destOrd="0" presId="urn:microsoft.com/office/officeart/2005/8/layout/vProcess5"/>
    <dgm:cxn modelId="{82132B1E-4991-4473-9667-564866CAD228}" type="presOf" srcId="{0D5BC224-EA97-46FF-BE3D-CC3EF449F98E}" destId="{F6AB22A0-CD2F-48F0-BD59-BD5880B99AD0}" srcOrd="0" destOrd="0" presId="urn:microsoft.com/office/officeart/2005/8/layout/vProcess5"/>
    <dgm:cxn modelId="{67A05C4F-38BE-4A34-AC24-81F82D9EE478}" type="presOf" srcId="{58FC2E18-C010-4FBB-9565-9309BF36DA24}" destId="{437860B6-A649-4566-93AF-76734F501A60}" srcOrd="0" destOrd="0" presId="urn:microsoft.com/office/officeart/2005/8/layout/vProcess5"/>
    <dgm:cxn modelId="{01E83DF9-3730-41FF-B03A-8F94E072834D}" type="presOf" srcId="{0D5BC224-EA97-46FF-BE3D-CC3EF449F98E}" destId="{1AAFC237-0CF6-4B1D-97AB-73F402A6FACC}" srcOrd="1" destOrd="0" presId="urn:microsoft.com/office/officeart/2005/8/layout/vProcess5"/>
    <dgm:cxn modelId="{B285BF2A-11AD-4172-915B-3438617C67D1}" type="presOf" srcId="{71DDA06F-1997-4626-8555-A9592BCF5461}" destId="{46C25038-F3D7-4E43-B159-A32E70F65C8F}" srcOrd="0" destOrd="0" presId="urn:microsoft.com/office/officeart/2005/8/layout/vProcess5"/>
    <dgm:cxn modelId="{48394F87-CD02-465B-BD9F-586521DE2E38}" srcId="{9694F716-4810-46E8-9E25-0079AC388DA4}" destId="{0D5BC224-EA97-46FF-BE3D-CC3EF449F98E}" srcOrd="1" destOrd="0" parTransId="{849873FE-F9D8-4019-A795-ED91A17220A6}" sibTransId="{6F86740E-1F2B-4F45-A463-4B74ACE96D58}"/>
    <dgm:cxn modelId="{1D74FFFC-49F0-4C66-92DC-DFE6D915BB5B}" srcId="{9694F716-4810-46E8-9E25-0079AC388DA4}" destId="{D118418E-13FD-4F76-8584-A932DAD60213}" srcOrd="0" destOrd="0" parTransId="{5111910B-E25C-4B0C-B6DC-514FFC8E5388}" sibTransId="{58FC2E18-C010-4FBB-9565-9309BF36DA24}"/>
    <dgm:cxn modelId="{EFD015CA-8595-4BD5-BAE4-D80E8182A983}" type="presOf" srcId="{6F86740E-1F2B-4F45-A463-4B74ACE96D58}" destId="{C3F52E77-1783-421B-A15C-C75C206F8637}" srcOrd="0" destOrd="0" presId="urn:microsoft.com/office/officeart/2005/8/layout/vProcess5"/>
    <dgm:cxn modelId="{64778B7A-8027-4974-8B00-4356704AB1A6}" type="presOf" srcId="{D118418E-13FD-4F76-8584-A932DAD60213}" destId="{E22A00B6-BC32-4348-8FF0-E93DD99B41CE}" srcOrd="1" destOrd="0" presId="urn:microsoft.com/office/officeart/2005/8/layout/vProcess5"/>
    <dgm:cxn modelId="{7C8A69F8-6914-40B4-A1E8-0794A18278CE}" type="presParOf" srcId="{0DD02885-1C61-4779-8868-439E06D70F08}" destId="{159E6AD1-6A3F-4083-A0E4-5D5EFA91C890}" srcOrd="0" destOrd="0" presId="urn:microsoft.com/office/officeart/2005/8/layout/vProcess5"/>
    <dgm:cxn modelId="{8EB633D6-555A-4F71-A31E-481ACD48D929}" type="presParOf" srcId="{0DD02885-1C61-4779-8868-439E06D70F08}" destId="{C356B046-B7F2-44F2-BE72-3DF891D6FE23}" srcOrd="1" destOrd="0" presId="urn:microsoft.com/office/officeart/2005/8/layout/vProcess5"/>
    <dgm:cxn modelId="{CEE42C2D-1DEE-4B6A-9B39-71731F7A80F1}" type="presParOf" srcId="{0DD02885-1C61-4779-8868-439E06D70F08}" destId="{F6AB22A0-CD2F-48F0-BD59-BD5880B99AD0}" srcOrd="2" destOrd="0" presId="urn:microsoft.com/office/officeart/2005/8/layout/vProcess5"/>
    <dgm:cxn modelId="{AB8ECD46-59CE-4587-8CDC-A20FBED9D2C3}" type="presParOf" srcId="{0DD02885-1C61-4779-8868-439E06D70F08}" destId="{46C25038-F3D7-4E43-B159-A32E70F65C8F}" srcOrd="3" destOrd="0" presId="urn:microsoft.com/office/officeart/2005/8/layout/vProcess5"/>
    <dgm:cxn modelId="{5CCA62B8-4DA0-4C49-B413-4BEB6AA7C911}" type="presParOf" srcId="{0DD02885-1C61-4779-8868-439E06D70F08}" destId="{437860B6-A649-4566-93AF-76734F501A60}" srcOrd="4" destOrd="0" presId="urn:microsoft.com/office/officeart/2005/8/layout/vProcess5"/>
    <dgm:cxn modelId="{8724194E-41FE-4824-8E02-3DBF40DA0AE6}" type="presParOf" srcId="{0DD02885-1C61-4779-8868-439E06D70F08}" destId="{C3F52E77-1783-421B-A15C-C75C206F8637}" srcOrd="5" destOrd="0" presId="urn:microsoft.com/office/officeart/2005/8/layout/vProcess5"/>
    <dgm:cxn modelId="{429A8A89-4B75-47E3-8286-74801996A08C}" type="presParOf" srcId="{0DD02885-1C61-4779-8868-439E06D70F08}" destId="{E22A00B6-BC32-4348-8FF0-E93DD99B41CE}" srcOrd="6" destOrd="0" presId="urn:microsoft.com/office/officeart/2005/8/layout/vProcess5"/>
    <dgm:cxn modelId="{95149C20-5165-40A6-B8D1-3AE9FA043869}" type="presParOf" srcId="{0DD02885-1C61-4779-8868-439E06D70F08}" destId="{1AAFC237-0CF6-4B1D-97AB-73F402A6FACC}" srcOrd="7" destOrd="0" presId="urn:microsoft.com/office/officeart/2005/8/layout/vProcess5"/>
    <dgm:cxn modelId="{0E56FDCF-E8A6-41DE-880A-4F49A5564965}" type="presParOf" srcId="{0DD02885-1C61-4779-8868-439E06D70F08}" destId="{42BD6AFA-5DDC-49E0-A6E4-E4BDB8770FD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94F716-4810-46E8-9E25-0079AC388DA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D118418E-13FD-4F76-8584-A932DAD60213}">
      <dgm:prSet phldrT="[Texto]"/>
      <dgm:spPr>
        <a:solidFill>
          <a:schemeClr val="accent1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TOPOGRAFÍA</a:t>
          </a:r>
          <a:endParaRPr lang="es-MX" dirty="0">
            <a:solidFill>
              <a:schemeClr val="bg1"/>
            </a:solidFill>
          </a:endParaRPr>
        </a:p>
      </dgm:t>
    </dgm:pt>
    <dgm:pt modelId="{5111910B-E25C-4B0C-B6DC-514FFC8E5388}" type="parTrans" cxnId="{1D74FFFC-49F0-4C66-92DC-DFE6D915BB5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8FC2E18-C010-4FBB-9565-9309BF36DA24}" type="sibTrans" cxnId="{1D74FFFC-49F0-4C66-92DC-DFE6D915BB5B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71DDA06F-1997-4626-8555-A9592BCF5461}">
      <dgm:prSet phldrT="[Texto]"/>
      <dgm:spPr>
        <a:solidFill>
          <a:schemeClr val="accent1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HIPSOMETRÍA</a:t>
          </a:r>
          <a:endParaRPr lang="es-MX" dirty="0">
            <a:solidFill>
              <a:schemeClr val="bg1"/>
            </a:solidFill>
          </a:endParaRPr>
        </a:p>
      </dgm:t>
    </dgm:pt>
    <dgm:pt modelId="{F44696D0-BD78-4F3B-99F0-7AA9E1B75DD4}" type="parTrans" cxnId="{E09B4B2A-1F5D-4521-8B11-FBC13D9F8AD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37A7207-CA1A-41B6-92AE-1A3A80194818}" type="sibTrans" cxnId="{E09B4B2A-1F5D-4521-8B11-FBC13D9F8ADA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8D7FAED-8C8B-44FD-9888-B97EFD1D5102}">
      <dgm:prSet phldrT="[Texto]" phldr="1"/>
      <dgm:spPr/>
      <dgm:t>
        <a:bodyPr/>
        <a:lstStyle/>
        <a:p>
          <a:endParaRPr lang="es-MX" dirty="0">
            <a:solidFill>
              <a:schemeClr val="bg1"/>
            </a:solidFill>
          </a:endParaRPr>
        </a:p>
      </dgm:t>
    </dgm:pt>
    <dgm:pt modelId="{73FF3CD4-FCA3-4CF2-888C-1F54065920AC}" type="parTrans" cxnId="{5ED89672-9BDE-4AA6-B861-6C4505DE4BB0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F6AA49AC-ECF1-4847-901E-44A7879A594A}" type="sibTrans" cxnId="{5ED89672-9BDE-4AA6-B861-6C4505DE4BB0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9C942CB-D206-4994-B03A-961D7EFB15C6}">
      <dgm:prSet/>
      <dgm:spPr>
        <a:solidFill>
          <a:schemeClr val="accent1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PENDIENTES</a:t>
          </a:r>
          <a:endParaRPr lang="es-MX" dirty="0">
            <a:solidFill>
              <a:schemeClr val="bg1"/>
            </a:solidFill>
          </a:endParaRPr>
        </a:p>
      </dgm:t>
    </dgm:pt>
    <dgm:pt modelId="{54AF8A33-D2F1-4481-97DB-519D7B733997}" type="parTrans" cxnId="{D3865FC9-47ED-4549-8B7E-6C3FC4F0DA2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C127D0C-FAE2-424E-885D-4FA5AD0C33FF}" type="sibTrans" cxnId="{D3865FC9-47ED-4549-8B7E-6C3FC4F0DA23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CF4B2EC8-29E7-4025-8AEE-487FAFCA89A9}">
      <dgm:prSet phldrT="[Texto]"/>
      <dgm:spPr>
        <a:solidFill>
          <a:srgbClr val="EFB511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LITOLOGÍA</a:t>
          </a:r>
          <a:endParaRPr lang="es-MX" dirty="0">
            <a:solidFill>
              <a:schemeClr val="bg1"/>
            </a:solidFill>
          </a:endParaRPr>
        </a:p>
      </dgm:t>
    </dgm:pt>
    <dgm:pt modelId="{A3F70575-6EE0-4476-A18B-CAF06DDD524E}" type="parTrans" cxnId="{2F43C7CA-20ED-46C7-A8F8-D248E43DFD0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A03C4502-A580-4834-86C6-1652FB864569}" type="sibTrans" cxnId="{2F43C7CA-20ED-46C7-A8F8-D248E43DFD03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4313708A-BF14-4BB8-9C8D-EB361417951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6F8302B8-8DFB-49BE-9432-DF31D86DF33A}" type="parTrans" cxnId="{534904CC-3432-4FD2-8D56-E0A19340F12E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E3FF8FE7-7097-4C4D-A662-D4E1BE9F4596}" type="sibTrans" cxnId="{534904CC-3432-4FD2-8D56-E0A19340F12E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7AA1DE9-6109-424C-891E-9C438CC581EF}">
      <dgm:prSet phldrT="[Texto]" phldr="1"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9390799A-FCDC-4CF2-84E8-18C3794C6C3A}" type="parTrans" cxnId="{E6193504-8FC5-4EFE-B14B-5FFF20598BB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BED8A5B9-B234-4A7F-A899-882600689759}" type="sibTrans" cxnId="{E6193504-8FC5-4EFE-B14B-5FFF20598BB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9432DE46-26D6-49C4-98DA-E4D3D21B09A3}">
      <dgm:prSet/>
      <dgm:spPr/>
      <dgm:t>
        <a:bodyPr/>
        <a:lstStyle/>
        <a:p>
          <a:endParaRPr lang="es-MX"/>
        </a:p>
      </dgm:t>
    </dgm:pt>
    <dgm:pt modelId="{9CD3F174-5009-4CA6-94A6-F64397F287D1}" type="parTrans" cxnId="{2E801489-A7C1-4645-84F6-963B405F69E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507A857-6D0F-4096-9A7A-9CEEDFDABA11}" type="sibTrans" cxnId="{2E801489-A7C1-4645-84F6-963B405F69E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4A43C5CC-F1D1-4A90-A3D3-09F97FB063EA}">
      <dgm:prSet phldrT="[Texto]"/>
      <dgm:spPr>
        <a:solidFill>
          <a:schemeClr val="accent1">
            <a:lumMod val="75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ESTRUCTURAL</a:t>
          </a:r>
          <a:endParaRPr lang="es-MX" dirty="0">
            <a:solidFill>
              <a:schemeClr val="bg1"/>
            </a:solidFill>
          </a:endParaRPr>
        </a:p>
      </dgm:t>
    </dgm:pt>
    <dgm:pt modelId="{9D16E9E7-A83F-499F-A4B0-B4AC4CD8C06E}" type="parTrans" cxnId="{EE79E438-5F3E-43C5-9919-189AB12A3C3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DAA5CB0-8680-4603-A42C-438CCABA3828}" type="sibTrans" cxnId="{EE79E438-5F3E-43C5-9919-189AB12A3C3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D02885-1C61-4779-8868-439E06D70F08}" type="pres">
      <dgm:prSet presAssocID="{9694F716-4810-46E8-9E25-0079AC388D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59E6AD1-6A3F-4083-A0E4-5D5EFA91C890}" type="pres">
      <dgm:prSet presAssocID="{9694F716-4810-46E8-9E25-0079AC388DA4}" presName="dummyMaxCanvas" presStyleCnt="0">
        <dgm:presLayoutVars/>
      </dgm:prSet>
      <dgm:spPr>
        <a:scene3d>
          <a:camera prst="orthographicFront"/>
          <a:lightRig rig="threePt" dir="t"/>
        </a:scene3d>
        <a:sp3d>
          <a:bevelT w="381000" h="381000"/>
        </a:sp3d>
      </dgm:spPr>
    </dgm:pt>
    <dgm:pt modelId="{A75E3269-CF04-4896-A80E-C0E08A7C99BA}" type="pres">
      <dgm:prSet presAssocID="{9694F716-4810-46E8-9E25-0079AC388DA4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2EC2DD-858E-4ECB-9C4A-C0F0887DD0DC}" type="pres">
      <dgm:prSet presAssocID="{9694F716-4810-46E8-9E25-0079AC388DA4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574A98-ADE9-4CA8-BA6E-67FF47466212}" type="pres">
      <dgm:prSet presAssocID="{9694F716-4810-46E8-9E25-0079AC388DA4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A02118-6F3C-485A-80FE-89E03117768A}" type="pres">
      <dgm:prSet presAssocID="{9694F716-4810-46E8-9E25-0079AC388DA4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E5042AC-7A78-4CD0-B6C9-444AC8B3FD78}" type="pres">
      <dgm:prSet presAssocID="{9694F716-4810-46E8-9E25-0079AC388DA4}" presName="FiveNodes_5" presStyleLbl="node1" presStyleIdx="4" presStyleCnt="5" custLinFactNeighborX="57039" custLinFactNeighborY="6955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436269-8FF4-4DA0-A7DF-0EB4DE48EA07}" type="pres">
      <dgm:prSet presAssocID="{9694F716-4810-46E8-9E25-0079AC388DA4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076126-AB81-47CF-9EEC-436D38992074}" type="pres">
      <dgm:prSet presAssocID="{9694F716-4810-46E8-9E25-0079AC388DA4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9915C8-9E17-49DC-954E-9572C6173AAA}" type="pres">
      <dgm:prSet presAssocID="{9694F716-4810-46E8-9E25-0079AC388DA4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E6D2732-74B5-45D0-961F-FC9282AC1C00}" type="pres">
      <dgm:prSet presAssocID="{9694F716-4810-46E8-9E25-0079AC388DA4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795EA9-4A52-4A39-B8DC-5114C3B0A17A}" type="pres">
      <dgm:prSet presAssocID="{9694F716-4810-46E8-9E25-0079AC388DA4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89D977E-E304-45B3-819E-AA6D9955B000}" type="pres">
      <dgm:prSet presAssocID="{9694F716-4810-46E8-9E25-0079AC388DA4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73043D-A808-4565-82F7-56C23A47C5AC}" type="pres">
      <dgm:prSet presAssocID="{9694F716-4810-46E8-9E25-0079AC388DA4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97D20C6-22D8-48BF-A152-3486A40F7EFD}" type="pres">
      <dgm:prSet presAssocID="{9694F716-4810-46E8-9E25-0079AC388DA4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2F5176F-9E3C-4505-A43B-4460B1FB9903}" type="pres">
      <dgm:prSet presAssocID="{9694F716-4810-46E8-9E25-0079AC388DA4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21B6740-5EBB-4878-AFA5-0C6D84532680}" type="presOf" srcId="{A03C4502-A580-4834-86C6-1652FB864569}" destId="{DE6D2732-74B5-45D0-961F-FC9282AC1C00}" srcOrd="0" destOrd="0" presId="urn:microsoft.com/office/officeart/2005/8/layout/vProcess5"/>
    <dgm:cxn modelId="{1B8B3749-C692-4798-BA8A-132787FC5AA5}" type="presOf" srcId="{D118418E-13FD-4F76-8584-A932DAD60213}" destId="{A75E3269-CF04-4896-A80E-C0E08A7C99BA}" srcOrd="0" destOrd="0" presId="urn:microsoft.com/office/officeart/2005/8/layout/vProcess5"/>
    <dgm:cxn modelId="{95C7F97B-065A-41C3-B518-1503DFE3FB95}" type="presOf" srcId="{CF4B2EC8-29E7-4025-8AEE-487FAFCA89A9}" destId="{F97D20C6-22D8-48BF-A152-3486A40F7EFD}" srcOrd="1" destOrd="0" presId="urn:microsoft.com/office/officeart/2005/8/layout/vProcess5"/>
    <dgm:cxn modelId="{1A83D344-CBC6-491A-8B48-7F6EBF5C1BFB}" type="presOf" srcId="{09C942CB-D206-4994-B03A-961D7EFB15C6}" destId="{6073043D-A808-4565-82F7-56C23A47C5AC}" srcOrd="1" destOrd="0" presId="urn:microsoft.com/office/officeart/2005/8/layout/vProcess5"/>
    <dgm:cxn modelId="{E6193504-8FC5-4EFE-B14B-5FFF20598BBA}" srcId="{9694F716-4810-46E8-9E25-0079AC388DA4}" destId="{27AA1DE9-6109-424C-891E-9C438CC581EF}" srcOrd="7" destOrd="0" parTransId="{9390799A-FCDC-4CF2-84E8-18C3794C6C3A}" sibTransId="{BED8A5B9-B234-4A7F-A899-882600689759}"/>
    <dgm:cxn modelId="{D22DE371-0C35-43F9-9965-C139F0036636}" type="presOf" srcId="{4A43C5CC-F1D1-4A90-A3D3-09F97FB063EA}" destId="{12F5176F-9E3C-4505-A43B-4460B1FB9903}" srcOrd="1" destOrd="0" presId="urn:microsoft.com/office/officeart/2005/8/layout/vProcess5"/>
    <dgm:cxn modelId="{04A9145D-1DD1-4ACB-8BD9-ACA57F40F260}" type="presOf" srcId="{71DDA06F-1997-4626-8555-A9592BCF5461}" destId="{689D977E-E304-45B3-819E-AA6D9955B000}" srcOrd="1" destOrd="0" presId="urn:microsoft.com/office/officeart/2005/8/layout/vProcess5"/>
    <dgm:cxn modelId="{E09B4B2A-1F5D-4521-8B11-FBC13D9F8ADA}" srcId="{9694F716-4810-46E8-9E25-0079AC388DA4}" destId="{71DDA06F-1997-4626-8555-A9592BCF5461}" srcOrd="1" destOrd="0" parTransId="{F44696D0-BD78-4F3B-99F0-7AA9E1B75DD4}" sibTransId="{237A7207-CA1A-41B6-92AE-1A3A80194818}"/>
    <dgm:cxn modelId="{5ED89672-9BDE-4AA6-B861-6C4505DE4BB0}" srcId="{9694F716-4810-46E8-9E25-0079AC388DA4}" destId="{28D7FAED-8C8B-44FD-9888-B97EFD1D5102}" srcOrd="8" destOrd="0" parTransId="{73FF3CD4-FCA3-4CF2-888C-1F54065920AC}" sibTransId="{F6AA49AC-ECF1-4847-901E-44A7879A594A}"/>
    <dgm:cxn modelId="{7CABE1FE-7F35-4756-9BD0-52D2A119A174}" type="presOf" srcId="{2C127D0C-FAE2-424E-885D-4FA5AD0C33FF}" destId="{DD9915C8-9E17-49DC-954E-9572C6173AAA}" srcOrd="0" destOrd="0" presId="urn:microsoft.com/office/officeart/2005/8/layout/vProcess5"/>
    <dgm:cxn modelId="{B81F4958-9C81-4328-BA67-714B80470B66}" type="presOf" srcId="{58FC2E18-C010-4FBB-9565-9309BF36DA24}" destId="{6F436269-8FF4-4DA0-A7DF-0EB4DE48EA07}" srcOrd="0" destOrd="0" presId="urn:microsoft.com/office/officeart/2005/8/layout/vProcess5"/>
    <dgm:cxn modelId="{F0B6A16C-F2D9-4183-AF3E-C1F0E54ED354}" type="presOf" srcId="{237A7207-CA1A-41B6-92AE-1A3A80194818}" destId="{2A076126-AB81-47CF-9EEC-436D38992074}" srcOrd="0" destOrd="0" presId="urn:microsoft.com/office/officeart/2005/8/layout/vProcess5"/>
    <dgm:cxn modelId="{1D74FFFC-49F0-4C66-92DC-DFE6D915BB5B}" srcId="{9694F716-4810-46E8-9E25-0079AC388DA4}" destId="{D118418E-13FD-4F76-8584-A932DAD60213}" srcOrd="0" destOrd="0" parTransId="{5111910B-E25C-4B0C-B6DC-514FFC8E5388}" sibTransId="{58FC2E18-C010-4FBB-9565-9309BF36DA24}"/>
    <dgm:cxn modelId="{CF726502-8FDE-4D9C-9054-265B1400181A}" type="presOf" srcId="{D118418E-13FD-4F76-8584-A932DAD60213}" destId="{77795EA9-4A52-4A39-B8DC-5114C3B0A17A}" srcOrd="1" destOrd="0" presId="urn:microsoft.com/office/officeart/2005/8/layout/vProcess5"/>
    <dgm:cxn modelId="{8E14C7B8-C9FD-4BE2-A1DC-404C9B9D2FA1}" type="presOf" srcId="{09C942CB-D206-4994-B03A-961D7EFB15C6}" destId="{53574A98-ADE9-4CA8-BA6E-67FF47466212}" srcOrd="0" destOrd="0" presId="urn:microsoft.com/office/officeart/2005/8/layout/vProcess5"/>
    <dgm:cxn modelId="{D3865FC9-47ED-4549-8B7E-6C3FC4F0DA23}" srcId="{9694F716-4810-46E8-9E25-0079AC388DA4}" destId="{09C942CB-D206-4994-B03A-961D7EFB15C6}" srcOrd="2" destOrd="0" parTransId="{54AF8A33-D2F1-4481-97DB-519D7B733997}" sibTransId="{2C127D0C-FAE2-424E-885D-4FA5AD0C33FF}"/>
    <dgm:cxn modelId="{95067BC0-F232-43B0-97B0-DFB7659DDB7B}" type="presOf" srcId="{9694F716-4810-46E8-9E25-0079AC388DA4}" destId="{0DD02885-1C61-4779-8868-439E06D70F08}" srcOrd="0" destOrd="0" presId="urn:microsoft.com/office/officeart/2005/8/layout/vProcess5"/>
    <dgm:cxn modelId="{2E801489-A7C1-4645-84F6-963B405F69E3}" srcId="{9694F716-4810-46E8-9E25-0079AC388DA4}" destId="{9432DE46-26D6-49C4-98DA-E4D3D21B09A3}" srcOrd="5" destOrd="0" parTransId="{9CD3F174-5009-4CA6-94A6-F64397F287D1}" sibTransId="{2507A857-6D0F-4096-9A7A-9CEEDFDABA11}"/>
    <dgm:cxn modelId="{430FC19F-48FE-434C-8012-65E59BD2A34D}" type="presOf" srcId="{CF4B2EC8-29E7-4025-8AEE-487FAFCA89A9}" destId="{62A02118-6F3C-485A-80FE-89E03117768A}" srcOrd="0" destOrd="0" presId="urn:microsoft.com/office/officeart/2005/8/layout/vProcess5"/>
    <dgm:cxn modelId="{EE79E438-5F3E-43C5-9919-189AB12A3C36}" srcId="{9694F716-4810-46E8-9E25-0079AC388DA4}" destId="{4A43C5CC-F1D1-4A90-A3D3-09F97FB063EA}" srcOrd="4" destOrd="0" parTransId="{9D16E9E7-A83F-499F-A4B0-B4AC4CD8C06E}" sibTransId="{5DAA5CB0-8680-4603-A42C-438CCABA3828}"/>
    <dgm:cxn modelId="{C43DC826-2519-4D10-BC40-DE056C2DEE72}" type="presOf" srcId="{71DDA06F-1997-4626-8555-A9592BCF5461}" destId="{6B2EC2DD-858E-4ECB-9C4A-C0F0887DD0DC}" srcOrd="0" destOrd="0" presId="urn:microsoft.com/office/officeart/2005/8/layout/vProcess5"/>
    <dgm:cxn modelId="{AB9008F4-CFC8-4894-A25D-7BD2923FCC58}" type="presOf" srcId="{4A43C5CC-F1D1-4A90-A3D3-09F97FB063EA}" destId="{DE5042AC-7A78-4CD0-B6C9-444AC8B3FD78}" srcOrd="0" destOrd="0" presId="urn:microsoft.com/office/officeart/2005/8/layout/vProcess5"/>
    <dgm:cxn modelId="{534904CC-3432-4FD2-8D56-E0A19340F12E}" srcId="{9694F716-4810-46E8-9E25-0079AC388DA4}" destId="{4313708A-BF14-4BB8-9C8D-EB3614179516}" srcOrd="6" destOrd="0" parTransId="{6F8302B8-8DFB-49BE-9432-DF31D86DF33A}" sibTransId="{E3FF8FE7-7097-4C4D-A662-D4E1BE9F4596}"/>
    <dgm:cxn modelId="{2F43C7CA-20ED-46C7-A8F8-D248E43DFD03}" srcId="{9694F716-4810-46E8-9E25-0079AC388DA4}" destId="{CF4B2EC8-29E7-4025-8AEE-487FAFCA89A9}" srcOrd="3" destOrd="0" parTransId="{A3F70575-6EE0-4476-A18B-CAF06DDD524E}" sibTransId="{A03C4502-A580-4834-86C6-1652FB864569}"/>
    <dgm:cxn modelId="{9F947417-E485-415A-AC78-31CAB76CEEB2}" type="presParOf" srcId="{0DD02885-1C61-4779-8868-439E06D70F08}" destId="{159E6AD1-6A3F-4083-A0E4-5D5EFA91C890}" srcOrd="0" destOrd="0" presId="urn:microsoft.com/office/officeart/2005/8/layout/vProcess5"/>
    <dgm:cxn modelId="{ECC4FF83-19D5-46BE-8571-8CE4760CA057}" type="presParOf" srcId="{0DD02885-1C61-4779-8868-439E06D70F08}" destId="{A75E3269-CF04-4896-A80E-C0E08A7C99BA}" srcOrd="1" destOrd="0" presId="urn:microsoft.com/office/officeart/2005/8/layout/vProcess5"/>
    <dgm:cxn modelId="{A6519B9B-3367-465B-836F-1222C0B0A0CE}" type="presParOf" srcId="{0DD02885-1C61-4779-8868-439E06D70F08}" destId="{6B2EC2DD-858E-4ECB-9C4A-C0F0887DD0DC}" srcOrd="2" destOrd="0" presId="urn:microsoft.com/office/officeart/2005/8/layout/vProcess5"/>
    <dgm:cxn modelId="{F2B225C7-F326-40C0-86F3-E621170E34CB}" type="presParOf" srcId="{0DD02885-1C61-4779-8868-439E06D70F08}" destId="{53574A98-ADE9-4CA8-BA6E-67FF47466212}" srcOrd="3" destOrd="0" presId="urn:microsoft.com/office/officeart/2005/8/layout/vProcess5"/>
    <dgm:cxn modelId="{96DD387E-23CE-40B7-935F-AD2E25B1A7F4}" type="presParOf" srcId="{0DD02885-1C61-4779-8868-439E06D70F08}" destId="{62A02118-6F3C-485A-80FE-89E03117768A}" srcOrd="4" destOrd="0" presId="urn:microsoft.com/office/officeart/2005/8/layout/vProcess5"/>
    <dgm:cxn modelId="{2B916367-DC1E-479F-A306-369D45492078}" type="presParOf" srcId="{0DD02885-1C61-4779-8868-439E06D70F08}" destId="{DE5042AC-7A78-4CD0-B6C9-444AC8B3FD78}" srcOrd="5" destOrd="0" presId="urn:microsoft.com/office/officeart/2005/8/layout/vProcess5"/>
    <dgm:cxn modelId="{536B4808-82FF-4E7D-B7FD-BC0F5897BBBE}" type="presParOf" srcId="{0DD02885-1C61-4779-8868-439E06D70F08}" destId="{6F436269-8FF4-4DA0-A7DF-0EB4DE48EA07}" srcOrd="6" destOrd="0" presId="urn:microsoft.com/office/officeart/2005/8/layout/vProcess5"/>
    <dgm:cxn modelId="{7A3B938D-FD6D-452B-83CD-D3ABD1C2B3DC}" type="presParOf" srcId="{0DD02885-1C61-4779-8868-439E06D70F08}" destId="{2A076126-AB81-47CF-9EEC-436D38992074}" srcOrd="7" destOrd="0" presId="urn:microsoft.com/office/officeart/2005/8/layout/vProcess5"/>
    <dgm:cxn modelId="{2A13E70D-28D1-4F9C-9BEC-4F7D4D84CF2C}" type="presParOf" srcId="{0DD02885-1C61-4779-8868-439E06D70F08}" destId="{DD9915C8-9E17-49DC-954E-9572C6173AAA}" srcOrd="8" destOrd="0" presId="urn:microsoft.com/office/officeart/2005/8/layout/vProcess5"/>
    <dgm:cxn modelId="{25C017A4-F441-4991-A81B-8B20294B9419}" type="presParOf" srcId="{0DD02885-1C61-4779-8868-439E06D70F08}" destId="{DE6D2732-74B5-45D0-961F-FC9282AC1C00}" srcOrd="9" destOrd="0" presId="urn:microsoft.com/office/officeart/2005/8/layout/vProcess5"/>
    <dgm:cxn modelId="{126BCEE2-A4EF-4D1B-92FF-FBDB944DFD8D}" type="presParOf" srcId="{0DD02885-1C61-4779-8868-439E06D70F08}" destId="{77795EA9-4A52-4A39-B8DC-5114C3B0A17A}" srcOrd="10" destOrd="0" presId="urn:microsoft.com/office/officeart/2005/8/layout/vProcess5"/>
    <dgm:cxn modelId="{3E660ED9-0145-43B4-BCFE-24746CE81034}" type="presParOf" srcId="{0DD02885-1C61-4779-8868-439E06D70F08}" destId="{689D977E-E304-45B3-819E-AA6D9955B000}" srcOrd="11" destOrd="0" presId="urn:microsoft.com/office/officeart/2005/8/layout/vProcess5"/>
    <dgm:cxn modelId="{057B44A5-2322-4D9B-93DE-BC0D2726DB0A}" type="presParOf" srcId="{0DD02885-1C61-4779-8868-439E06D70F08}" destId="{6073043D-A808-4565-82F7-56C23A47C5AC}" srcOrd="12" destOrd="0" presId="urn:microsoft.com/office/officeart/2005/8/layout/vProcess5"/>
    <dgm:cxn modelId="{69F84F42-1138-4FBE-965C-B3E789735829}" type="presParOf" srcId="{0DD02885-1C61-4779-8868-439E06D70F08}" destId="{F97D20C6-22D8-48BF-A152-3486A40F7EFD}" srcOrd="13" destOrd="0" presId="urn:microsoft.com/office/officeart/2005/8/layout/vProcess5"/>
    <dgm:cxn modelId="{BD1532D8-9729-414B-85BE-2F093B627D6F}" type="presParOf" srcId="{0DD02885-1C61-4779-8868-439E06D70F08}" destId="{12F5176F-9E3C-4505-A43B-4460B1FB990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5A42F0-BE2E-4763-BDB2-284F1DD03D0B}" type="doc">
      <dgm:prSet loTypeId="urn:microsoft.com/office/officeart/2005/8/layout/cycle3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25B68F16-60C9-4925-ADE5-C6A39065E188}">
      <dgm:prSet phldrT="[Texto]"/>
      <dgm:spPr/>
      <dgm:t>
        <a:bodyPr/>
        <a:lstStyle/>
        <a:p>
          <a:r>
            <a:rPr lang="es-MX" dirty="0" smtClean="0"/>
            <a:t>RÍO CONCEPCIÓN</a:t>
          </a:r>
          <a:endParaRPr lang="es-MX" dirty="0"/>
        </a:p>
      </dgm:t>
    </dgm:pt>
    <dgm:pt modelId="{D50CBB34-C029-4A09-A8C7-F4F1DBE86D65}" type="parTrans" cxnId="{FD1F74D6-C6D2-4F66-9522-2665A49D14FA}">
      <dgm:prSet/>
      <dgm:spPr/>
      <dgm:t>
        <a:bodyPr/>
        <a:lstStyle/>
        <a:p>
          <a:endParaRPr lang="es-MX"/>
        </a:p>
      </dgm:t>
    </dgm:pt>
    <dgm:pt modelId="{E9036ED8-48BB-476E-ACE1-0B3B2F4A5545}" type="sibTrans" cxnId="{FD1F74D6-C6D2-4F66-9522-2665A49D14FA}">
      <dgm:prSet/>
      <dgm:spPr/>
      <dgm:t>
        <a:bodyPr/>
        <a:lstStyle/>
        <a:p>
          <a:endParaRPr lang="es-MX"/>
        </a:p>
      </dgm:t>
    </dgm:pt>
    <dgm:pt modelId="{FE432E93-DFF1-4C0A-A3E0-76653D00F0CF}">
      <dgm:prSet phldrT="[Texto]"/>
      <dgm:spPr/>
      <dgm:t>
        <a:bodyPr/>
        <a:lstStyle/>
        <a:p>
          <a:r>
            <a:rPr lang="es-MX" dirty="0" smtClean="0"/>
            <a:t>RÍO SONORA</a:t>
          </a:r>
          <a:endParaRPr lang="es-MX" dirty="0"/>
        </a:p>
      </dgm:t>
    </dgm:pt>
    <dgm:pt modelId="{1A37B6C5-3988-42CA-9F34-AB5D1BCD03DD}" type="parTrans" cxnId="{FDA0E8EB-E271-4A79-8697-E37CCB1CEE53}">
      <dgm:prSet/>
      <dgm:spPr/>
      <dgm:t>
        <a:bodyPr/>
        <a:lstStyle/>
        <a:p>
          <a:endParaRPr lang="es-MX"/>
        </a:p>
      </dgm:t>
    </dgm:pt>
    <dgm:pt modelId="{F2FA2CDA-D0A7-4CB5-88E5-CD18E6830120}" type="sibTrans" cxnId="{FDA0E8EB-E271-4A79-8697-E37CCB1CEE53}">
      <dgm:prSet/>
      <dgm:spPr/>
      <dgm:t>
        <a:bodyPr/>
        <a:lstStyle/>
        <a:p>
          <a:endParaRPr lang="es-MX"/>
        </a:p>
      </dgm:t>
    </dgm:pt>
    <dgm:pt modelId="{D3035806-02A4-4152-9CFD-EC3D186BBBC1}">
      <dgm:prSet phldrT="[Texto]"/>
      <dgm:spPr/>
      <dgm:t>
        <a:bodyPr/>
        <a:lstStyle/>
        <a:p>
          <a:r>
            <a:rPr lang="es-MX" dirty="0" smtClean="0"/>
            <a:t>RÍO MÁTAPE</a:t>
          </a:r>
          <a:endParaRPr lang="es-MX" dirty="0"/>
        </a:p>
      </dgm:t>
    </dgm:pt>
    <dgm:pt modelId="{CF181261-DB85-4E23-B4A3-6BA4FC336893}" type="parTrans" cxnId="{0E53A6EF-C90F-4724-AAAF-6E9FD7C1EE21}">
      <dgm:prSet/>
      <dgm:spPr/>
      <dgm:t>
        <a:bodyPr/>
        <a:lstStyle/>
        <a:p>
          <a:endParaRPr lang="es-MX"/>
        </a:p>
      </dgm:t>
    </dgm:pt>
    <dgm:pt modelId="{27F0E57F-9A10-4CB6-A807-65257BE27DFC}" type="sibTrans" cxnId="{0E53A6EF-C90F-4724-AAAF-6E9FD7C1EE21}">
      <dgm:prSet/>
      <dgm:spPr/>
      <dgm:t>
        <a:bodyPr/>
        <a:lstStyle/>
        <a:p>
          <a:endParaRPr lang="es-MX"/>
        </a:p>
      </dgm:t>
    </dgm:pt>
    <dgm:pt modelId="{BF58B54D-707E-4D2D-8F48-427967BF40B0}">
      <dgm:prSet phldrT="[Texto]"/>
      <dgm:spPr/>
      <dgm:t>
        <a:bodyPr/>
        <a:lstStyle/>
        <a:p>
          <a:r>
            <a:rPr lang="es-MX" dirty="0" smtClean="0"/>
            <a:t>RÍO YAQUI</a:t>
          </a:r>
          <a:endParaRPr lang="es-MX" dirty="0"/>
        </a:p>
      </dgm:t>
    </dgm:pt>
    <dgm:pt modelId="{C34B4F09-E9B1-4D14-AB59-C5139501BD65}" type="parTrans" cxnId="{8FBC36C1-AF9D-46BF-AEFB-A44F1231A838}">
      <dgm:prSet/>
      <dgm:spPr/>
      <dgm:t>
        <a:bodyPr/>
        <a:lstStyle/>
        <a:p>
          <a:endParaRPr lang="es-MX"/>
        </a:p>
      </dgm:t>
    </dgm:pt>
    <dgm:pt modelId="{51122B30-1632-4A70-8647-0587FCA7EFFF}" type="sibTrans" cxnId="{8FBC36C1-AF9D-46BF-AEFB-A44F1231A838}">
      <dgm:prSet/>
      <dgm:spPr/>
      <dgm:t>
        <a:bodyPr/>
        <a:lstStyle/>
        <a:p>
          <a:endParaRPr lang="es-MX"/>
        </a:p>
      </dgm:t>
    </dgm:pt>
    <dgm:pt modelId="{85FF81E1-E609-40A7-A53E-A72F574FF8AB}">
      <dgm:prSet phldrT="[Texto]"/>
      <dgm:spPr/>
      <dgm:t>
        <a:bodyPr/>
        <a:lstStyle/>
        <a:p>
          <a:r>
            <a:rPr lang="es-MX" dirty="0" smtClean="0"/>
            <a:t>RÍO MAYO</a:t>
          </a:r>
          <a:endParaRPr lang="es-MX" dirty="0"/>
        </a:p>
      </dgm:t>
    </dgm:pt>
    <dgm:pt modelId="{40A8C01C-6F4C-419E-8B5F-104334E786A5}" type="parTrans" cxnId="{53DD31B3-162E-4B9C-AF37-FD44837395A6}">
      <dgm:prSet/>
      <dgm:spPr/>
      <dgm:t>
        <a:bodyPr/>
        <a:lstStyle/>
        <a:p>
          <a:endParaRPr lang="es-MX"/>
        </a:p>
      </dgm:t>
    </dgm:pt>
    <dgm:pt modelId="{7FA25442-6816-443A-816B-F495612CADA7}" type="sibTrans" cxnId="{53DD31B3-162E-4B9C-AF37-FD44837395A6}">
      <dgm:prSet/>
      <dgm:spPr/>
      <dgm:t>
        <a:bodyPr/>
        <a:lstStyle/>
        <a:p>
          <a:endParaRPr lang="es-MX"/>
        </a:p>
      </dgm:t>
    </dgm:pt>
    <dgm:pt modelId="{EFC665E7-29A0-4E7E-8801-665D4A3E999E}" type="pres">
      <dgm:prSet presAssocID="{4C5A42F0-BE2E-4763-BDB2-284F1DD03D0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37B9D32-2090-4661-A141-7DED61B2A37B}" type="pres">
      <dgm:prSet presAssocID="{4C5A42F0-BE2E-4763-BDB2-284F1DD03D0B}" presName="cycle" presStyleCnt="0"/>
      <dgm:spPr/>
    </dgm:pt>
    <dgm:pt modelId="{7FDE3B6A-CA94-46E8-85C8-9CE2BA010357}" type="pres">
      <dgm:prSet presAssocID="{25B68F16-60C9-4925-ADE5-C6A39065E188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041687-3C31-47DE-BE4E-CBA864313D05}" type="pres">
      <dgm:prSet presAssocID="{E9036ED8-48BB-476E-ACE1-0B3B2F4A5545}" presName="sibTransFirstNode" presStyleLbl="bgShp" presStyleIdx="0" presStyleCnt="1"/>
      <dgm:spPr/>
      <dgm:t>
        <a:bodyPr/>
        <a:lstStyle/>
        <a:p>
          <a:endParaRPr lang="es-MX"/>
        </a:p>
      </dgm:t>
    </dgm:pt>
    <dgm:pt modelId="{5010E196-3117-49A7-BF7F-DF6277E24B41}" type="pres">
      <dgm:prSet presAssocID="{FE432E93-DFF1-4C0A-A3E0-76653D00F0CF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799D6E0-669A-4384-A009-0379C18CF06D}" type="pres">
      <dgm:prSet presAssocID="{D3035806-02A4-4152-9CFD-EC3D186BBBC1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E18612-C135-4B4D-BA88-19C40A7776A1}" type="pres">
      <dgm:prSet presAssocID="{BF58B54D-707E-4D2D-8F48-427967BF40B0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ACC703-975D-4D69-93D8-45B4F1B01154}" type="pres">
      <dgm:prSet presAssocID="{85FF81E1-E609-40A7-A53E-A72F574FF8AB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FBC36C1-AF9D-46BF-AEFB-A44F1231A838}" srcId="{4C5A42F0-BE2E-4763-BDB2-284F1DD03D0B}" destId="{BF58B54D-707E-4D2D-8F48-427967BF40B0}" srcOrd="3" destOrd="0" parTransId="{C34B4F09-E9B1-4D14-AB59-C5139501BD65}" sibTransId="{51122B30-1632-4A70-8647-0587FCA7EFFF}"/>
    <dgm:cxn modelId="{83DD9C21-EC40-4BFD-BF5E-6A1BDE040366}" type="presOf" srcId="{E9036ED8-48BB-476E-ACE1-0B3B2F4A5545}" destId="{83041687-3C31-47DE-BE4E-CBA864313D05}" srcOrd="0" destOrd="0" presId="urn:microsoft.com/office/officeart/2005/8/layout/cycle3"/>
    <dgm:cxn modelId="{1216C690-3A63-4492-93A1-951D613CE29D}" type="presOf" srcId="{D3035806-02A4-4152-9CFD-EC3D186BBBC1}" destId="{A799D6E0-669A-4384-A009-0379C18CF06D}" srcOrd="0" destOrd="0" presId="urn:microsoft.com/office/officeart/2005/8/layout/cycle3"/>
    <dgm:cxn modelId="{D16FE884-2DA9-448B-BDF1-6A28EC8997BA}" type="presOf" srcId="{FE432E93-DFF1-4C0A-A3E0-76653D00F0CF}" destId="{5010E196-3117-49A7-BF7F-DF6277E24B41}" srcOrd="0" destOrd="0" presId="urn:microsoft.com/office/officeart/2005/8/layout/cycle3"/>
    <dgm:cxn modelId="{53DD31B3-162E-4B9C-AF37-FD44837395A6}" srcId="{4C5A42F0-BE2E-4763-BDB2-284F1DD03D0B}" destId="{85FF81E1-E609-40A7-A53E-A72F574FF8AB}" srcOrd="4" destOrd="0" parTransId="{40A8C01C-6F4C-419E-8B5F-104334E786A5}" sibTransId="{7FA25442-6816-443A-816B-F495612CADA7}"/>
    <dgm:cxn modelId="{FDA0E8EB-E271-4A79-8697-E37CCB1CEE53}" srcId="{4C5A42F0-BE2E-4763-BDB2-284F1DD03D0B}" destId="{FE432E93-DFF1-4C0A-A3E0-76653D00F0CF}" srcOrd="1" destOrd="0" parTransId="{1A37B6C5-3988-42CA-9F34-AB5D1BCD03DD}" sibTransId="{F2FA2CDA-D0A7-4CB5-88E5-CD18E6830120}"/>
    <dgm:cxn modelId="{4B2CE6BD-D461-409A-86B4-611EBFC3B2C7}" type="presOf" srcId="{85FF81E1-E609-40A7-A53E-A72F574FF8AB}" destId="{52ACC703-975D-4D69-93D8-45B4F1B01154}" srcOrd="0" destOrd="0" presId="urn:microsoft.com/office/officeart/2005/8/layout/cycle3"/>
    <dgm:cxn modelId="{779F35DC-30D3-4222-8E2A-952941068D2D}" type="presOf" srcId="{BF58B54D-707E-4D2D-8F48-427967BF40B0}" destId="{43E18612-C135-4B4D-BA88-19C40A7776A1}" srcOrd="0" destOrd="0" presId="urn:microsoft.com/office/officeart/2005/8/layout/cycle3"/>
    <dgm:cxn modelId="{FD1F74D6-C6D2-4F66-9522-2665A49D14FA}" srcId="{4C5A42F0-BE2E-4763-BDB2-284F1DD03D0B}" destId="{25B68F16-60C9-4925-ADE5-C6A39065E188}" srcOrd="0" destOrd="0" parTransId="{D50CBB34-C029-4A09-A8C7-F4F1DBE86D65}" sibTransId="{E9036ED8-48BB-476E-ACE1-0B3B2F4A5545}"/>
    <dgm:cxn modelId="{BB58B10E-D037-486A-8AF7-229B6720921A}" type="presOf" srcId="{4C5A42F0-BE2E-4763-BDB2-284F1DD03D0B}" destId="{EFC665E7-29A0-4E7E-8801-665D4A3E999E}" srcOrd="0" destOrd="0" presId="urn:microsoft.com/office/officeart/2005/8/layout/cycle3"/>
    <dgm:cxn modelId="{ADCED6FF-4EA2-46CD-99B2-91AD531A89E3}" type="presOf" srcId="{25B68F16-60C9-4925-ADE5-C6A39065E188}" destId="{7FDE3B6A-CA94-46E8-85C8-9CE2BA010357}" srcOrd="0" destOrd="0" presId="urn:microsoft.com/office/officeart/2005/8/layout/cycle3"/>
    <dgm:cxn modelId="{0E53A6EF-C90F-4724-AAAF-6E9FD7C1EE21}" srcId="{4C5A42F0-BE2E-4763-BDB2-284F1DD03D0B}" destId="{D3035806-02A4-4152-9CFD-EC3D186BBBC1}" srcOrd="2" destOrd="0" parTransId="{CF181261-DB85-4E23-B4A3-6BA4FC336893}" sibTransId="{27F0E57F-9A10-4CB6-A807-65257BE27DFC}"/>
    <dgm:cxn modelId="{321D707F-63D8-4871-A79E-1B9E17974688}" type="presParOf" srcId="{EFC665E7-29A0-4E7E-8801-665D4A3E999E}" destId="{C37B9D32-2090-4661-A141-7DED61B2A37B}" srcOrd="0" destOrd="0" presId="urn:microsoft.com/office/officeart/2005/8/layout/cycle3"/>
    <dgm:cxn modelId="{54F7A018-6AED-4AFD-A41E-D1438B989B2E}" type="presParOf" srcId="{C37B9D32-2090-4661-A141-7DED61B2A37B}" destId="{7FDE3B6A-CA94-46E8-85C8-9CE2BA010357}" srcOrd="0" destOrd="0" presId="urn:microsoft.com/office/officeart/2005/8/layout/cycle3"/>
    <dgm:cxn modelId="{86519E6D-7156-489C-9C0E-3416FA651A50}" type="presParOf" srcId="{C37B9D32-2090-4661-A141-7DED61B2A37B}" destId="{83041687-3C31-47DE-BE4E-CBA864313D05}" srcOrd="1" destOrd="0" presId="urn:microsoft.com/office/officeart/2005/8/layout/cycle3"/>
    <dgm:cxn modelId="{16A7A9B3-5E48-4401-9AC6-00F61A51A099}" type="presParOf" srcId="{C37B9D32-2090-4661-A141-7DED61B2A37B}" destId="{5010E196-3117-49A7-BF7F-DF6277E24B41}" srcOrd="2" destOrd="0" presId="urn:microsoft.com/office/officeart/2005/8/layout/cycle3"/>
    <dgm:cxn modelId="{1F05298F-D2E6-488B-BD4E-33959085AA7F}" type="presParOf" srcId="{C37B9D32-2090-4661-A141-7DED61B2A37B}" destId="{A799D6E0-669A-4384-A009-0379C18CF06D}" srcOrd="3" destOrd="0" presId="urn:microsoft.com/office/officeart/2005/8/layout/cycle3"/>
    <dgm:cxn modelId="{E7A76F93-03CA-43F3-8F15-AC5C0F0A2DF0}" type="presParOf" srcId="{C37B9D32-2090-4661-A141-7DED61B2A37B}" destId="{43E18612-C135-4B4D-BA88-19C40A7776A1}" srcOrd="4" destOrd="0" presId="urn:microsoft.com/office/officeart/2005/8/layout/cycle3"/>
    <dgm:cxn modelId="{CB93999A-AC06-45EC-8762-F89A904AAA71}" type="presParOf" srcId="{C37B9D32-2090-4661-A141-7DED61B2A37B}" destId="{52ACC703-975D-4D69-93D8-45B4F1B01154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96829-9F07-4D94-AE21-C3D8EFB5A10F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748CF-19F5-4010-A79F-D397858AF5E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08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EA900"/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  <a:alpha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EA900"/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  <a:alpha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50000">
              <a:schemeClr val="accent4">
                <a:lumMod val="20000"/>
                <a:lumOff val="80000"/>
              </a:schemeClr>
            </a:gs>
            <a:gs pos="100000">
              <a:schemeClr val="tx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 Grupo"/>
          <p:cNvGrpSpPr/>
          <p:nvPr/>
        </p:nvGrpSpPr>
        <p:grpSpPr>
          <a:xfrm>
            <a:off x="251520" y="5290948"/>
            <a:ext cx="6715172" cy="1306404"/>
            <a:chOff x="285720" y="5148876"/>
            <a:chExt cx="6715172" cy="1306404"/>
          </a:xfrm>
        </p:grpSpPr>
        <p:sp>
          <p:nvSpPr>
            <p:cNvPr id="4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</a:rPr>
                <a:t>MC. </a:t>
              </a:r>
              <a:r>
                <a:rPr lang="es-ES" b="1" dirty="0" err="1" smtClean="0">
                  <a:solidFill>
                    <a:schemeClr val="bg1"/>
                  </a:solidFill>
                </a:rPr>
                <a:t>Grisel</a:t>
              </a:r>
              <a:r>
                <a:rPr lang="es-ES" b="1" dirty="0" smtClean="0">
                  <a:solidFill>
                    <a:schemeClr val="bg1"/>
                  </a:solidFill>
                </a:rPr>
                <a:t> Alejandra Gutiérrez Anguamea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Organismo de Cuenca Noroeste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Dirección Técnica</a:t>
              </a:r>
              <a:endParaRPr lang="es-MX" dirty="0">
                <a:solidFill>
                  <a:schemeClr val="bg1"/>
                </a:solidFill>
              </a:endParaRPr>
            </a:p>
          </p:txBody>
        </p:sp>
        <p:sp>
          <p:nvSpPr>
            <p:cNvPr id="5" name="2 Subtítulo"/>
            <p:cNvSpPr txBox="1">
              <a:spLocks/>
            </p:cNvSpPr>
            <p:nvPr/>
          </p:nvSpPr>
          <p:spPr bwMode="auto">
            <a:xfrm>
              <a:off x="357158" y="6033005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grisel.gutierreza@conagua.gob.mx</a:t>
              </a:r>
            </a:p>
          </p:txBody>
        </p:sp>
      </p:grpSp>
      <p:sp>
        <p:nvSpPr>
          <p:cNvPr id="15" name="1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C:\GRISEL GUTIÉRREZ A\LOGOS CONAGUA\CONAGUA2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74" y="724144"/>
            <a:ext cx="2632100" cy="70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742470 w 3111689"/>
              <a:gd name="connsiteY5" fmla="*/ 2786613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742470 w 3111689"/>
              <a:gd name="connsiteY5" fmla="*/ 2786613 h 5398971"/>
              <a:gd name="connsiteX6" fmla="*/ 1680677 w 3111689"/>
              <a:gd name="connsiteY6" fmla="*/ 2536084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87856" y="4123473"/>
                </a:lnTo>
                <a:lnTo>
                  <a:pt x="1828800" y="3686745"/>
                </a:lnTo>
                <a:cubicBezTo>
                  <a:pt x="1826790" y="3551146"/>
                  <a:pt x="1824779" y="3415548"/>
                  <a:pt x="1822769" y="3279949"/>
                </a:cubicBezTo>
                <a:cubicBezTo>
                  <a:pt x="1781826" y="3084331"/>
                  <a:pt x="1783413" y="2982231"/>
                  <a:pt x="1742470" y="2786613"/>
                </a:cubicBezTo>
                <a:cubicBezTo>
                  <a:pt x="1739552" y="2777261"/>
                  <a:pt x="1683595" y="2545436"/>
                  <a:pt x="1680677" y="2536084"/>
                </a:cubicBezTo>
                <a:cubicBezTo>
                  <a:pt x="1632238" y="2336044"/>
                  <a:pt x="1557188" y="2244598"/>
                  <a:pt x="1471751" y="2039392"/>
                </a:cubicBezTo>
                <a:cubicBezTo>
                  <a:pt x="1433174" y="1943385"/>
                  <a:pt x="1399881" y="1873205"/>
                  <a:pt x="1334877" y="1741041"/>
                </a:cubicBezTo>
                <a:cubicBezTo>
                  <a:pt x="1289503" y="1644776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323528" y="2708920"/>
            <a:ext cx="7560980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DESCRIPCIÓN GEOMORFOLÓGICA DE</a:t>
            </a:r>
          </a:p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LAS PRINCIPALES CUENCAS</a:t>
            </a:r>
          </a:p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DEL ESTADO DE SONORA</a:t>
            </a:r>
            <a:endParaRPr lang="es-ES" sz="30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1" name="Imagen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8107" y="500042"/>
            <a:ext cx="1511612" cy="1461223"/>
          </a:xfrm>
          <a:prstGeom prst="rect">
            <a:avLst/>
          </a:prstGeom>
          <a:noFill/>
        </p:spPr>
      </p:pic>
      <p:pic>
        <p:nvPicPr>
          <p:cNvPr id="12" name="Imagen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3571876"/>
            <a:ext cx="1559590" cy="1493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4499992" y="555938"/>
            <a:ext cx="3456384" cy="7848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500" b="1" cap="none" spc="0" dirty="0" smtClean="0">
                <a:ln w="19050">
                  <a:solidFill>
                    <a:srgbClr val="0070C0"/>
                  </a:solidFill>
                </a:ln>
                <a:solidFill>
                  <a:srgbClr val="0825B8"/>
                </a:solidFill>
                <a:effectLst/>
              </a:rPr>
              <a:t>OBJETIVO</a:t>
            </a:r>
            <a:endParaRPr lang="es-ES" sz="4500" b="1" cap="none" spc="0" dirty="0">
              <a:ln w="19050">
                <a:solidFill>
                  <a:srgbClr val="0070C0"/>
                </a:solidFill>
              </a:ln>
              <a:solidFill>
                <a:srgbClr val="0825B8"/>
              </a:solidFill>
              <a:effectLst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12160" y="1844824"/>
            <a:ext cx="2448272" cy="3096344"/>
          </a:xfrm>
        </p:spPr>
        <p:txBody>
          <a:bodyPr>
            <a:noAutofit/>
          </a:bodyPr>
          <a:lstStyle/>
          <a:p>
            <a:r>
              <a:rPr lang="es-MX" sz="2400" dirty="0" smtClean="0">
                <a:solidFill>
                  <a:schemeClr val="bg1"/>
                </a:solidFill>
              </a:rPr>
              <a:t>Realizar una caracterización geomorfológica sencilla de las cinco principales cuencas hidrográficas del estado de Sonora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28" name="27 Forma libre"/>
          <p:cNvSpPr/>
          <p:nvPr/>
        </p:nvSpPr>
        <p:spPr>
          <a:xfrm>
            <a:off x="0" y="485563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1048FC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689441619"/>
              </p:ext>
            </p:extLst>
          </p:nvPr>
        </p:nvGraphicFramePr>
        <p:xfrm>
          <a:off x="1187624" y="3516784"/>
          <a:ext cx="540060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399749775"/>
              </p:ext>
            </p:extLst>
          </p:nvPr>
        </p:nvGraphicFramePr>
        <p:xfrm>
          <a:off x="107504" y="764704"/>
          <a:ext cx="5544617" cy="349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12 Rectángulo"/>
          <p:cNvSpPr/>
          <p:nvPr/>
        </p:nvSpPr>
        <p:spPr>
          <a:xfrm rot="3702541">
            <a:off x="-634998" y="4461385"/>
            <a:ext cx="3387119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905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</a:t>
            </a:r>
            <a:endParaRPr lang="es-ES" sz="5400" b="1" cap="none" spc="0" dirty="0">
              <a:ln w="1905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Forma libre"/>
          <p:cNvSpPr/>
          <p:nvPr/>
        </p:nvSpPr>
        <p:spPr>
          <a:xfrm>
            <a:off x="107504" y="4149080"/>
            <a:ext cx="2048695" cy="2463970"/>
          </a:xfrm>
          <a:custGeom>
            <a:avLst/>
            <a:gdLst>
              <a:gd name="connsiteX0" fmla="*/ 0 w 2143125"/>
              <a:gd name="connsiteY0" fmla="*/ 0 h 2581275"/>
              <a:gd name="connsiteX1" fmla="*/ 647700 w 2143125"/>
              <a:gd name="connsiteY1" fmla="*/ 1343025 h 2581275"/>
              <a:gd name="connsiteX2" fmla="*/ 1571625 w 2143125"/>
              <a:gd name="connsiteY2" fmla="*/ 1914525 h 2581275"/>
              <a:gd name="connsiteX3" fmla="*/ 2143125 w 2143125"/>
              <a:gd name="connsiteY3" fmla="*/ 2581275 h 258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125" h="2581275">
                <a:moveTo>
                  <a:pt x="0" y="0"/>
                </a:moveTo>
                <a:cubicBezTo>
                  <a:pt x="192881" y="511969"/>
                  <a:pt x="385763" y="1023938"/>
                  <a:pt x="647700" y="1343025"/>
                </a:cubicBezTo>
                <a:cubicBezTo>
                  <a:pt x="909637" y="1662112"/>
                  <a:pt x="1322388" y="1708150"/>
                  <a:pt x="1571625" y="1914525"/>
                </a:cubicBezTo>
                <a:cubicBezTo>
                  <a:pt x="1820862" y="2120900"/>
                  <a:pt x="1981993" y="2351087"/>
                  <a:pt x="2143125" y="2581275"/>
                </a:cubicBezTo>
              </a:path>
            </a:pathLst>
          </a:custGeom>
          <a:noFill/>
          <a:ln w="50800"/>
          <a:scene3d>
            <a:camera prst="orthographicFront"/>
            <a:lightRig rig="threePt" dir="t"/>
          </a:scene3d>
          <a:sp3d>
            <a:bevelT w="254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628592" y="3297178"/>
            <a:ext cx="6823728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dirty="0" smtClean="0">
                <a:ln w="19050">
                  <a:solidFill>
                    <a:srgbClr val="2005E5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</a:t>
            </a:r>
            <a:endParaRPr lang="es-ES" sz="4000" b="1" cap="none" spc="0" dirty="0">
              <a:ln w="19050">
                <a:solidFill>
                  <a:srgbClr val="2005E5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364992565"/>
              </p:ext>
            </p:extLst>
          </p:nvPr>
        </p:nvGraphicFramePr>
        <p:xfrm>
          <a:off x="628592" y="692696"/>
          <a:ext cx="6991408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26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onector"/>
          <p:cNvSpPr/>
          <p:nvPr/>
        </p:nvSpPr>
        <p:spPr>
          <a:xfrm>
            <a:off x="179512" y="1829547"/>
            <a:ext cx="2592288" cy="2622842"/>
          </a:xfrm>
          <a:prstGeom prst="flowChartConnector">
            <a:avLst/>
          </a:prstGeom>
          <a:solidFill>
            <a:srgbClr val="44990B"/>
          </a:solidFill>
          <a:ln>
            <a:solidFill>
              <a:srgbClr val="00B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-36512" y="2363396"/>
            <a:ext cx="29158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Cuenca</a:t>
            </a:r>
          </a:p>
          <a:p>
            <a:pPr algn="ctr"/>
            <a:r>
              <a:rPr lang="es-E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</a:t>
            </a:r>
            <a:r>
              <a:rPr lang="es-E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Concepción</a:t>
            </a:r>
            <a:endParaRPr lang="es-E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9" t="11841" r="9013" b="6497"/>
          <a:stretch/>
        </p:blipFill>
        <p:spPr bwMode="auto">
          <a:xfrm>
            <a:off x="2828603" y="833697"/>
            <a:ext cx="6063877" cy="554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3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1" y="-99391"/>
            <a:ext cx="3601062" cy="6763608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652271 w 3208983"/>
              <a:gd name="connsiteY0" fmla="*/ 5510157 h 5510157"/>
              <a:gd name="connsiteX1" fmla="*/ 1782122 w 3208983"/>
              <a:gd name="connsiteY1" fmla="*/ 5039878 h 5510157"/>
              <a:gd name="connsiteX2" fmla="*/ 1872450 w 3208983"/>
              <a:gd name="connsiteY2" fmla="*/ 4620130 h 5510157"/>
              <a:gd name="connsiteX3" fmla="*/ 1908457 w 3208983"/>
              <a:gd name="connsiteY3" fmla="*/ 4197579 h 5510157"/>
              <a:gd name="connsiteX4" fmla="*/ 1926094 w 3208983"/>
              <a:gd name="connsiteY4" fmla="*/ 3797931 h 5510157"/>
              <a:gd name="connsiteX5" fmla="*/ 1924197 w 3208983"/>
              <a:gd name="connsiteY5" fmla="*/ 3424472 h 5510157"/>
              <a:gd name="connsiteX6" fmla="*/ 1861029 w 3208983"/>
              <a:gd name="connsiteY6" fmla="*/ 3001707 h 5510157"/>
              <a:gd name="connsiteX7" fmla="*/ 1777972 w 3208983"/>
              <a:gd name="connsiteY7" fmla="*/ 2668051 h 5510157"/>
              <a:gd name="connsiteX8" fmla="*/ 1657945 w 3208983"/>
              <a:gd name="connsiteY8" fmla="*/ 2311924 h 5510157"/>
              <a:gd name="connsiteX9" fmla="*/ 1527421 w 3208983"/>
              <a:gd name="connsiteY9" fmla="*/ 2013574 h 5510157"/>
              <a:gd name="connsiteX10" fmla="*/ 1317943 w 3208983"/>
              <a:gd name="connsiteY10" fmla="*/ 1619479 h 5510157"/>
              <a:gd name="connsiteX11" fmla="*/ 1235569 w 3208983"/>
              <a:gd name="connsiteY11" fmla="*/ 1473630 h 5510157"/>
              <a:gd name="connsiteX12" fmla="*/ 1135864 w 3208983"/>
              <a:gd name="connsiteY12" fmla="*/ 1311102 h 5510157"/>
              <a:gd name="connsiteX13" fmla="*/ 955840 w 3208983"/>
              <a:gd name="connsiteY13" fmla="*/ 1068049 h 5510157"/>
              <a:gd name="connsiteX14" fmla="*/ 588613 w 3208983"/>
              <a:gd name="connsiteY14" fmla="*/ 658946 h 5510157"/>
              <a:gd name="connsiteX15" fmla="*/ 315658 w 3208983"/>
              <a:gd name="connsiteY15" fmla="*/ 358695 h 5510157"/>
              <a:gd name="connsiteX16" fmla="*/ 124589 w 3208983"/>
              <a:gd name="connsiteY16" fmla="*/ 167627 h 5510157"/>
              <a:gd name="connsiteX17" fmla="*/ 0 w 3208983"/>
              <a:gd name="connsiteY17" fmla="*/ 0 h 5510157"/>
              <a:gd name="connsiteX18" fmla="*/ 3208983 w 3208983"/>
              <a:gd name="connsiteY18" fmla="*/ 119669 h 5510157"/>
              <a:gd name="connsiteX19" fmla="*/ 3191786 w 3208983"/>
              <a:gd name="connsiteY19" fmla="*/ 4848429 h 5510157"/>
              <a:gd name="connsiteX20" fmla="*/ 1652271 w 3208983"/>
              <a:gd name="connsiteY20" fmla="*/ 5510157 h 5510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8983" h="5510157">
                <a:moveTo>
                  <a:pt x="1652271" y="5510157"/>
                </a:moveTo>
                <a:lnTo>
                  <a:pt x="1782122" y="5039878"/>
                </a:lnTo>
                <a:lnTo>
                  <a:pt x="1872450" y="4620130"/>
                </a:lnTo>
                <a:cubicBezTo>
                  <a:pt x="1892447" y="4497329"/>
                  <a:pt x="1904808" y="4286001"/>
                  <a:pt x="1908457" y="4197579"/>
                </a:cubicBezTo>
                <a:cubicBezTo>
                  <a:pt x="1912106" y="4109157"/>
                  <a:pt x="1922412" y="3944365"/>
                  <a:pt x="1926094" y="3797931"/>
                </a:cubicBezTo>
                <a:cubicBezTo>
                  <a:pt x="1927628" y="3679650"/>
                  <a:pt x="1922663" y="3542753"/>
                  <a:pt x="1924197" y="3424472"/>
                </a:cubicBezTo>
                <a:lnTo>
                  <a:pt x="1861029" y="3001707"/>
                </a:lnTo>
                <a:cubicBezTo>
                  <a:pt x="1858111" y="2992355"/>
                  <a:pt x="1780890" y="2677403"/>
                  <a:pt x="1777972" y="2668051"/>
                </a:cubicBezTo>
                <a:cubicBezTo>
                  <a:pt x="1729533" y="2468011"/>
                  <a:pt x="1743382" y="2517130"/>
                  <a:pt x="1657945" y="2311924"/>
                </a:cubicBezTo>
                <a:cubicBezTo>
                  <a:pt x="1619368" y="2215917"/>
                  <a:pt x="1592425" y="2145738"/>
                  <a:pt x="1527421" y="2013574"/>
                </a:cubicBezTo>
                <a:cubicBezTo>
                  <a:pt x="1482047" y="1917309"/>
                  <a:pt x="1340139" y="1666221"/>
                  <a:pt x="1317943" y="1619479"/>
                </a:cubicBezTo>
                <a:cubicBezTo>
                  <a:pt x="1295747" y="1572737"/>
                  <a:pt x="1251821" y="1503504"/>
                  <a:pt x="1235569" y="1473630"/>
                </a:cubicBezTo>
                <a:lnTo>
                  <a:pt x="1135864" y="1311102"/>
                </a:lnTo>
                <a:lnTo>
                  <a:pt x="955840" y="1068049"/>
                </a:lnTo>
                <a:lnTo>
                  <a:pt x="588613" y="658946"/>
                </a:lnTo>
                <a:lnTo>
                  <a:pt x="315658" y="358695"/>
                </a:lnTo>
                <a:lnTo>
                  <a:pt x="124589" y="167627"/>
                </a:lnTo>
                <a:lnTo>
                  <a:pt x="0" y="0"/>
                </a:lnTo>
                <a:cubicBezTo>
                  <a:pt x="1037230" y="2828"/>
                  <a:pt x="2171753" y="116841"/>
                  <a:pt x="3208983" y="119669"/>
                </a:cubicBezTo>
                <a:cubicBezTo>
                  <a:pt x="3203251" y="1695922"/>
                  <a:pt x="3197518" y="3272176"/>
                  <a:pt x="3191786" y="4848429"/>
                </a:cubicBezTo>
                <a:lnTo>
                  <a:pt x="1652271" y="5510157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64DF0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2483768" y="260649"/>
            <a:ext cx="6192688" cy="6048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Inicia su curso con un cauce perfectamente definido en altos valles </a:t>
            </a:r>
            <a:r>
              <a:rPr lang="es-MX" dirty="0" err="1">
                <a:solidFill>
                  <a:schemeClr val="bg1"/>
                </a:solidFill>
              </a:rPr>
              <a:t>intermontanos</a:t>
            </a:r>
            <a:r>
              <a:rPr lang="es-MX" dirty="0">
                <a:solidFill>
                  <a:schemeClr val="bg1"/>
                </a:solidFill>
              </a:rPr>
              <a:t> conglomeráticos de Sierra Las Avispas y S. El Pinito, atravesando laderas montañosas altas y bajas de roca fisurada con fuertes pendientes en los municipios de Nogales, </a:t>
            </a:r>
            <a:r>
              <a:rPr lang="es-MX" dirty="0" err="1">
                <a:solidFill>
                  <a:schemeClr val="bg1"/>
                </a:solidFill>
              </a:rPr>
              <a:t>Ímuris</a:t>
            </a:r>
            <a:r>
              <a:rPr lang="es-MX" dirty="0">
                <a:solidFill>
                  <a:schemeClr val="bg1"/>
                </a:solidFill>
              </a:rPr>
              <a:t> y Magdalena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>
                <a:solidFill>
                  <a:schemeClr val="bg1"/>
                </a:solidFill>
              </a:rPr>
              <a:t>En la parte media de la cuenca, discurre por amplias bajadas de pendientes medias bordeando lomeríos conglomeráticos y sierras escarpadas fisuradas, ubicadas en los municipios de Santa Ana, Trincheras, </a:t>
            </a:r>
            <a:r>
              <a:rPr lang="es-MX" dirty="0" err="1">
                <a:solidFill>
                  <a:schemeClr val="bg1"/>
                </a:solidFill>
              </a:rPr>
              <a:t>Oquitoa</a:t>
            </a:r>
            <a:r>
              <a:rPr lang="es-MX" dirty="0">
                <a:solidFill>
                  <a:schemeClr val="bg1"/>
                </a:solidFill>
              </a:rPr>
              <a:t> y Altar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>
                <a:solidFill>
                  <a:schemeClr val="bg1"/>
                </a:solidFill>
              </a:rPr>
              <a:t>La porción baja corresponde al Valle de </a:t>
            </a:r>
            <a:r>
              <a:rPr lang="es-MX" dirty="0" err="1">
                <a:solidFill>
                  <a:schemeClr val="bg1"/>
                </a:solidFill>
              </a:rPr>
              <a:t>Caborca</a:t>
            </a:r>
            <a:r>
              <a:rPr lang="es-MX" dirty="0">
                <a:solidFill>
                  <a:schemeClr val="bg1"/>
                </a:solidFill>
              </a:rPr>
              <a:t>, constituida por una amplia llanura aluvial, que por su alta porosidad, permeabilidad (</a:t>
            </a:r>
            <a:r>
              <a:rPr lang="es-MX" dirty="0" err="1">
                <a:solidFill>
                  <a:schemeClr val="bg1"/>
                </a:solidFill>
              </a:rPr>
              <a:t>gv</a:t>
            </a:r>
            <a:r>
              <a:rPr lang="es-MX" dirty="0">
                <a:solidFill>
                  <a:schemeClr val="bg1"/>
                </a:solidFill>
              </a:rPr>
              <a:t>-al) y pendiente próxima a cero provoca que los cursos hídricos presenten un serpenteo y modificación en su dirección, ocasionando que la velocidad de escurrimiento disminuya y aumente la infiltración, desapareciendo las escorrentías antes de llegar al Golfo de California.</a:t>
            </a:r>
          </a:p>
          <a:p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 rot="15975743">
            <a:off x="617296" y="1994579"/>
            <a:ext cx="3559308" cy="11817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64170"/>
              </a:avLst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rgbClr val="44990B"/>
                  </a:solidFill>
                  <a:prstDash val="solid"/>
                </a:ln>
                <a:solidFill>
                  <a:srgbClr val="44990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16195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Lágrima"/>
          <p:cNvSpPr/>
          <p:nvPr/>
        </p:nvSpPr>
        <p:spPr>
          <a:xfrm>
            <a:off x="70992" y="1940128"/>
            <a:ext cx="2808312" cy="2887578"/>
          </a:xfrm>
          <a:prstGeom prst="teardrop">
            <a:avLst/>
          </a:prstGeom>
          <a:solidFill>
            <a:srgbClr val="C85F00"/>
          </a:solidFill>
          <a:effectLst>
            <a:glow rad="101600">
              <a:schemeClr val="tx2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-36512" y="2651428"/>
            <a:ext cx="29158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Cuenca</a:t>
            </a:r>
          </a:p>
          <a:p>
            <a:pPr algn="ctr"/>
            <a:r>
              <a:rPr lang="es-ES" sz="3200" b="1" dirty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es-ES" sz="32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</a:t>
            </a:r>
            <a:r>
              <a:rPr lang="es-ES" sz="3200" b="1" cap="none" spc="0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Sonora</a:t>
            </a:r>
            <a:endParaRPr lang="es-ES" sz="3200" b="1" cap="none" spc="0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8 Forma libre"/>
          <p:cNvSpPr/>
          <p:nvPr/>
        </p:nvSpPr>
        <p:spPr>
          <a:xfrm>
            <a:off x="7249552" y="44624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DBA60F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Forma libre"/>
          <p:cNvSpPr/>
          <p:nvPr/>
        </p:nvSpPr>
        <p:spPr>
          <a:xfrm>
            <a:off x="-36512" y="4915898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5" t="15532" r="19179" b="12127"/>
          <a:stretch/>
        </p:blipFill>
        <p:spPr bwMode="auto">
          <a:xfrm>
            <a:off x="3009353" y="260648"/>
            <a:ext cx="5667103" cy="620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719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2" y="-171399"/>
            <a:ext cx="1850664" cy="679090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776184 w 3332896"/>
              <a:gd name="connsiteY0" fmla="*/ 5532393 h 5532393"/>
              <a:gd name="connsiteX1" fmla="*/ 1906035 w 3332896"/>
              <a:gd name="connsiteY1" fmla="*/ 5062114 h 5532393"/>
              <a:gd name="connsiteX2" fmla="*/ 1996363 w 3332896"/>
              <a:gd name="connsiteY2" fmla="*/ 4642366 h 5532393"/>
              <a:gd name="connsiteX3" fmla="*/ 2032370 w 3332896"/>
              <a:gd name="connsiteY3" fmla="*/ 4219815 h 5532393"/>
              <a:gd name="connsiteX4" fmla="*/ 2050007 w 3332896"/>
              <a:gd name="connsiteY4" fmla="*/ 3820167 h 5532393"/>
              <a:gd name="connsiteX5" fmla="*/ 2048110 w 3332896"/>
              <a:gd name="connsiteY5" fmla="*/ 3446708 h 5532393"/>
              <a:gd name="connsiteX6" fmla="*/ 1984942 w 3332896"/>
              <a:gd name="connsiteY6" fmla="*/ 3023943 h 5532393"/>
              <a:gd name="connsiteX7" fmla="*/ 1901885 w 3332896"/>
              <a:gd name="connsiteY7" fmla="*/ 2690287 h 5532393"/>
              <a:gd name="connsiteX8" fmla="*/ 1781858 w 3332896"/>
              <a:gd name="connsiteY8" fmla="*/ 2334160 h 5532393"/>
              <a:gd name="connsiteX9" fmla="*/ 1651334 w 3332896"/>
              <a:gd name="connsiteY9" fmla="*/ 2035810 h 5532393"/>
              <a:gd name="connsiteX10" fmla="*/ 1441856 w 3332896"/>
              <a:gd name="connsiteY10" fmla="*/ 1641715 h 5532393"/>
              <a:gd name="connsiteX11" fmla="*/ 1359482 w 3332896"/>
              <a:gd name="connsiteY11" fmla="*/ 1495866 h 5532393"/>
              <a:gd name="connsiteX12" fmla="*/ 1259777 w 3332896"/>
              <a:gd name="connsiteY12" fmla="*/ 1333338 h 5532393"/>
              <a:gd name="connsiteX13" fmla="*/ 1079753 w 3332896"/>
              <a:gd name="connsiteY13" fmla="*/ 1090285 h 5532393"/>
              <a:gd name="connsiteX14" fmla="*/ 712526 w 3332896"/>
              <a:gd name="connsiteY14" fmla="*/ 681182 h 5532393"/>
              <a:gd name="connsiteX15" fmla="*/ 439571 w 3332896"/>
              <a:gd name="connsiteY15" fmla="*/ 380931 h 5532393"/>
              <a:gd name="connsiteX16" fmla="*/ 248502 w 3332896"/>
              <a:gd name="connsiteY16" fmla="*/ 189863 h 5532393"/>
              <a:gd name="connsiteX17" fmla="*/ 0 w 3332896"/>
              <a:gd name="connsiteY17" fmla="*/ 0 h 5532393"/>
              <a:gd name="connsiteX18" fmla="*/ 3332896 w 3332896"/>
              <a:gd name="connsiteY18" fmla="*/ 141905 h 5532393"/>
              <a:gd name="connsiteX19" fmla="*/ 3315699 w 3332896"/>
              <a:gd name="connsiteY19" fmla="*/ 4870665 h 5532393"/>
              <a:gd name="connsiteX20" fmla="*/ 1776184 w 3332896"/>
              <a:gd name="connsiteY20" fmla="*/ 5532393 h 553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32896" h="5532393">
                <a:moveTo>
                  <a:pt x="1776184" y="5532393"/>
                </a:moveTo>
                <a:lnTo>
                  <a:pt x="1906035" y="5062114"/>
                </a:lnTo>
                <a:lnTo>
                  <a:pt x="1996363" y="4642366"/>
                </a:lnTo>
                <a:cubicBezTo>
                  <a:pt x="2016360" y="4519565"/>
                  <a:pt x="2028721" y="4308237"/>
                  <a:pt x="2032370" y="4219815"/>
                </a:cubicBezTo>
                <a:cubicBezTo>
                  <a:pt x="2036019" y="4131393"/>
                  <a:pt x="2046325" y="3966601"/>
                  <a:pt x="2050007" y="3820167"/>
                </a:cubicBezTo>
                <a:cubicBezTo>
                  <a:pt x="2051541" y="3701886"/>
                  <a:pt x="2046576" y="3564989"/>
                  <a:pt x="2048110" y="3446708"/>
                </a:cubicBezTo>
                <a:lnTo>
                  <a:pt x="1984942" y="3023943"/>
                </a:lnTo>
                <a:cubicBezTo>
                  <a:pt x="1982024" y="3014591"/>
                  <a:pt x="1904803" y="2699639"/>
                  <a:pt x="1901885" y="2690287"/>
                </a:cubicBezTo>
                <a:cubicBezTo>
                  <a:pt x="1853446" y="2490247"/>
                  <a:pt x="1867295" y="2539366"/>
                  <a:pt x="1781858" y="2334160"/>
                </a:cubicBezTo>
                <a:cubicBezTo>
                  <a:pt x="1743281" y="2238153"/>
                  <a:pt x="1716338" y="2167974"/>
                  <a:pt x="1651334" y="2035810"/>
                </a:cubicBezTo>
                <a:cubicBezTo>
                  <a:pt x="1605960" y="1939545"/>
                  <a:pt x="1464052" y="1688457"/>
                  <a:pt x="1441856" y="1641715"/>
                </a:cubicBezTo>
                <a:cubicBezTo>
                  <a:pt x="1419660" y="1594973"/>
                  <a:pt x="1375734" y="1525740"/>
                  <a:pt x="1359482" y="1495866"/>
                </a:cubicBezTo>
                <a:lnTo>
                  <a:pt x="1259777" y="1333338"/>
                </a:lnTo>
                <a:lnTo>
                  <a:pt x="1079753" y="1090285"/>
                </a:lnTo>
                <a:lnTo>
                  <a:pt x="712526" y="681182"/>
                </a:lnTo>
                <a:lnTo>
                  <a:pt x="439571" y="380931"/>
                </a:lnTo>
                <a:lnTo>
                  <a:pt x="248502" y="189863"/>
                </a:lnTo>
                <a:lnTo>
                  <a:pt x="0" y="0"/>
                </a:lnTo>
                <a:cubicBezTo>
                  <a:pt x="1037230" y="2828"/>
                  <a:pt x="2295666" y="139077"/>
                  <a:pt x="3332896" y="141905"/>
                </a:cubicBezTo>
                <a:cubicBezTo>
                  <a:pt x="3327164" y="1718158"/>
                  <a:pt x="3321431" y="3294412"/>
                  <a:pt x="3315699" y="4870665"/>
                </a:cubicBezTo>
                <a:lnTo>
                  <a:pt x="1776184" y="5532393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1547664" y="260649"/>
            <a:ext cx="748883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Nace en lo alto de las sierras plutónicas y volcánicas con lineamientos estructurales, altamente escarpados y de fuertes pendientes que favorecen la velocidad de escurrimiento a través de los valles </a:t>
            </a:r>
            <a:r>
              <a:rPr lang="es-MX" dirty="0" err="1">
                <a:solidFill>
                  <a:schemeClr val="bg1"/>
                </a:solidFill>
              </a:rPr>
              <a:t>intermontamos</a:t>
            </a:r>
            <a:r>
              <a:rPr lang="es-MX" dirty="0">
                <a:solidFill>
                  <a:schemeClr val="bg1"/>
                </a:solidFill>
              </a:rPr>
              <a:t> conglomeráticos los Ríos San Miguel, </a:t>
            </a:r>
            <a:r>
              <a:rPr lang="es-MX" dirty="0" err="1">
                <a:solidFill>
                  <a:schemeClr val="bg1"/>
                </a:solidFill>
              </a:rPr>
              <a:t>Bacanuchi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Bacoachi</a:t>
            </a:r>
            <a:r>
              <a:rPr lang="es-MX" dirty="0">
                <a:solidFill>
                  <a:schemeClr val="bg1"/>
                </a:solidFill>
              </a:rPr>
              <a:t> y la porción alta del Sonora.</a:t>
            </a:r>
          </a:p>
          <a:p>
            <a:pPr algn="just"/>
            <a:r>
              <a:rPr lang="es-MX" dirty="0">
                <a:solidFill>
                  <a:schemeClr val="bg1"/>
                </a:solidFill>
              </a:rPr>
              <a:t>En el poblado de </a:t>
            </a:r>
            <a:r>
              <a:rPr lang="es-MX" dirty="0" err="1">
                <a:solidFill>
                  <a:schemeClr val="bg1"/>
                </a:solidFill>
              </a:rPr>
              <a:t>Mazocahui</a:t>
            </a:r>
            <a:r>
              <a:rPr lang="es-MX" dirty="0">
                <a:solidFill>
                  <a:schemeClr val="bg1"/>
                </a:solidFill>
              </a:rPr>
              <a:t>, el colector principal desvía su curso hacia el suroeste, indicando la presencia de lineamientos. La región media atraviesa laderas montañosas fracturadas plutónicas y lomeríos volcánico-conglomeráticos de pendientes medias. En el Río Zanjón, las corrientes discurren desde montañas volcánicas y lomeríos de arenisca-conglomerado hacia la planicie aluvial divergente superior, donde confluyen sus arroyos tributarios. Estos principales cursos descargan sus aguas en la presa Abelardo L. Rodríguez.  </a:t>
            </a:r>
          </a:p>
          <a:p>
            <a:pPr algn="just"/>
            <a:r>
              <a:rPr lang="es-MX" dirty="0">
                <a:solidFill>
                  <a:schemeClr val="bg1"/>
                </a:solidFill>
              </a:rPr>
              <a:t>La porción baja corresponde a la región Costa de Hermosillo, constituida por planicies aluviales divergentes superiores e inferiores y zonas cultivadas, que por su alta porosidad, permeabilidad (</a:t>
            </a:r>
            <a:r>
              <a:rPr lang="es-MX" dirty="0" err="1">
                <a:solidFill>
                  <a:schemeClr val="bg1"/>
                </a:solidFill>
              </a:rPr>
              <a:t>gv</a:t>
            </a:r>
            <a:r>
              <a:rPr lang="es-MX" dirty="0">
                <a:solidFill>
                  <a:schemeClr val="bg1"/>
                </a:solidFill>
              </a:rPr>
              <a:t>-al) y pendiente próxima a cero provoca que la velocidad de escurrimiento disminuya y aumente la infiltración; sin embargo, la explotación se intensifica por la gran cantidad de pozos profundos utilizados para agricultura, ocasionando un déficit entre la relación infiltración-escurrimiento, al grado de que las escorrentías se pierden mucho antes de llegar al límite de la planicie deltaica salina, próxima a la línea costera. 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 rot="15975743">
            <a:off x="-217538" y="2463900"/>
            <a:ext cx="3559308" cy="11817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6417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1430"/>
                <a:solidFill>
                  <a:srgbClr val="E2521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126874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ombo"/>
          <p:cNvSpPr/>
          <p:nvPr/>
        </p:nvSpPr>
        <p:spPr>
          <a:xfrm>
            <a:off x="-180528" y="1628800"/>
            <a:ext cx="3240360" cy="3183629"/>
          </a:xfrm>
          <a:prstGeom prst="diamond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E24608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9E000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-36512" y="2363396"/>
            <a:ext cx="29158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Cuenca</a:t>
            </a:r>
          </a:p>
          <a:p>
            <a:pPr algn="ctr"/>
            <a:r>
              <a:rPr lang="es-ES" sz="3200" b="1" dirty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es-ES" sz="3200" b="1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</a:t>
            </a:r>
            <a:r>
              <a:rPr lang="es-ES" sz="3200" b="1" cap="none" spc="0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</a:t>
            </a:r>
            <a:r>
              <a:rPr lang="es-ES" sz="3200" b="1" cap="none" spc="0" dirty="0" err="1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Mátape</a:t>
            </a:r>
            <a:endParaRPr lang="es-ES" sz="3200" b="1" cap="none" spc="0" dirty="0">
              <a:ln w="11430">
                <a:solidFill>
                  <a:schemeClr val="tx1">
                    <a:lumMod val="85000"/>
                  </a:schemeClr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7" t="10075" r="16269" b="14505"/>
          <a:stretch/>
        </p:blipFill>
        <p:spPr bwMode="auto">
          <a:xfrm>
            <a:off x="3059832" y="332656"/>
            <a:ext cx="5960936" cy="6133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17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2" y="-99391"/>
            <a:ext cx="2138250" cy="6749958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767128 w 3323840"/>
              <a:gd name="connsiteY0" fmla="*/ 5499037 h 5499037"/>
              <a:gd name="connsiteX1" fmla="*/ 1896979 w 3323840"/>
              <a:gd name="connsiteY1" fmla="*/ 5028758 h 5499037"/>
              <a:gd name="connsiteX2" fmla="*/ 1987307 w 3323840"/>
              <a:gd name="connsiteY2" fmla="*/ 4609010 h 5499037"/>
              <a:gd name="connsiteX3" fmla="*/ 2023314 w 3323840"/>
              <a:gd name="connsiteY3" fmla="*/ 4186459 h 5499037"/>
              <a:gd name="connsiteX4" fmla="*/ 2040951 w 3323840"/>
              <a:gd name="connsiteY4" fmla="*/ 3786811 h 5499037"/>
              <a:gd name="connsiteX5" fmla="*/ 2039054 w 3323840"/>
              <a:gd name="connsiteY5" fmla="*/ 3413352 h 5499037"/>
              <a:gd name="connsiteX6" fmla="*/ 1975886 w 3323840"/>
              <a:gd name="connsiteY6" fmla="*/ 2990587 h 5499037"/>
              <a:gd name="connsiteX7" fmla="*/ 1892829 w 3323840"/>
              <a:gd name="connsiteY7" fmla="*/ 2656931 h 5499037"/>
              <a:gd name="connsiteX8" fmla="*/ 1772802 w 3323840"/>
              <a:gd name="connsiteY8" fmla="*/ 2300804 h 5499037"/>
              <a:gd name="connsiteX9" fmla="*/ 1642278 w 3323840"/>
              <a:gd name="connsiteY9" fmla="*/ 2002454 h 5499037"/>
              <a:gd name="connsiteX10" fmla="*/ 1432800 w 3323840"/>
              <a:gd name="connsiteY10" fmla="*/ 1608359 h 5499037"/>
              <a:gd name="connsiteX11" fmla="*/ 1350426 w 3323840"/>
              <a:gd name="connsiteY11" fmla="*/ 1462510 h 5499037"/>
              <a:gd name="connsiteX12" fmla="*/ 1250721 w 3323840"/>
              <a:gd name="connsiteY12" fmla="*/ 1299982 h 5499037"/>
              <a:gd name="connsiteX13" fmla="*/ 1070697 w 3323840"/>
              <a:gd name="connsiteY13" fmla="*/ 1056929 h 5499037"/>
              <a:gd name="connsiteX14" fmla="*/ 703470 w 3323840"/>
              <a:gd name="connsiteY14" fmla="*/ 647826 h 5499037"/>
              <a:gd name="connsiteX15" fmla="*/ 430515 w 3323840"/>
              <a:gd name="connsiteY15" fmla="*/ 347575 h 5499037"/>
              <a:gd name="connsiteX16" fmla="*/ 239446 w 3323840"/>
              <a:gd name="connsiteY16" fmla="*/ 156507 h 5499037"/>
              <a:gd name="connsiteX17" fmla="*/ 0 w 3323840"/>
              <a:gd name="connsiteY17" fmla="*/ 0 h 5499037"/>
              <a:gd name="connsiteX18" fmla="*/ 3323840 w 3323840"/>
              <a:gd name="connsiteY18" fmla="*/ 108549 h 5499037"/>
              <a:gd name="connsiteX19" fmla="*/ 3306643 w 3323840"/>
              <a:gd name="connsiteY19" fmla="*/ 4837309 h 5499037"/>
              <a:gd name="connsiteX20" fmla="*/ 1767128 w 3323840"/>
              <a:gd name="connsiteY20" fmla="*/ 5499037 h 5499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23840" h="5499037">
                <a:moveTo>
                  <a:pt x="1767128" y="5499037"/>
                </a:moveTo>
                <a:lnTo>
                  <a:pt x="1896979" y="5028758"/>
                </a:lnTo>
                <a:lnTo>
                  <a:pt x="1987307" y="4609010"/>
                </a:lnTo>
                <a:cubicBezTo>
                  <a:pt x="2007304" y="4486209"/>
                  <a:pt x="2019665" y="4274881"/>
                  <a:pt x="2023314" y="4186459"/>
                </a:cubicBezTo>
                <a:cubicBezTo>
                  <a:pt x="2026963" y="4098037"/>
                  <a:pt x="2037269" y="3933245"/>
                  <a:pt x="2040951" y="3786811"/>
                </a:cubicBezTo>
                <a:cubicBezTo>
                  <a:pt x="2042485" y="3668530"/>
                  <a:pt x="2037520" y="3531633"/>
                  <a:pt x="2039054" y="3413352"/>
                </a:cubicBezTo>
                <a:lnTo>
                  <a:pt x="1975886" y="2990587"/>
                </a:lnTo>
                <a:cubicBezTo>
                  <a:pt x="1972968" y="2981235"/>
                  <a:pt x="1895747" y="2666283"/>
                  <a:pt x="1892829" y="2656931"/>
                </a:cubicBezTo>
                <a:cubicBezTo>
                  <a:pt x="1844390" y="2456891"/>
                  <a:pt x="1858239" y="2506010"/>
                  <a:pt x="1772802" y="2300804"/>
                </a:cubicBezTo>
                <a:cubicBezTo>
                  <a:pt x="1734225" y="2204797"/>
                  <a:pt x="1707282" y="2134618"/>
                  <a:pt x="1642278" y="2002454"/>
                </a:cubicBezTo>
                <a:cubicBezTo>
                  <a:pt x="1596904" y="1906189"/>
                  <a:pt x="1454996" y="1655101"/>
                  <a:pt x="1432800" y="1608359"/>
                </a:cubicBezTo>
                <a:cubicBezTo>
                  <a:pt x="1410604" y="1561617"/>
                  <a:pt x="1366678" y="1492384"/>
                  <a:pt x="1350426" y="1462510"/>
                </a:cubicBezTo>
                <a:lnTo>
                  <a:pt x="1250721" y="1299982"/>
                </a:lnTo>
                <a:lnTo>
                  <a:pt x="1070697" y="1056929"/>
                </a:lnTo>
                <a:lnTo>
                  <a:pt x="703470" y="647826"/>
                </a:lnTo>
                <a:lnTo>
                  <a:pt x="430515" y="347575"/>
                </a:lnTo>
                <a:lnTo>
                  <a:pt x="239446" y="156507"/>
                </a:lnTo>
                <a:lnTo>
                  <a:pt x="0" y="0"/>
                </a:lnTo>
                <a:cubicBezTo>
                  <a:pt x="1037230" y="2828"/>
                  <a:pt x="2286610" y="105721"/>
                  <a:pt x="3323840" y="108549"/>
                </a:cubicBezTo>
                <a:cubicBezTo>
                  <a:pt x="3318108" y="1684802"/>
                  <a:pt x="3312375" y="3261056"/>
                  <a:pt x="3306643" y="4837309"/>
                </a:cubicBezTo>
                <a:lnTo>
                  <a:pt x="1767128" y="5499037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1965261" y="319291"/>
            <a:ext cx="685521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chemeClr val="bg1"/>
                </a:solidFill>
              </a:rPr>
              <a:t>Nace en lo alto del cerro Picacho Colorado y discurre en una dirección general noreste-suroeste; erosionando laderas montañosas altas y bajas de rocas volcánicas, plutónicas y metamórficas fracturadas de fuertes pendientes. Ocasionalmente se presentan lomeríos calcáreos aislados; en las zonas próximas al cauce principal se localizan lomeríos conglomeráticos de pendientes medias</a:t>
            </a:r>
            <a:r>
              <a:rPr lang="es-MX" sz="16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MX" sz="1600" dirty="0">
                <a:solidFill>
                  <a:schemeClr val="bg1"/>
                </a:solidFill>
              </a:rPr>
              <a:t>En la parte media, el cauce principal del Río </a:t>
            </a:r>
            <a:r>
              <a:rPr lang="es-MX" sz="1600" dirty="0" err="1">
                <a:solidFill>
                  <a:schemeClr val="bg1"/>
                </a:solidFill>
              </a:rPr>
              <a:t>Mátape</a:t>
            </a:r>
            <a:r>
              <a:rPr lang="es-MX" sz="1600" dirty="0">
                <a:solidFill>
                  <a:schemeClr val="bg1"/>
                </a:solidFill>
              </a:rPr>
              <a:t> atraviesa montañas medias de volcánicas, plutónicas y arenisca-</a:t>
            </a:r>
            <a:r>
              <a:rPr lang="es-MX" sz="1600" dirty="0" err="1">
                <a:solidFill>
                  <a:schemeClr val="bg1"/>
                </a:solidFill>
              </a:rPr>
              <a:t>lutita</a:t>
            </a:r>
            <a:r>
              <a:rPr lang="es-MX" sz="1600" dirty="0">
                <a:solidFill>
                  <a:schemeClr val="bg1"/>
                </a:solidFill>
              </a:rPr>
              <a:t> fisuradas, cuyos relieves dan paso a lomeríos medios de litología </a:t>
            </a:r>
            <a:r>
              <a:rPr lang="es-MX" sz="1600" dirty="0" err="1">
                <a:solidFill>
                  <a:schemeClr val="bg1"/>
                </a:solidFill>
              </a:rPr>
              <a:t>conglomerática</a:t>
            </a:r>
            <a:r>
              <a:rPr lang="es-MX" sz="1600" dirty="0">
                <a:solidFill>
                  <a:schemeClr val="bg1"/>
                </a:solidFill>
              </a:rPr>
              <a:t> cuaternaria, ubicados al pie de los primeros. Continúa su recorrido por amplias planicies aluviales divergentes superiores que reúnen arroyos secundarios con orientación general norte-sur y noreste-suroeste.  También existen lomeríos aislados que definen un lineamiento de dirección norte-sur que coinciden con el flanco izquierdo del graben del Valle de Guaymas</a:t>
            </a:r>
            <a:r>
              <a:rPr lang="es-MX" sz="16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MX" sz="1600" dirty="0">
                <a:solidFill>
                  <a:schemeClr val="bg1"/>
                </a:solidFill>
              </a:rPr>
              <a:t>En la parte final del Valle de Guaymas presenta laderas montañosas bajas y medias de rocas volcánicas fracturadas de pendientes medias, lomeríos de volcánica y de conglomerado </a:t>
            </a:r>
            <a:r>
              <a:rPr lang="es-MX" sz="1600" dirty="0" err="1">
                <a:solidFill>
                  <a:schemeClr val="bg1"/>
                </a:solidFill>
              </a:rPr>
              <a:t>polimíctico</a:t>
            </a:r>
            <a:r>
              <a:rPr lang="es-MX" sz="1600" dirty="0">
                <a:solidFill>
                  <a:schemeClr val="bg1"/>
                </a:solidFill>
              </a:rPr>
              <a:t> de form</a:t>
            </a:r>
            <a:r>
              <a:rPr lang="es-MX" sz="1600" dirty="0"/>
              <a:t>as </a:t>
            </a:r>
            <a:r>
              <a:rPr lang="es-MX" sz="1600" dirty="0">
                <a:solidFill>
                  <a:schemeClr val="bg1"/>
                </a:solidFill>
              </a:rPr>
              <a:t>suavizadas. La porción topográficamente más baja de la re</a:t>
            </a:r>
            <a:r>
              <a:rPr lang="es-MX" sz="1600" dirty="0"/>
              <a:t>gión</a:t>
            </a:r>
            <a:r>
              <a:rPr lang="es-MX" sz="1600" dirty="0">
                <a:solidFill>
                  <a:schemeClr val="bg1"/>
                </a:solidFill>
              </a:rPr>
              <a:t> </a:t>
            </a:r>
            <a:r>
              <a:rPr lang="es-MX" sz="1600" dirty="0"/>
              <a:t>está </a:t>
            </a:r>
            <a:r>
              <a:rPr lang="es-MX" sz="1600" dirty="0">
                <a:solidFill>
                  <a:schemeClr val="bg1"/>
                </a:solidFill>
              </a:rPr>
              <a:t>conformada por planicies divergentes superiores e </a:t>
            </a:r>
            <a:r>
              <a:rPr lang="es-MX" sz="1600" dirty="0"/>
              <a:t>inferiores que </a:t>
            </a:r>
            <a:r>
              <a:rPr lang="es-MX" sz="1600" dirty="0">
                <a:solidFill>
                  <a:schemeClr val="bg1"/>
                </a:solidFill>
              </a:rPr>
              <a:t>contienen a sus homólogas antrópicas cultivadas y </a:t>
            </a:r>
            <a:r>
              <a:rPr lang="es-MX" sz="1600" dirty="0"/>
              <a:t>urbanizadas, además </a:t>
            </a:r>
            <a:r>
              <a:rPr lang="es-MX" sz="1600" dirty="0">
                <a:solidFill>
                  <a:schemeClr val="bg1"/>
                </a:solidFill>
              </a:rPr>
              <a:t>de planicies aluviales simples que conducen </a:t>
            </a:r>
            <a:r>
              <a:rPr lang="es-MX" sz="1600" dirty="0"/>
              <a:t>las corrientes hídricas hasta </a:t>
            </a:r>
            <a:r>
              <a:rPr lang="es-MX" sz="1600" dirty="0">
                <a:solidFill>
                  <a:schemeClr val="bg1"/>
                </a:solidFill>
              </a:rPr>
              <a:t>desembocar en la costera activa. </a:t>
            </a:r>
          </a:p>
          <a:p>
            <a:pPr algn="just"/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 rot="15964575">
            <a:off x="-24778" y="2535908"/>
            <a:ext cx="3559308" cy="11817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64170"/>
              </a:avLst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118916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strella de 7 puntas"/>
          <p:cNvSpPr/>
          <p:nvPr/>
        </p:nvSpPr>
        <p:spPr>
          <a:xfrm>
            <a:off x="-324544" y="1628800"/>
            <a:ext cx="3384376" cy="3183629"/>
          </a:xfrm>
          <a:prstGeom prst="star7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-36512" y="2711822"/>
            <a:ext cx="291581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Cuenca</a:t>
            </a:r>
          </a:p>
          <a:p>
            <a:pPr algn="ctr"/>
            <a:r>
              <a:rPr lang="es-ES" sz="3200" b="1" dirty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es-ES" sz="3200" b="1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</a:t>
            </a:r>
            <a:r>
              <a:rPr lang="es-ES" sz="3200" b="1" cap="none" spc="0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Yaqui</a:t>
            </a:r>
            <a:endParaRPr lang="es-ES" sz="3200" b="1" cap="none" spc="0" dirty="0">
              <a:ln w="11430">
                <a:solidFill>
                  <a:schemeClr val="tx1">
                    <a:lumMod val="85000"/>
                  </a:schemeClr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8" t="7975" r="4626" b="10867"/>
          <a:stretch/>
        </p:blipFill>
        <p:spPr bwMode="auto">
          <a:xfrm>
            <a:off x="3203848" y="147585"/>
            <a:ext cx="5112568" cy="6418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96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1" y="-99391"/>
            <a:ext cx="3532823" cy="6749958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91462 w 3148174"/>
              <a:gd name="connsiteY0" fmla="*/ 5499037 h 5499037"/>
              <a:gd name="connsiteX1" fmla="*/ 1721313 w 3148174"/>
              <a:gd name="connsiteY1" fmla="*/ 5028758 h 5499037"/>
              <a:gd name="connsiteX2" fmla="*/ 1811641 w 3148174"/>
              <a:gd name="connsiteY2" fmla="*/ 4609010 h 5499037"/>
              <a:gd name="connsiteX3" fmla="*/ 1847648 w 3148174"/>
              <a:gd name="connsiteY3" fmla="*/ 4186459 h 5499037"/>
              <a:gd name="connsiteX4" fmla="*/ 1865285 w 3148174"/>
              <a:gd name="connsiteY4" fmla="*/ 3786811 h 5499037"/>
              <a:gd name="connsiteX5" fmla="*/ 1863388 w 3148174"/>
              <a:gd name="connsiteY5" fmla="*/ 3413352 h 5499037"/>
              <a:gd name="connsiteX6" fmla="*/ 1800220 w 3148174"/>
              <a:gd name="connsiteY6" fmla="*/ 2990587 h 5499037"/>
              <a:gd name="connsiteX7" fmla="*/ 1717163 w 3148174"/>
              <a:gd name="connsiteY7" fmla="*/ 2656931 h 5499037"/>
              <a:gd name="connsiteX8" fmla="*/ 1597136 w 3148174"/>
              <a:gd name="connsiteY8" fmla="*/ 2300804 h 5499037"/>
              <a:gd name="connsiteX9" fmla="*/ 1466612 w 3148174"/>
              <a:gd name="connsiteY9" fmla="*/ 2002454 h 5499037"/>
              <a:gd name="connsiteX10" fmla="*/ 1257134 w 3148174"/>
              <a:gd name="connsiteY10" fmla="*/ 1608359 h 5499037"/>
              <a:gd name="connsiteX11" fmla="*/ 1174760 w 3148174"/>
              <a:gd name="connsiteY11" fmla="*/ 1462510 h 5499037"/>
              <a:gd name="connsiteX12" fmla="*/ 1075055 w 3148174"/>
              <a:gd name="connsiteY12" fmla="*/ 1299982 h 5499037"/>
              <a:gd name="connsiteX13" fmla="*/ 895031 w 3148174"/>
              <a:gd name="connsiteY13" fmla="*/ 1056929 h 5499037"/>
              <a:gd name="connsiteX14" fmla="*/ 527804 w 3148174"/>
              <a:gd name="connsiteY14" fmla="*/ 647826 h 5499037"/>
              <a:gd name="connsiteX15" fmla="*/ 254849 w 3148174"/>
              <a:gd name="connsiteY15" fmla="*/ 347575 h 5499037"/>
              <a:gd name="connsiteX16" fmla="*/ 63780 w 3148174"/>
              <a:gd name="connsiteY16" fmla="*/ 156507 h 5499037"/>
              <a:gd name="connsiteX17" fmla="*/ 0 w 3148174"/>
              <a:gd name="connsiteY17" fmla="*/ 0 h 5499037"/>
              <a:gd name="connsiteX18" fmla="*/ 3148174 w 3148174"/>
              <a:gd name="connsiteY18" fmla="*/ 108549 h 5499037"/>
              <a:gd name="connsiteX19" fmla="*/ 3130977 w 3148174"/>
              <a:gd name="connsiteY19" fmla="*/ 4837309 h 5499037"/>
              <a:gd name="connsiteX20" fmla="*/ 1591462 w 3148174"/>
              <a:gd name="connsiteY20" fmla="*/ 5499037 h 5499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48174" h="5499037">
                <a:moveTo>
                  <a:pt x="1591462" y="5499037"/>
                </a:moveTo>
                <a:lnTo>
                  <a:pt x="1721313" y="5028758"/>
                </a:lnTo>
                <a:lnTo>
                  <a:pt x="1811641" y="4609010"/>
                </a:lnTo>
                <a:cubicBezTo>
                  <a:pt x="1831638" y="4486209"/>
                  <a:pt x="1843999" y="4274881"/>
                  <a:pt x="1847648" y="4186459"/>
                </a:cubicBezTo>
                <a:cubicBezTo>
                  <a:pt x="1851297" y="4098037"/>
                  <a:pt x="1861603" y="3933245"/>
                  <a:pt x="1865285" y="3786811"/>
                </a:cubicBezTo>
                <a:cubicBezTo>
                  <a:pt x="1866819" y="3668530"/>
                  <a:pt x="1861854" y="3531633"/>
                  <a:pt x="1863388" y="3413352"/>
                </a:cubicBezTo>
                <a:lnTo>
                  <a:pt x="1800220" y="2990587"/>
                </a:lnTo>
                <a:cubicBezTo>
                  <a:pt x="1797302" y="2981235"/>
                  <a:pt x="1720081" y="2666283"/>
                  <a:pt x="1717163" y="2656931"/>
                </a:cubicBezTo>
                <a:cubicBezTo>
                  <a:pt x="1668724" y="2456891"/>
                  <a:pt x="1682573" y="2506010"/>
                  <a:pt x="1597136" y="2300804"/>
                </a:cubicBezTo>
                <a:cubicBezTo>
                  <a:pt x="1558559" y="2204797"/>
                  <a:pt x="1531616" y="2134618"/>
                  <a:pt x="1466612" y="2002454"/>
                </a:cubicBezTo>
                <a:cubicBezTo>
                  <a:pt x="1421238" y="1906189"/>
                  <a:pt x="1279330" y="1655101"/>
                  <a:pt x="1257134" y="1608359"/>
                </a:cubicBezTo>
                <a:cubicBezTo>
                  <a:pt x="1234938" y="1561617"/>
                  <a:pt x="1191012" y="1492384"/>
                  <a:pt x="1174760" y="1462510"/>
                </a:cubicBezTo>
                <a:lnTo>
                  <a:pt x="1075055" y="1299982"/>
                </a:lnTo>
                <a:lnTo>
                  <a:pt x="895031" y="1056929"/>
                </a:lnTo>
                <a:lnTo>
                  <a:pt x="527804" y="647826"/>
                </a:lnTo>
                <a:lnTo>
                  <a:pt x="254849" y="347575"/>
                </a:lnTo>
                <a:lnTo>
                  <a:pt x="63780" y="156507"/>
                </a:lnTo>
                <a:lnTo>
                  <a:pt x="0" y="0"/>
                </a:lnTo>
                <a:cubicBezTo>
                  <a:pt x="1037230" y="2828"/>
                  <a:pt x="2110944" y="105721"/>
                  <a:pt x="3148174" y="108549"/>
                </a:cubicBezTo>
                <a:cubicBezTo>
                  <a:pt x="3142442" y="1684802"/>
                  <a:pt x="3136709" y="3261056"/>
                  <a:pt x="3130977" y="4837309"/>
                </a:cubicBezTo>
                <a:lnTo>
                  <a:pt x="1591462" y="5499037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9B1581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2699792" y="260649"/>
            <a:ext cx="619268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Nace como Río </a:t>
            </a:r>
            <a:r>
              <a:rPr lang="es-MX" dirty="0" err="1">
                <a:solidFill>
                  <a:schemeClr val="bg1"/>
                </a:solidFill>
              </a:rPr>
              <a:t>Bavispe</a:t>
            </a:r>
            <a:r>
              <a:rPr lang="es-MX" dirty="0">
                <a:solidFill>
                  <a:schemeClr val="bg1"/>
                </a:solidFill>
              </a:rPr>
              <a:t> entre las Sierras </a:t>
            </a:r>
            <a:r>
              <a:rPr lang="es-MX" dirty="0" err="1">
                <a:solidFill>
                  <a:schemeClr val="bg1"/>
                </a:solidFill>
              </a:rPr>
              <a:t>Xitahueca</a:t>
            </a:r>
            <a:r>
              <a:rPr lang="es-MX" dirty="0">
                <a:solidFill>
                  <a:schemeClr val="bg1"/>
                </a:solidFill>
              </a:rPr>
              <a:t> y El Tigre, en el extremo noroeste del estado de Sonora, cortando los valles </a:t>
            </a:r>
            <a:r>
              <a:rPr lang="es-MX" dirty="0" err="1">
                <a:solidFill>
                  <a:schemeClr val="bg1"/>
                </a:solidFill>
              </a:rPr>
              <a:t>intermontanos</a:t>
            </a:r>
            <a:r>
              <a:rPr lang="es-MX" dirty="0">
                <a:solidFill>
                  <a:schemeClr val="bg1"/>
                </a:solidFill>
              </a:rPr>
              <a:t> conglomeráticos de fuertes pendientes que incrementan la velocidad de escurrimiento en los cursos hídricos que bordean la laderas montañosas altas escarpadas constituidas de principalmente de rocas volcánicas intermedias a ácidas fisuradas y unos afloramientos esporádicos de plutónicas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>
                <a:solidFill>
                  <a:schemeClr val="bg1"/>
                </a:solidFill>
              </a:rPr>
              <a:t>En la porción media, transcurre a través de valles encajonados por sierras bajas y medias de roca volcánica fisurada; aproximándose a la presa Álvaro Obregón, bordea lomeríos medios y altos de tipo </a:t>
            </a:r>
            <a:r>
              <a:rPr lang="es-MX" dirty="0" err="1">
                <a:solidFill>
                  <a:schemeClr val="bg1"/>
                </a:solidFill>
              </a:rPr>
              <a:t>conglomerático</a:t>
            </a:r>
            <a:r>
              <a:rPr lang="es-MX" dirty="0">
                <a:solidFill>
                  <a:schemeClr val="bg1"/>
                </a:solidFill>
              </a:rPr>
              <a:t>, volcánico y plutónico. </a:t>
            </a:r>
            <a:endParaRPr lang="es-MX" dirty="0" smtClean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>
                <a:solidFill>
                  <a:schemeClr val="bg1"/>
                </a:solidFill>
              </a:rPr>
              <a:t>El colector principal del Río Yaqui se encuentra sobre una bajada con lomeríos de </a:t>
            </a:r>
            <a:r>
              <a:rPr lang="es-MX" dirty="0" err="1">
                <a:solidFill>
                  <a:schemeClr val="bg1"/>
                </a:solidFill>
              </a:rPr>
              <a:t>lutita</a:t>
            </a:r>
            <a:r>
              <a:rPr lang="es-MX" dirty="0">
                <a:solidFill>
                  <a:schemeClr val="bg1"/>
                </a:solidFill>
              </a:rPr>
              <a:t>-arenisca y volcánicas, se dirige hacia una llanura deltaica que contiene a los cultivos del Valle del Yaqui y una planicie aluvial divergente inferior que desemboca en una llanura costera con </a:t>
            </a:r>
            <a:r>
              <a:rPr lang="es-MX" dirty="0" err="1" smtClean="0">
                <a:solidFill>
                  <a:schemeClr val="bg1"/>
                </a:solidFill>
              </a:rPr>
              <a:t>ciénegas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>
                <a:solidFill>
                  <a:schemeClr val="bg1"/>
                </a:solidFill>
              </a:rPr>
              <a:t>salinas en el Mar de Cortés.</a:t>
            </a:r>
          </a:p>
          <a:p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 rot="15975743">
            <a:off x="617296" y="1994579"/>
            <a:ext cx="3559308" cy="11817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64170"/>
              </a:avLst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383806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CCCC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FFCC0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3" t="10214" r="9216" b="11288"/>
          <a:stretch/>
        </p:blipFill>
        <p:spPr bwMode="auto">
          <a:xfrm>
            <a:off x="2704380" y="116632"/>
            <a:ext cx="6188100" cy="5903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Sol"/>
          <p:cNvSpPr/>
          <p:nvPr/>
        </p:nvSpPr>
        <p:spPr>
          <a:xfrm>
            <a:off x="-252536" y="1916832"/>
            <a:ext cx="3456384" cy="3194717"/>
          </a:xfrm>
          <a:prstGeom prst="sun">
            <a:avLst/>
          </a:prstGeom>
          <a:solidFill>
            <a:srgbClr val="EAB532"/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-36512" y="2999854"/>
            <a:ext cx="291581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Cuenca</a:t>
            </a:r>
          </a:p>
          <a:p>
            <a:pPr algn="ctr"/>
            <a:r>
              <a:rPr lang="es-ES" sz="3200" b="1" dirty="0">
                <a:ln w="1143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es-ES" sz="3200" b="1" dirty="0" smtClean="0">
                <a:ln w="1143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</a:t>
            </a:r>
            <a:r>
              <a:rPr lang="es-ES" sz="3200" b="1" cap="none" spc="0" dirty="0" smtClean="0">
                <a:ln w="1143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Río Mayo</a:t>
            </a:r>
            <a:endParaRPr lang="es-ES" sz="3200" b="1" cap="none" spc="0" dirty="0">
              <a:ln w="1143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094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1" y="-99392"/>
            <a:ext cx="3546471" cy="6709015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603624 w 3160336"/>
              <a:gd name="connsiteY0" fmla="*/ 5465682 h 5465682"/>
              <a:gd name="connsiteX1" fmla="*/ 1733475 w 3160336"/>
              <a:gd name="connsiteY1" fmla="*/ 4995403 h 5465682"/>
              <a:gd name="connsiteX2" fmla="*/ 1823803 w 3160336"/>
              <a:gd name="connsiteY2" fmla="*/ 4575655 h 5465682"/>
              <a:gd name="connsiteX3" fmla="*/ 1859810 w 3160336"/>
              <a:gd name="connsiteY3" fmla="*/ 4153104 h 5465682"/>
              <a:gd name="connsiteX4" fmla="*/ 1877447 w 3160336"/>
              <a:gd name="connsiteY4" fmla="*/ 3753456 h 5465682"/>
              <a:gd name="connsiteX5" fmla="*/ 1875550 w 3160336"/>
              <a:gd name="connsiteY5" fmla="*/ 3379997 h 5465682"/>
              <a:gd name="connsiteX6" fmla="*/ 1812382 w 3160336"/>
              <a:gd name="connsiteY6" fmla="*/ 2957232 h 5465682"/>
              <a:gd name="connsiteX7" fmla="*/ 1729325 w 3160336"/>
              <a:gd name="connsiteY7" fmla="*/ 2623576 h 5465682"/>
              <a:gd name="connsiteX8" fmla="*/ 1609298 w 3160336"/>
              <a:gd name="connsiteY8" fmla="*/ 2267449 h 5465682"/>
              <a:gd name="connsiteX9" fmla="*/ 1478774 w 3160336"/>
              <a:gd name="connsiteY9" fmla="*/ 1969099 h 5465682"/>
              <a:gd name="connsiteX10" fmla="*/ 1269296 w 3160336"/>
              <a:gd name="connsiteY10" fmla="*/ 1575004 h 5465682"/>
              <a:gd name="connsiteX11" fmla="*/ 1186922 w 3160336"/>
              <a:gd name="connsiteY11" fmla="*/ 1429155 h 5465682"/>
              <a:gd name="connsiteX12" fmla="*/ 1087217 w 3160336"/>
              <a:gd name="connsiteY12" fmla="*/ 1266627 h 5465682"/>
              <a:gd name="connsiteX13" fmla="*/ 907193 w 3160336"/>
              <a:gd name="connsiteY13" fmla="*/ 1023574 h 5465682"/>
              <a:gd name="connsiteX14" fmla="*/ 539966 w 3160336"/>
              <a:gd name="connsiteY14" fmla="*/ 614471 h 5465682"/>
              <a:gd name="connsiteX15" fmla="*/ 267011 w 3160336"/>
              <a:gd name="connsiteY15" fmla="*/ 314220 h 5465682"/>
              <a:gd name="connsiteX16" fmla="*/ 75942 w 3160336"/>
              <a:gd name="connsiteY16" fmla="*/ 123152 h 5465682"/>
              <a:gd name="connsiteX17" fmla="*/ 0 w 3160336"/>
              <a:gd name="connsiteY17" fmla="*/ 0 h 5465682"/>
              <a:gd name="connsiteX18" fmla="*/ 3160336 w 3160336"/>
              <a:gd name="connsiteY18" fmla="*/ 75194 h 5465682"/>
              <a:gd name="connsiteX19" fmla="*/ 3143139 w 3160336"/>
              <a:gd name="connsiteY19" fmla="*/ 4803954 h 5465682"/>
              <a:gd name="connsiteX20" fmla="*/ 1603624 w 3160336"/>
              <a:gd name="connsiteY20" fmla="*/ 5465682 h 546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60336" h="5465682">
                <a:moveTo>
                  <a:pt x="1603624" y="5465682"/>
                </a:moveTo>
                <a:lnTo>
                  <a:pt x="1733475" y="4995403"/>
                </a:lnTo>
                <a:lnTo>
                  <a:pt x="1823803" y="4575655"/>
                </a:lnTo>
                <a:cubicBezTo>
                  <a:pt x="1843800" y="4452854"/>
                  <a:pt x="1856161" y="4241526"/>
                  <a:pt x="1859810" y="4153104"/>
                </a:cubicBezTo>
                <a:cubicBezTo>
                  <a:pt x="1863459" y="4064682"/>
                  <a:pt x="1873765" y="3899890"/>
                  <a:pt x="1877447" y="3753456"/>
                </a:cubicBezTo>
                <a:cubicBezTo>
                  <a:pt x="1878981" y="3635175"/>
                  <a:pt x="1874016" y="3498278"/>
                  <a:pt x="1875550" y="3379997"/>
                </a:cubicBezTo>
                <a:lnTo>
                  <a:pt x="1812382" y="2957232"/>
                </a:lnTo>
                <a:cubicBezTo>
                  <a:pt x="1809464" y="2947880"/>
                  <a:pt x="1732243" y="2632928"/>
                  <a:pt x="1729325" y="2623576"/>
                </a:cubicBezTo>
                <a:cubicBezTo>
                  <a:pt x="1680886" y="2423536"/>
                  <a:pt x="1694735" y="2472655"/>
                  <a:pt x="1609298" y="2267449"/>
                </a:cubicBezTo>
                <a:cubicBezTo>
                  <a:pt x="1570721" y="2171442"/>
                  <a:pt x="1543778" y="2101263"/>
                  <a:pt x="1478774" y="1969099"/>
                </a:cubicBezTo>
                <a:cubicBezTo>
                  <a:pt x="1433400" y="1872834"/>
                  <a:pt x="1291492" y="1621746"/>
                  <a:pt x="1269296" y="1575004"/>
                </a:cubicBezTo>
                <a:cubicBezTo>
                  <a:pt x="1247100" y="1528262"/>
                  <a:pt x="1203174" y="1459029"/>
                  <a:pt x="1186922" y="1429155"/>
                </a:cubicBezTo>
                <a:lnTo>
                  <a:pt x="1087217" y="1266627"/>
                </a:lnTo>
                <a:lnTo>
                  <a:pt x="907193" y="1023574"/>
                </a:lnTo>
                <a:lnTo>
                  <a:pt x="539966" y="614471"/>
                </a:lnTo>
                <a:lnTo>
                  <a:pt x="267011" y="314220"/>
                </a:lnTo>
                <a:lnTo>
                  <a:pt x="75942" y="123152"/>
                </a:lnTo>
                <a:lnTo>
                  <a:pt x="0" y="0"/>
                </a:lnTo>
                <a:cubicBezTo>
                  <a:pt x="1037230" y="2828"/>
                  <a:pt x="2123106" y="72366"/>
                  <a:pt x="3160336" y="75194"/>
                </a:cubicBezTo>
                <a:cubicBezTo>
                  <a:pt x="3154604" y="1651447"/>
                  <a:pt x="3148871" y="3227701"/>
                  <a:pt x="3143139" y="4803954"/>
                </a:cubicBezTo>
                <a:lnTo>
                  <a:pt x="1603624" y="5465682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E8F721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2699792" y="1026016"/>
            <a:ext cx="61926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En el territorio sonorense se ubica erosionando la parte alta de la Sierra San Luis, en el extremo sureste de la Entidad, cuyos paquetes litológicos volcánicos y plutónicos fisurados contienen cañones de fuertes pendientes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>
                <a:solidFill>
                  <a:schemeClr val="bg1"/>
                </a:solidFill>
              </a:rPr>
              <a:t>En su parte media se localizan lomeríos medios y bajos de rocas volcánicas ácidas-intermedias, conglomerados y </a:t>
            </a:r>
            <a:r>
              <a:rPr lang="es-MX" dirty="0" err="1">
                <a:solidFill>
                  <a:schemeClr val="bg1"/>
                </a:solidFill>
              </a:rPr>
              <a:t>lutitas</a:t>
            </a:r>
            <a:r>
              <a:rPr lang="es-MX" dirty="0">
                <a:solidFill>
                  <a:schemeClr val="bg1"/>
                </a:solidFill>
              </a:rPr>
              <a:t>-areniscas, de donde se desprenden valles abiertos de montaña más amplios con una pendiente general de piso media y una bajada con lomeríos conglomeráticos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>
                <a:solidFill>
                  <a:schemeClr val="bg1"/>
                </a:solidFill>
              </a:rPr>
              <a:t>Al salir de esta topografía en forma de garganta, el Río Mayo se desarrolla en unas planicies aluviales divergentes superior e inferior que contienen el área cultivada del Valle del Mayo y a su vez, conforman a la llanura deltaica y llanura deltaica salina, respectivamente; para finalmente desplegarse en llanura costera con </a:t>
            </a:r>
            <a:r>
              <a:rPr lang="es-MX" dirty="0" err="1">
                <a:solidFill>
                  <a:schemeClr val="bg1"/>
                </a:solidFill>
              </a:rPr>
              <a:t>ciénegas</a:t>
            </a:r>
            <a:r>
              <a:rPr lang="es-MX" dirty="0">
                <a:solidFill>
                  <a:schemeClr val="bg1"/>
                </a:solidFill>
              </a:rPr>
              <a:t> salinas hasta la línea de costa.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 rot="15975743">
            <a:off x="617296" y="1994579"/>
            <a:ext cx="3559308" cy="11817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64170"/>
              </a:avLst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rgbClr val="DFA53D"/>
                  </a:solidFill>
                  <a:prstDash val="solid"/>
                </a:ln>
                <a:solidFill>
                  <a:srgbClr val="FFCC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413424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1" y="-99392"/>
            <a:ext cx="3587414" cy="6722663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640109 w 3196821"/>
              <a:gd name="connsiteY0" fmla="*/ 5476800 h 5476800"/>
              <a:gd name="connsiteX1" fmla="*/ 1769960 w 3196821"/>
              <a:gd name="connsiteY1" fmla="*/ 5006521 h 5476800"/>
              <a:gd name="connsiteX2" fmla="*/ 1860288 w 3196821"/>
              <a:gd name="connsiteY2" fmla="*/ 4586773 h 5476800"/>
              <a:gd name="connsiteX3" fmla="*/ 1896295 w 3196821"/>
              <a:gd name="connsiteY3" fmla="*/ 4164222 h 5476800"/>
              <a:gd name="connsiteX4" fmla="*/ 1913932 w 3196821"/>
              <a:gd name="connsiteY4" fmla="*/ 3764574 h 5476800"/>
              <a:gd name="connsiteX5" fmla="*/ 1912035 w 3196821"/>
              <a:gd name="connsiteY5" fmla="*/ 3391115 h 5476800"/>
              <a:gd name="connsiteX6" fmla="*/ 1848867 w 3196821"/>
              <a:gd name="connsiteY6" fmla="*/ 2968350 h 5476800"/>
              <a:gd name="connsiteX7" fmla="*/ 1765810 w 3196821"/>
              <a:gd name="connsiteY7" fmla="*/ 2634694 h 5476800"/>
              <a:gd name="connsiteX8" fmla="*/ 1645783 w 3196821"/>
              <a:gd name="connsiteY8" fmla="*/ 2278567 h 5476800"/>
              <a:gd name="connsiteX9" fmla="*/ 1515259 w 3196821"/>
              <a:gd name="connsiteY9" fmla="*/ 1980217 h 5476800"/>
              <a:gd name="connsiteX10" fmla="*/ 1305781 w 3196821"/>
              <a:gd name="connsiteY10" fmla="*/ 1586122 h 5476800"/>
              <a:gd name="connsiteX11" fmla="*/ 1223407 w 3196821"/>
              <a:gd name="connsiteY11" fmla="*/ 1440273 h 5476800"/>
              <a:gd name="connsiteX12" fmla="*/ 1123702 w 3196821"/>
              <a:gd name="connsiteY12" fmla="*/ 1277745 h 5476800"/>
              <a:gd name="connsiteX13" fmla="*/ 943678 w 3196821"/>
              <a:gd name="connsiteY13" fmla="*/ 1034692 h 5476800"/>
              <a:gd name="connsiteX14" fmla="*/ 576451 w 3196821"/>
              <a:gd name="connsiteY14" fmla="*/ 625589 h 5476800"/>
              <a:gd name="connsiteX15" fmla="*/ 303496 w 3196821"/>
              <a:gd name="connsiteY15" fmla="*/ 325338 h 5476800"/>
              <a:gd name="connsiteX16" fmla="*/ 112427 w 3196821"/>
              <a:gd name="connsiteY16" fmla="*/ 134270 h 5476800"/>
              <a:gd name="connsiteX17" fmla="*/ 0 w 3196821"/>
              <a:gd name="connsiteY17" fmla="*/ 0 h 5476800"/>
              <a:gd name="connsiteX18" fmla="*/ 3196821 w 3196821"/>
              <a:gd name="connsiteY18" fmla="*/ 86312 h 5476800"/>
              <a:gd name="connsiteX19" fmla="*/ 3179624 w 3196821"/>
              <a:gd name="connsiteY19" fmla="*/ 4815072 h 5476800"/>
              <a:gd name="connsiteX20" fmla="*/ 1640109 w 3196821"/>
              <a:gd name="connsiteY20" fmla="*/ 5476800 h 54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96821" h="5476800">
                <a:moveTo>
                  <a:pt x="1640109" y="5476800"/>
                </a:moveTo>
                <a:lnTo>
                  <a:pt x="1769960" y="5006521"/>
                </a:lnTo>
                <a:lnTo>
                  <a:pt x="1860288" y="4586773"/>
                </a:lnTo>
                <a:cubicBezTo>
                  <a:pt x="1880285" y="4463972"/>
                  <a:pt x="1892646" y="4252644"/>
                  <a:pt x="1896295" y="4164222"/>
                </a:cubicBezTo>
                <a:cubicBezTo>
                  <a:pt x="1899944" y="4075800"/>
                  <a:pt x="1910250" y="3911008"/>
                  <a:pt x="1913932" y="3764574"/>
                </a:cubicBezTo>
                <a:cubicBezTo>
                  <a:pt x="1915466" y="3646293"/>
                  <a:pt x="1910501" y="3509396"/>
                  <a:pt x="1912035" y="3391115"/>
                </a:cubicBezTo>
                <a:lnTo>
                  <a:pt x="1848867" y="2968350"/>
                </a:lnTo>
                <a:cubicBezTo>
                  <a:pt x="1845949" y="2958998"/>
                  <a:pt x="1768728" y="2644046"/>
                  <a:pt x="1765810" y="2634694"/>
                </a:cubicBezTo>
                <a:cubicBezTo>
                  <a:pt x="1717371" y="2434654"/>
                  <a:pt x="1731220" y="2483773"/>
                  <a:pt x="1645783" y="2278567"/>
                </a:cubicBezTo>
                <a:cubicBezTo>
                  <a:pt x="1607206" y="2182560"/>
                  <a:pt x="1580263" y="2112381"/>
                  <a:pt x="1515259" y="1980217"/>
                </a:cubicBezTo>
                <a:cubicBezTo>
                  <a:pt x="1469885" y="1883952"/>
                  <a:pt x="1327977" y="1632864"/>
                  <a:pt x="1305781" y="1586122"/>
                </a:cubicBezTo>
                <a:cubicBezTo>
                  <a:pt x="1283585" y="1539380"/>
                  <a:pt x="1239659" y="1470147"/>
                  <a:pt x="1223407" y="1440273"/>
                </a:cubicBezTo>
                <a:lnTo>
                  <a:pt x="1123702" y="1277745"/>
                </a:lnTo>
                <a:lnTo>
                  <a:pt x="943678" y="1034692"/>
                </a:lnTo>
                <a:lnTo>
                  <a:pt x="576451" y="625589"/>
                </a:lnTo>
                <a:lnTo>
                  <a:pt x="303496" y="325338"/>
                </a:lnTo>
                <a:lnTo>
                  <a:pt x="112427" y="134270"/>
                </a:lnTo>
                <a:lnTo>
                  <a:pt x="0" y="0"/>
                </a:lnTo>
                <a:cubicBezTo>
                  <a:pt x="1037230" y="2828"/>
                  <a:pt x="2159591" y="83484"/>
                  <a:pt x="3196821" y="86312"/>
                </a:cubicBezTo>
                <a:cubicBezTo>
                  <a:pt x="3191089" y="1662565"/>
                  <a:pt x="3185356" y="3238819"/>
                  <a:pt x="3179624" y="4815072"/>
                </a:cubicBezTo>
                <a:lnTo>
                  <a:pt x="1640109" y="5476800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2411760" y="404664"/>
            <a:ext cx="6408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El colector principal y los arroyos tributarios, planicies divergentes inferiores, superiores y de inundación corresponden a materiales aluviales identificados como parte de la zona acuífera; aquellas regiones con alta concentración de aprovechamientos subterráneos están definidas como explotación intensiva, mientras que  los cultivos pertenecen a recargas inducidas y los piedemonte conglomeráticos ubicados en los quiebres de pendiente topográficos corresponden a la zona de recarga natural. Los altos relieves con estructuras están clasificados como regiones de recarga por fisura.  </a:t>
            </a:r>
          </a:p>
          <a:p>
            <a:pPr algn="just"/>
            <a:r>
              <a:rPr lang="es-MX" dirty="0">
                <a:solidFill>
                  <a:schemeClr val="bg1"/>
                </a:solidFill>
              </a:rPr>
              <a:t>La infiltración y movimiento de las aguas subterráneas, dependen en gran medida de la composición litológica del subsuelo que contiene al acuífero, las particularidades del paisaje y las estructuras geológicas.</a:t>
            </a:r>
          </a:p>
          <a:p>
            <a:pPr algn="just"/>
            <a:r>
              <a:rPr lang="es-MX" dirty="0">
                <a:solidFill>
                  <a:schemeClr val="bg1"/>
                </a:solidFill>
              </a:rPr>
              <a:t>Un trabajo de análisis geomorfológico incluye características relacionadas con la captación de aguas superficiales como el estudio del paisaje, porosidad, permeabilidad y separ</a:t>
            </a:r>
            <a:r>
              <a:rPr lang="es-MX" dirty="0"/>
              <a:t>ación </a:t>
            </a:r>
            <a:r>
              <a:rPr lang="es-MX" dirty="0">
                <a:solidFill>
                  <a:schemeClr val="bg1"/>
                </a:solidFill>
              </a:rPr>
              <a:t>de zonas que potencialmente contienen agua sub</a:t>
            </a:r>
            <a:r>
              <a:rPr lang="es-MX" dirty="0"/>
              <a:t>terránea</a:t>
            </a:r>
            <a:r>
              <a:rPr lang="es-MX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 rot="15975743">
            <a:off x="462585" y="2072389"/>
            <a:ext cx="3559308" cy="101527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64170"/>
              </a:avLst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COMENTARIOS</a:t>
            </a:r>
          </a:p>
        </p:txBody>
      </p:sp>
    </p:spTree>
    <p:extLst>
      <p:ext uri="{BB962C8B-B14F-4D97-AF65-F5344CB8AC3E}">
        <p14:creationId xmlns:p14="http://schemas.microsoft.com/office/powerpoint/2010/main" val="78191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317500" h="317500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4606674" y="2786058"/>
            <a:ext cx="326403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6000" b="1" cap="none" spc="0" dirty="0" smtClean="0">
                <a:ln/>
                <a:solidFill>
                  <a:srgbClr val="0825B8"/>
                </a:solidFill>
                <a:effectLst/>
              </a:rPr>
              <a:t>Gracias!</a:t>
            </a:r>
            <a:endParaRPr lang="es-ES" sz="6000" b="1" cap="none" spc="0" dirty="0">
              <a:ln/>
              <a:solidFill>
                <a:srgbClr val="0825B8"/>
              </a:solidFill>
              <a:effectLst/>
            </a:endParaRPr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31087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75156" y="4508944"/>
                </a:lnTo>
                <a:cubicBezTo>
                  <a:pt x="1795153" y="4386143"/>
                  <a:pt x="1807514" y="4174815"/>
                  <a:pt x="1811163" y="4086393"/>
                </a:cubicBezTo>
                <a:cubicBezTo>
                  <a:pt x="1814812" y="3997971"/>
                  <a:pt x="1825118" y="3833179"/>
                  <a:pt x="1828800" y="3686745"/>
                </a:cubicBezTo>
                <a:cubicBezTo>
                  <a:pt x="1830334" y="3568464"/>
                  <a:pt x="1825369" y="3431567"/>
                  <a:pt x="1826903" y="3313286"/>
                </a:cubicBezTo>
                <a:lnTo>
                  <a:pt x="1763735" y="2890521"/>
                </a:lnTo>
                <a:cubicBezTo>
                  <a:pt x="1760817" y="2881169"/>
                  <a:pt x="1683596" y="2566217"/>
                  <a:pt x="1680678" y="2556865"/>
                </a:cubicBezTo>
                <a:cubicBezTo>
                  <a:pt x="1632239" y="2356825"/>
                  <a:pt x="1646088" y="2405944"/>
                  <a:pt x="1560651" y="2200738"/>
                </a:cubicBezTo>
                <a:cubicBezTo>
                  <a:pt x="1522074" y="2104731"/>
                  <a:pt x="1495131" y="2034552"/>
                  <a:pt x="1430127" y="1902388"/>
                </a:cubicBezTo>
                <a:cubicBezTo>
                  <a:pt x="1384753" y="1806123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rgbClr val="DEA900">
              <a:alpha val="72000"/>
            </a:srgb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1669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écnico">
  <a:themeElements>
    <a:clrScheme name="ALEXA">
      <a:dk1>
        <a:sysClr val="windowText" lastClr="000000"/>
      </a:dk1>
      <a:lt1>
        <a:sysClr val="window" lastClr="FFFFFF"/>
      </a:lt1>
      <a:dk2>
        <a:srgbClr val="9F1C00"/>
      </a:dk2>
      <a:lt2>
        <a:srgbClr val="EEECE1"/>
      </a:lt2>
      <a:accent1>
        <a:srgbClr val="FF881F"/>
      </a:accent1>
      <a:accent2>
        <a:srgbClr val="771C00"/>
      </a:accent2>
      <a:accent3>
        <a:srgbClr val="576A2C"/>
      </a:accent3>
      <a:accent4>
        <a:srgbClr val="A24D00"/>
      </a:accent4>
      <a:accent5>
        <a:srgbClr val="244872"/>
      </a:accent5>
      <a:accent6>
        <a:srgbClr val="5E341C"/>
      </a:accent6>
      <a:hlink>
        <a:srgbClr val="FF912E"/>
      </a:hlink>
      <a:folHlink>
        <a:srgbClr val="B5CB83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onlight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50000"/>
              </a:schemeClr>
            </a:gs>
            <a:gs pos="35000">
              <a:schemeClr val="phClr">
                <a:tint val="80000"/>
                <a:satMod val="200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path path="rect">
            <a:fillToRect l="100000" t="100000"/>
          </a:path>
        </a:gradFill>
        <a:gradFill rotWithShape="1">
          <a:gsLst>
            <a:gs pos="0">
              <a:schemeClr val="phClr">
                <a:shade val="60000"/>
                <a:satMod val="150000"/>
              </a:schemeClr>
            </a:gs>
            <a:gs pos="80000">
              <a:schemeClr val="phClr">
                <a:shade val="100000"/>
                <a:satMod val="130000"/>
              </a:schemeClr>
            </a:gs>
            <a:gs pos="100000">
              <a:schemeClr val="phClr">
                <a:tint val="9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atMod val="110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15000"/>
            </a:schemeClr>
          </a:solidFill>
          <a:prstDash val="solid"/>
        </a:ln>
      </a:lnStyleLst>
      <a:effectStyleLst>
        <a:effectStyle>
          <a:effectLst>
            <a:outerShdw blurRad="50800" dist="25400" dir="5400000" sx="101000" sy="101000" algn="ctr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12700" prst="softRound"/>
          </a:sp3d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  <a:softEdge rad="3175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EXA">
    <a:dk1>
      <a:sysClr val="windowText" lastClr="000000"/>
    </a:dk1>
    <a:lt1>
      <a:sysClr val="window" lastClr="FFFFFF"/>
    </a:lt1>
    <a:dk2>
      <a:srgbClr val="9F1C00"/>
    </a:dk2>
    <a:lt2>
      <a:srgbClr val="EEECE1"/>
    </a:lt2>
    <a:accent1>
      <a:srgbClr val="FF881F"/>
    </a:accent1>
    <a:accent2>
      <a:srgbClr val="771C00"/>
    </a:accent2>
    <a:accent3>
      <a:srgbClr val="576A2C"/>
    </a:accent3>
    <a:accent4>
      <a:srgbClr val="A24D00"/>
    </a:accent4>
    <a:accent5>
      <a:srgbClr val="244872"/>
    </a:accent5>
    <a:accent6>
      <a:srgbClr val="5E341C"/>
    </a:accent6>
    <a:hlink>
      <a:srgbClr val="FF912E"/>
    </a:hlink>
    <a:folHlink>
      <a:srgbClr val="B5CB8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3182</TotalTime>
  <Words>1133</Words>
  <Application>Microsoft Office PowerPoint</Application>
  <PresentationFormat>Presentación en pantalla (4:3)</PresentationFormat>
  <Paragraphs>66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Arial Unicode MS</vt:lpstr>
      <vt:lpstr>Arial</vt:lpstr>
      <vt:lpstr>Calibri</vt:lpstr>
      <vt:lpstr>Franklin Gothic Book</vt:lpstr>
      <vt:lpstr>Wingdings</vt:lpstr>
      <vt:lpstr>Wingdings 2</vt:lpstr>
      <vt:lpstr>Wingdings 3</vt:lpstr>
      <vt:lpstr>Técnico</vt:lpstr>
      <vt:lpstr>Perspectiva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Anguamea Grisel Alejandra</dc:creator>
  <cp:lastModifiedBy>Gutierrez Anguamea Grisel Alejandra</cp:lastModifiedBy>
  <cp:revision>281</cp:revision>
  <dcterms:created xsi:type="dcterms:W3CDTF">2012-01-20T22:31:56Z</dcterms:created>
  <dcterms:modified xsi:type="dcterms:W3CDTF">2014-08-18T19:15:53Z</dcterms:modified>
</cp:coreProperties>
</file>