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13"/>
  </p:notesMasterIdLst>
  <p:sldIdLst>
    <p:sldId id="266" r:id="rId3"/>
    <p:sldId id="268" r:id="rId4"/>
    <p:sldId id="324" r:id="rId5"/>
    <p:sldId id="320" r:id="rId6"/>
    <p:sldId id="299" r:id="rId7"/>
    <p:sldId id="337" r:id="rId8"/>
    <p:sldId id="338" r:id="rId9"/>
    <p:sldId id="346" r:id="rId10"/>
    <p:sldId id="339" r:id="rId11"/>
    <p:sldId id="340" r:id="rId1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1236"/>
    <a:srgbClr val="FFE1C1"/>
    <a:srgbClr val="9E0000"/>
    <a:srgbClr val="FFCC00"/>
    <a:srgbClr val="CCCC00"/>
    <a:srgbClr val="EDE81C"/>
    <a:srgbClr val="F5FE9C"/>
    <a:srgbClr val="DFA53D"/>
    <a:srgbClr val="E8F7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 varScale="1">
        <p:scale>
          <a:sx n="106" d="100"/>
          <a:sy n="106" d="100"/>
        </p:scale>
        <p:origin x="115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94F716-4810-46E8-9E25-0079AC388DA4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0D5BC224-EA97-46FF-BE3D-CC3EF449F98E}">
      <dgm:prSet/>
      <dgm:spPr>
        <a:solidFill>
          <a:srgbClr val="CCCC00"/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pPr algn="r"/>
          <a:r>
            <a:rPr lang="es-MX" dirty="0" smtClean="0">
              <a:solidFill>
                <a:schemeClr val="bg1"/>
              </a:solidFill>
            </a:rPr>
            <a:t>USO DEL SUELO</a:t>
          </a:r>
          <a:endParaRPr lang="es-MX" dirty="0">
            <a:solidFill>
              <a:schemeClr val="bg1"/>
            </a:solidFill>
          </a:endParaRPr>
        </a:p>
      </dgm:t>
    </dgm:pt>
    <dgm:pt modelId="{849873FE-F9D8-4019-A795-ED91A17220A6}" type="parTrans" cxnId="{48394F87-CD02-465B-BD9F-586521DE2E38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6F86740E-1F2B-4F45-A463-4B74ACE96D58}" type="sibTrans" cxnId="{48394F87-CD02-465B-BD9F-586521DE2E38}">
      <dgm:prSet/>
      <dgm:spPr>
        <a:scene3d>
          <a:camera prst="orthographicFront"/>
          <a:lightRig rig="threePt" dir="t"/>
        </a:scene3d>
        <a:sp3d>
          <a:bevelT w="381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D118418E-13FD-4F76-8584-A932DAD60213}">
      <dgm:prSet phldrT="[Texto]" phldr="1"/>
      <dgm:spPr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58FC2E18-C010-4FBB-9565-9309BF36DA24}" type="sibTrans" cxnId="{1D74FFFC-49F0-4C66-92DC-DFE6D915BB5B}">
      <dgm:prSet/>
      <dgm:spPr>
        <a:solidFill>
          <a:schemeClr val="tx1">
            <a:lumMod val="65000"/>
            <a:alpha val="90000"/>
          </a:schemeClr>
        </a:solidFill>
        <a:scene3d>
          <a:camera prst="orthographicFront"/>
          <a:lightRig rig="threePt" dir="t"/>
        </a:scene3d>
        <a:sp3d>
          <a:bevelT w="3810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5111910B-E25C-4B0C-B6DC-514FFC8E5388}" type="parTrans" cxnId="{1D74FFFC-49F0-4C66-92DC-DFE6D915BB5B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0DD02885-1C61-4779-8868-439E06D70F08}" type="pres">
      <dgm:prSet presAssocID="{9694F716-4810-46E8-9E25-0079AC388DA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59E6AD1-6A3F-4083-A0E4-5D5EFA91C890}" type="pres">
      <dgm:prSet presAssocID="{9694F716-4810-46E8-9E25-0079AC388DA4}" presName="dummyMaxCanvas" presStyleCnt="0">
        <dgm:presLayoutVars/>
      </dgm:prSet>
      <dgm:spPr>
        <a:scene3d>
          <a:camera prst="orthographicFront"/>
          <a:lightRig rig="threePt" dir="t"/>
        </a:scene3d>
        <a:sp3d>
          <a:bevelT w="38100" h="381000"/>
        </a:sp3d>
      </dgm:spPr>
    </dgm:pt>
    <dgm:pt modelId="{EC06B0D9-8D12-439B-90ED-2E699AD8D592}" type="pres">
      <dgm:prSet presAssocID="{9694F716-4810-46E8-9E25-0079AC388DA4}" presName="TwoNodes_1" presStyleLbl="node1" presStyleIdx="0" presStyleCnt="2" custScaleX="85098" custScaleY="1150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910B43A-4D2D-443D-809F-F00FE6BECDC3}" type="pres">
      <dgm:prSet presAssocID="{9694F716-4810-46E8-9E25-0079AC388DA4}" presName="TwoNodes_2" presStyleLbl="node1" presStyleIdx="1" presStyleCnt="2" custScaleX="87452" custScaleY="39269" custLinFactNeighborX="-6275" custLinFactNeighborY="-6786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20EBD0A-E52D-46B8-B660-9CEB03FB86D0}" type="pres">
      <dgm:prSet presAssocID="{9694F716-4810-46E8-9E25-0079AC388DA4}" presName="TwoConn_1-2" presStyleLbl="fgAccFollowNode1" presStyleIdx="0" presStyleCnt="1" custScaleX="65812" custScaleY="72656" custLinFactNeighborY="-4884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6BB3C91-57A8-4EEB-9617-7B278DE4DD0F}" type="pres">
      <dgm:prSet presAssocID="{9694F716-4810-46E8-9E25-0079AC388DA4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130CB12-EB27-4341-BF98-950DE49AB225}" type="pres">
      <dgm:prSet presAssocID="{9694F716-4810-46E8-9E25-0079AC388DA4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FCC8C3A-EAA8-43E0-8A35-577ADA36A27F}" type="presOf" srcId="{9694F716-4810-46E8-9E25-0079AC388DA4}" destId="{0DD02885-1C61-4779-8868-439E06D70F08}" srcOrd="0" destOrd="0" presId="urn:microsoft.com/office/officeart/2005/8/layout/vProcess5"/>
    <dgm:cxn modelId="{ABAB2E53-D2A1-4CF6-8C1A-0F38E6156735}" type="presOf" srcId="{58FC2E18-C010-4FBB-9565-9309BF36DA24}" destId="{D20EBD0A-E52D-46B8-B660-9CEB03FB86D0}" srcOrd="0" destOrd="0" presId="urn:microsoft.com/office/officeart/2005/8/layout/vProcess5"/>
    <dgm:cxn modelId="{FDBF9077-EED7-408C-A8F1-5CC8BAD2D729}" type="presOf" srcId="{D118418E-13FD-4F76-8584-A932DAD60213}" destId="{86BB3C91-57A8-4EEB-9617-7B278DE4DD0F}" srcOrd="1" destOrd="0" presId="urn:microsoft.com/office/officeart/2005/8/layout/vProcess5"/>
    <dgm:cxn modelId="{AC707A0D-DB7A-4F8E-8E64-BFE9DC9550CF}" type="presOf" srcId="{0D5BC224-EA97-46FF-BE3D-CC3EF449F98E}" destId="{3910B43A-4D2D-443D-809F-F00FE6BECDC3}" srcOrd="0" destOrd="0" presId="urn:microsoft.com/office/officeart/2005/8/layout/vProcess5"/>
    <dgm:cxn modelId="{C0842F4A-D19E-469E-8C50-DBBA77B8CE1F}" type="presOf" srcId="{0D5BC224-EA97-46FF-BE3D-CC3EF449F98E}" destId="{E130CB12-EB27-4341-BF98-950DE49AB225}" srcOrd="1" destOrd="0" presId="urn:microsoft.com/office/officeart/2005/8/layout/vProcess5"/>
    <dgm:cxn modelId="{1D74FFFC-49F0-4C66-92DC-DFE6D915BB5B}" srcId="{9694F716-4810-46E8-9E25-0079AC388DA4}" destId="{D118418E-13FD-4F76-8584-A932DAD60213}" srcOrd="0" destOrd="0" parTransId="{5111910B-E25C-4B0C-B6DC-514FFC8E5388}" sibTransId="{58FC2E18-C010-4FBB-9565-9309BF36DA24}"/>
    <dgm:cxn modelId="{48394F87-CD02-465B-BD9F-586521DE2E38}" srcId="{9694F716-4810-46E8-9E25-0079AC388DA4}" destId="{0D5BC224-EA97-46FF-BE3D-CC3EF449F98E}" srcOrd="1" destOrd="0" parTransId="{849873FE-F9D8-4019-A795-ED91A17220A6}" sibTransId="{6F86740E-1F2B-4F45-A463-4B74ACE96D58}"/>
    <dgm:cxn modelId="{6D2FE73B-AEF7-4864-851E-5A898C6E78E1}" type="presOf" srcId="{D118418E-13FD-4F76-8584-A932DAD60213}" destId="{EC06B0D9-8D12-439B-90ED-2E699AD8D592}" srcOrd="0" destOrd="0" presId="urn:microsoft.com/office/officeart/2005/8/layout/vProcess5"/>
    <dgm:cxn modelId="{7C8A69F8-6914-40B4-A1E8-0794A18278CE}" type="presParOf" srcId="{0DD02885-1C61-4779-8868-439E06D70F08}" destId="{159E6AD1-6A3F-4083-A0E4-5D5EFA91C890}" srcOrd="0" destOrd="0" presId="urn:microsoft.com/office/officeart/2005/8/layout/vProcess5"/>
    <dgm:cxn modelId="{175FDB8D-E0F5-44D8-80F1-03275E2A7686}" type="presParOf" srcId="{0DD02885-1C61-4779-8868-439E06D70F08}" destId="{EC06B0D9-8D12-439B-90ED-2E699AD8D592}" srcOrd="1" destOrd="0" presId="urn:microsoft.com/office/officeart/2005/8/layout/vProcess5"/>
    <dgm:cxn modelId="{693EC6EE-F1D1-4154-9991-876BA9418904}" type="presParOf" srcId="{0DD02885-1C61-4779-8868-439E06D70F08}" destId="{3910B43A-4D2D-443D-809F-F00FE6BECDC3}" srcOrd="2" destOrd="0" presId="urn:microsoft.com/office/officeart/2005/8/layout/vProcess5"/>
    <dgm:cxn modelId="{C0764F74-8DB4-4685-BBE8-29D2E75571A6}" type="presParOf" srcId="{0DD02885-1C61-4779-8868-439E06D70F08}" destId="{D20EBD0A-E52D-46B8-B660-9CEB03FB86D0}" srcOrd="3" destOrd="0" presId="urn:microsoft.com/office/officeart/2005/8/layout/vProcess5"/>
    <dgm:cxn modelId="{4C13BAC1-3EB5-4C8B-A07E-778FFC86603D}" type="presParOf" srcId="{0DD02885-1C61-4779-8868-439E06D70F08}" destId="{86BB3C91-57A8-4EEB-9617-7B278DE4DD0F}" srcOrd="4" destOrd="0" presId="urn:microsoft.com/office/officeart/2005/8/layout/vProcess5"/>
    <dgm:cxn modelId="{181A0AD8-863A-4F09-9B1B-5A27F8AFA1FC}" type="presParOf" srcId="{0DD02885-1C61-4779-8868-439E06D70F08}" destId="{E130CB12-EB27-4341-BF98-950DE49AB225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94F716-4810-46E8-9E25-0079AC388DA4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D118418E-13FD-4F76-8584-A932DAD60213}">
      <dgm:prSet phldrT="[Texto]"/>
      <dgm:spPr>
        <a:solidFill>
          <a:schemeClr val="accent1">
            <a:lumMod val="20000"/>
            <a:lumOff val="80000"/>
          </a:schemeClr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pPr algn="ctr"/>
          <a:r>
            <a:rPr lang="es-MX" dirty="0" smtClean="0">
              <a:solidFill>
                <a:schemeClr val="bg1"/>
              </a:solidFill>
            </a:rPr>
            <a:t>TOPOGRAFÍA</a:t>
          </a:r>
          <a:endParaRPr lang="es-MX" dirty="0">
            <a:solidFill>
              <a:schemeClr val="bg1"/>
            </a:solidFill>
          </a:endParaRPr>
        </a:p>
      </dgm:t>
    </dgm:pt>
    <dgm:pt modelId="{5111910B-E25C-4B0C-B6DC-514FFC8E5388}" type="parTrans" cxnId="{1D74FFFC-49F0-4C66-92DC-DFE6D915BB5B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58FC2E18-C010-4FBB-9565-9309BF36DA24}" type="sibTrans" cxnId="{1D74FFFC-49F0-4C66-92DC-DFE6D915BB5B}">
      <dgm:prSet/>
      <dgm:spPr>
        <a:scene3d>
          <a:camera prst="orthographicFront"/>
          <a:lightRig rig="threePt" dir="t"/>
        </a:scene3d>
        <a:sp3d>
          <a:bevelT w="3810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71DDA06F-1997-4626-8555-A9592BCF5461}">
      <dgm:prSet phldrT="[Texto]"/>
      <dgm:spPr>
        <a:solidFill>
          <a:schemeClr val="accent1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pPr algn="ctr"/>
          <a:r>
            <a:rPr lang="es-MX" dirty="0" smtClean="0">
              <a:solidFill>
                <a:schemeClr val="bg1"/>
              </a:solidFill>
            </a:rPr>
            <a:t>DRENAJE</a:t>
          </a:r>
          <a:endParaRPr lang="es-MX" dirty="0">
            <a:solidFill>
              <a:schemeClr val="bg1"/>
            </a:solidFill>
          </a:endParaRPr>
        </a:p>
      </dgm:t>
    </dgm:pt>
    <dgm:pt modelId="{F44696D0-BD78-4F3B-99F0-7AA9E1B75DD4}" type="parTrans" cxnId="{E09B4B2A-1F5D-4521-8B11-FBC13D9F8ADA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37A7207-CA1A-41B6-92AE-1A3A80194818}" type="sibTrans" cxnId="{E09B4B2A-1F5D-4521-8B11-FBC13D9F8ADA}">
      <dgm:prSet/>
      <dgm:spPr>
        <a:scene3d>
          <a:camera prst="orthographicFront"/>
          <a:lightRig rig="threePt" dir="t"/>
        </a:scene3d>
        <a:sp3d>
          <a:bevelT w="3810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8D7FAED-8C8B-44FD-9888-B97EFD1D5102}">
      <dgm:prSet phldrT="[Texto]" phldr="1"/>
      <dgm:spPr/>
      <dgm:t>
        <a:bodyPr/>
        <a:lstStyle/>
        <a:p>
          <a:endParaRPr lang="es-MX" dirty="0">
            <a:solidFill>
              <a:schemeClr val="bg1"/>
            </a:solidFill>
          </a:endParaRPr>
        </a:p>
      </dgm:t>
    </dgm:pt>
    <dgm:pt modelId="{73FF3CD4-FCA3-4CF2-888C-1F54065920AC}" type="parTrans" cxnId="{5ED89672-9BDE-4AA6-B861-6C4505DE4BB0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F6AA49AC-ECF1-4847-901E-44A7879A594A}" type="sibTrans" cxnId="{5ED89672-9BDE-4AA6-B861-6C4505DE4BB0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09C942CB-D206-4994-B03A-961D7EFB15C6}">
      <dgm:prSet/>
      <dgm:spPr>
        <a:solidFill>
          <a:schemeClr val="accent1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pPr algn="ctr"/>
          <a:r>
            <a:rPr lang="es-MX" dirty="0" smtClean="0">
              <a:solidFill>
                <a:schemeClr val="bg1"/>
              </a:solidFill>
            </a:rPr>
            <a:t>TEXTURA</a:t>
          </a:r>
          <a:endParaRPr lang="es-MX" dirty="0">
            <a:solidFill>
              <a:schemeClr val="bg1"/>
            </a:solidFill>
          </a:endParaRPr>
        </a:p>
      </dgm:t>
    </dgm:pt>
    <dgm:pt modelId="{54AF8A33-D2F1-4481-97DB-519D7B733997}" type="parTrans" cxnId="{D3865FC9-47ED-4549-8B7E-6C3FC4F0DA23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C127D0C-FAE2-424E-885D-4FA5AD0C33FF}" type="sibTrans" cxnId="{D3865FC9-47ED-4549-8B7E-6C3FC4F0DA23}">
      <dgm:prSet/>
      <dgm:spPr>
        <a:scene3d>
          <a:camera prst="orthographicFront"/>
          <a:lightRig rig="threePt" dir="t"/>
        </a:scene3d>
        <a:sp3d>
          <a:bevelT w="3810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CF4B2EC8-29E7-4025-8AEE-487FAFCA89A9}">
      <dgm:prSet phldrT="[Texto]"/>
      <dgm:spPr>
        <a:solidFill>
          <a:srgbClr val="EFB511"/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pPr algn="ctr"/>
          <a:r>
            <a:rPr lang="es-MX" dirty="0" smtClean="0">
              <a:solidFill>
                <a:schemeClr val="bg1"/>
              </a:solidFill>
            </a:rPr>
            <a:t>TONO</a:t>
          </a:r>
          <a:endParaRPr lang="es-MX" dirty="0">
            <a:solidFill>
              <a:schemeClr val="bg1"/>
            </a:solidFill>
          </a:endParaRPr>
        </a:p>
      </dgm:t>
    </dgm:pt>
    <dgm:pt modelId="{A3F70575-6EE0-4476-A18B-CAF06DDD524E}" type="parTrans" cxnId="{2F43C7CA-20ED-46C7-A8F8-D248E43DFD03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A03C4502-A580-4834-86C6-1652FB864569}" type="sibTrans" cxnId="{2F43C7CA-20ED-46C7-A8F8-D248E43DFD03}">
      <dgm:prSet/>
      <dgm:spPr>
        <a:scene3d>
          <a:camera prst="orthographicFront"/>
          <a:lightRig rig="threePt" dir="t"/>
        </a:scene3d>
        <a:sp3d>
          <a:bevelT w="381000" h="381000"/>
        </a:sp3d>
      </dgm:spPr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4313708A-BF14-4BB8-9C8D-EB3614179516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6F8302B8-8DFB-49BE-9432-DF31D86DF33A}" type="parTrans" cxnId="{534904CC-3432-4FD2-8D56-E0A19340F12E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E3FF8FE7-7097-4C4D-A662-D4E1BE9F4596}" type="sibTrans" cxnId="{534904CC-3432-4FD2-8D56-E0A19340F12E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7AA1DE9-6109-424C-891E-9C438CC581EF}">
      <dgm:prSet phldrT="[Texto]" phldr="1"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9390799A-FCDC-4CF2-84E8-18C3794C6C3A}" type="parTrans" cxnId="{E6193504-8FC5-4EFE-B14B-5FFF20598BBA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BED8A5B9-B234-4A7F-A899-882600689759}" type="sibTrans" cxnId="{E6193504-8FC5-4EFE-B14B-5FFF20598BBA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9432DE46-26D6-49C4-98DA-E4D3D21B09A3}">
      <dgm:prSet/>
      <dgm:spPr/>
      <dgm:t>
        <a:bodyPr/>
        <a:lstStyle/>
        <a:p>
          <a:endParaRPr lang="es-MX"/>
        </a:p>
      </dgm:t>
    </dgm:pt>
    <dgm:pt modelId="{9CD3F174-5009-4CA6-94A6-F64397F287D1}" type="parTrans" cxnId="{2E801489-A7C1-4645-84F6-963B405F69E3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2507A857-6D0F-4096-9A7A-9CEEDFDABA11}" type="sibTrans" cxnId="{2E801489-A7C1-4645-84F6-963B405F69E3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4A43C5CC-F1D1-4A90-A3D3-09F97FB063EA}">
      <dgm:prSet phldrT="[Texto]"/>
      <dgm:spPr>
        <a:solidFill>
          <a:schemeClr val="accent1">
            <a:lumMod val="75000"/>
          </a:schemeClr>
        </a:solidFill>
        <a:scene3d>
          <a:camera prst="orthographicFront"/>
          <a:lightRig rig="threePt" dir="t"/>
        </a:scene3d>
        <a:sp3d>
          <a:bevelT h="381000"/>
        </a:sp3d>
      </dgm:spPr>
      <dgm:t>
        <a:bodyPr/>
        <a:lstStyle/>
        <a:p>
          <a:pPr algn="ctr"/>
          <a:r>
            <a:rPr lang="es-MX" dirty="0" smtClean="0">
              <a:solidFill>
                <a:schemeClr val="bg1"/>
              </a:solidFill>
            </a:rPr>
            <a:t>VEGETACIÓN NATURAL</a:t>
          </a:r>
          <a:endParaRPr lang="es-MX" dirty="0">
            <a:solidFill>
              <a:schemeClr val="bg1"/>
            </a:solidFill>
          </a:endParaRPr>
        </a:p>
      </dgm:t>
    </dgm:pt>
    <dgm:pt modelId="{9D16E9E7-A83F-499F-A4B0-B4AC4CD8C06E}" type="parTrans" cxnId="{EE79E438-5F3E-43C5-9919-189AB12A3C36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5DAA5CB0-8680-4603-A42C-438CCABA3828}" type="sibTrans" cxnId="{EE79E438-5F3E-43C5-9919-189AB12A3C36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0DD02885-1C61-4779-8868-439E06D70F08}" type="pres">
      <dgm:prSet presAssocID="{9694F716-4810-46E8-9E25-0079AC388DA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59E6AD1-6A3F-4083-A0E4-5D5EFA91C890}" type="pres">
      <dgm:prSet presAssocID="{9694F716-4810-46E8-9E25-0079AC388DA4}" presName="dummyMaxCanvas" presStyleCnt="0">
        <dgm:presLayoutVars/>
      </dgm:prSet>
      <dgm:spPr>
        <a:scene3d>
          <a:camera prst="orthographicFront"/>
          <a:lightRig rig="threePt" dir="t"/>
        </a:scene3d>
        <a:sp3d>
          <a:bevelT w="381000" h="381000"/>
        </a:sp3d>
      </dgm:spPr>
    </dgm:pt>
    <dgm:pt modelId="{A75E3269-CF04-4896-A80E-C0E08A7C99BA}" type="pres">
      <dgm:prSet presAssocID="{9694F716-4810-46E8-9E25-0079AC388DA4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B2EC2DD-858E-4ECB-9C4A-C0F0887DD0DC}" type="pres">
      <dgm:prSet presAssocID="{9694F716-4810-46E8-9E25-0079AC388DA4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3574A98-ADE9-4CA8-BA6E-67FF47466212}" type="pres">
      <dgm:prSet presAssocID="{9694F716-4810-46E8-9E25-0079AC388DA4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2A02118-6F3C-485A-80FE-89E03117768A}" type="pres">
      <dgm:prSet presAssocID="{9694F716-4810-46E8-9E25-0079AC388DA4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E5042AC-7A78-4CD0-B6C9-444AC8B3FD78}" type="pres">
      <dgm:prSet presAssocID="{9694F716-4810-46E8-9E25-0079AC388DA4}" presName="FiveNodes_5" presStyleLbl="node1" presStyleIdx="4" presStyleCnt="5" custLinFactNeighborX="57039" custLinFactNeighborY="6955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F436269-8FF4-4DA0-A7DF-0EB4DE48EA07}" type="pres">
      <dgm:prSet presAssocID="{9694F716-4810-46E8-9E25-0079AC388DA4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A076126-AB81-47CF-9EEC-436D38992074}" type="pres">
      <dgm:prSet presAssocID="{9694F716-4810-46E8-9E25-0079AC388DA4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D9915C8-9E17-49DC-954E-9572C6173AAA}" type="pres">
      <dgm:prSet presAssocID="{9694F716-4810-46E8-9E25-0079AC388DA4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E6D2732-74B5-45D0-961F-FC9282AC1C00}" type="pres">
      <dgm:prSet presAssocID="{9694F716-4810-46E8-9E25-0079AC388DA4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7795EA9-4A52-4A39-B8DC-5114C3B0A17A}" type="pres">
      <dgm:prSet presAssocID="{9694F716-4810-46E8-9E25-0079AC388DA4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89D977E-E304-45B3-819E-AA6D9955B000}" type="pres">
      <dgm:prSet presAssocID="{9694F716-4810-46E8-9E25-0079AC388DA4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073043D-A808-4565-82F7-56C23A47C5AC}" type="pres">
      <dgm:prSet presAssocID="{9694F716-4810-46E8-9E25-0079AC388DA4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97D20C6-22D8-48BF-A152-3486A40F7EFD}" type="pres">
      <dgm:prSet presAssocID="{9694F716-4810-46E8-9E25-0079AC388DA4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2F5176F-9E3C-4505-A43B-4460B1FB9903}" type="pres">
      <dgm:prSet presAssocID="{9694F716-4810-46E8-9E25-0079AC388DA4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21B6740-5EBB-4878-AFA5-0C6D84532680}" type="presOf" srcId="{A03C4502-A580-4834-86C6-1652FB864569}" destId="{DE6D2732-74B5-45D0-961F-FC9282AC1C00}" srcOrd="0" destOrd="0" presId="urn:microsoft.com/office/officeart/2005/8/layout/vProcess5"/>
    <dgm:cxn modelId="{1B8B3749-C692-4798-BA8A-132787FC5AA5}" type="presOf" srcId="{D118418E-13FD-4F76-8584-A932DAD60213}" destId="{A75E3269-CF04-4896-A80E-C0E08A7C99BA}" srcOrd="0" destOrd="0" presId="urn:microsoft.com/office/officeart/2005/8/layout/vProcess5"/>
    <dgm:cxn modelId="{95C7F97B-065A-41C3-B518-1503DFE3FB95}" type="presOf" srcId="{CF4B2EC8-29E7-4025-8AEE-487FAFCA89A9}" destId="{F97D20C6-22D8-48BF-A152-3486A40F7EFD}" srcOrd="1" destOrd="0" presId="urn:microsoft.com/office/officeart/2005/8/layout/vProcess5"/>
    <dgm:cxn modelId="{1A83D344-CBC6-491A-8B48-7F6EBF5C1BFB}" type="presOf" srcId="{09C942CB-D206-4994-B03A-961D7EFB15C6}" destId="{6073043D-A808-4565-82F7-56C23A47C5AC}" srcOrd="1" destOrd="0" presId="urn:microsoft.com/office/officeart/2005/8/layout/vProcess5"/>
    <dgm:cxn modelId="{E6193504-8FC5-4EFE-B14B-5FFF20598BBA}" srcId="{9694F716-4810-46E8-9E25-0079AC388DA4}" destId="{27AA1DE9-6109-424C-891E-9C438CC581EF}" srcOrd="7" destOrd="0" parTransId="{9390799A-FCDC-4CF2-84E8-18C3794C6C3A}" sibTransId="{BED8A5B9-B234-4A7F-A899-882600689759}"/>
    <dgm:cxn modelId="{D22DE371-0C35-43F9-9965-C139F0036636}" type="presOf" srcId="{4A43C5CC-F1D1-4A90-A3D3-09F97FB063EA}" destId="{12F5176F-9E3C-4505-A43B-4460B1FB9903}" srcOrd="1" destOrd="0" presId="urn:microsoft.com/office/officeart/2005/8/layout/vProcess5"/>
    <dgm:cxn modelId="{04A9145D-1DD1-4ACB-8BD9-ACA57F40F260}" type="presOf" srcId="{71DDA06F-1997-4626-8555-A9592BCF5461}" destId="{689D977E-E304-45B3-819E-AA6D9955B000}" srcOrd="1" destOrd="0" presId="urn:microsoft.com/office/officeart/2005/8/layout/vProcess5"/>
    <dgm:cxn modelId="{E09B4B2A-1F5D-4521-8B11-FBC13D9F8ADA}" srcId="{9694F716-4810-46E8-9E25-0079AC388DA4}" destId="{71DDA06F-1997-4626-8555-A9592BCF5461}" srcOrd="1" destOrd="0" parTransId="{F44696D0-BD78-4F3B-99F0-7AA9E1B75DD4}" sibTransId="{237A7207-CA1A-41B6-92AE-1A3A80194818}"/>
    <dgm:cxn modelId="{5ED89672-9BDE-4AA6-B861-6C4505DE4BB0}" srcId="{9694F716-4810-46E8-9E25-0079AC388DA4}" destId="{28D7FAED-8C8B-44FD-9888-B97EFD1D5102}" srcOrd="8" destOrd="0" parTransId="{73FF3CD4-FCA3-4CF2-888C-1F54065920AC}" sibTransId="{F6AA49AC-ECF1-4847-901E-44A7879A594A}"/>
    <dgm:cxn modelId="{7CABE1FE-7F35-4756-9BD0-52D2A119A174}" type="presOf" srcId="{2C127D0C-FAE2-424E-885D-4FA5AD0C33FF}" destId="{DD9915C8-9E17-49DC-954E-9572C6173AAA}" srcOrd="0" destOrd="0" presId="urn:microsoft.com/office/officeart/2005/8/layout/vProcess5"/>
    <dgm:cxn modelId="{B81F4958-9C81-4328-BA67-714B80470B66}" type="presOf" srcId="{58FC2E18-C010-4FBB-9565-9309BF36DA24}" destId="{6F436269-8FF4-4DA0-A7DF-0EB4DE48EA07}" srcOrd="0" destOrd="0" presId="urn:microsoft.com/office/officeart/2005/8/layout/vProcess5"/>
    <dgm:cxn modelId="{F0B6A16C-F2D9-4183-AF3E-C1F0E54ED354}" type="presOf" srcId="{237A7207-CA1A-41B6-92AE-1A3A80194818}" destId="{2A076126-AB81-47CF-9EEC-436D38992074}" srcOrd="0" destOrd="0" presId="urn:microsoft.com/office/officeart/2005/8/layout/vProcess5"/>
    <dgm:cxn modelId="{1D74FFFC-49F0-4C66-92DC-DFE6D915BB5B}" srcId="{9694F716-4810-46E8-9E25-0079AC388DA4}" destId="{D118418E-13FD-4F76-8584-A932DAD60213}" srcOrd="0" destOrd="0" parTransId="{5111910B-E25C-4B0C-B6DC-514FFC8E5388}" sibTransId="{58FC2E18-C010-4FBB-9565-9309BF36DA24}"/>
    <dgm:cxn modelId="{CF726502-8FDE-4D9C-9054-265B1400181A}" type="presOf" srcId="{D118418E-13FD-4F76-8584-A932DAD60213}" destId="{77795EA9-4A52-4A39-B8DC-5114C3B0A17A}" srcOrd="1" destOrd="0" presId="urn:microsoft.com/office/officeart/2005/8/layout/vProcess5"/>
    <dgm:cxn modelId="{8E14C7B8-C9FD-4BE2-A1DC-404C9B9D2FA1}" type="presOf" srcId="{09C942CB-D206-4994-B03A-961D7EFB15C6}" destId="{53574A98-ADE9-4CA8-BA6E-67FF47466212}" srcOrd="0" destOrd="0" presId="urn:microsoft.com/office/officeart/2005/8/layout/vProcess5"/>
    <dgm:cxn modelId="{D3865FC9-47ED-4549-8B7E-6C3FC4F0DA23}" srcId="{9694F716-4810-46E8-9E25-0079AC388DA4}" destId="{09C942CB-D206-4994-B03A-961D7EFB15C6}" srcOrd="2" destOrd="0" parTransId="{54AF8A33-D2F1-4481-97DB-519D7B733997}" sibTransId="{2C127D0C-FAE2-424E-885D-4FA5AD0C33FF}"/>
    <dgm:cxn modelId="{95067BC0-F232-43B0-97B0-DFB7659DDB7B}" type="presOf" srcId="{9694F716-4810-46E8-9E25-0079AC388DA4}" destId="{0DD02885-1C61-4779-8868-439E06D70F08}" srcOrd="0" destOrd="0" presId="urn:microsoft.com/office/officeart/2005/8/layout/vProcess5"/>
    <dgm:cxn modelId="{2E801489-A7C1-4645-84F6-963B405F69E3}" srcId="{9694F716-4810-46E8-9E25-0079AC388DA4}" destId="{9432DE46-26D6-49C4-98DA-E4D3D21B09A3}" srcOrd="5" destOrd="0" parTransId="{9CD3F174-5009-4CA6-94A6-F64397F287D1}" sibTransId="{2507A857-6D0F-4096-9A7A-9CEEDFDABA11}"/>
    <dgm:cxn modelId="{430FC19F-48FE-434C-8012-65E59BD2A34D}" type="presOf" srcId="{CF4B2EC8-29E7-4025-8AEE-487FAFCA89A9}" destId="{62A02118-6F3C-485A-80FE-89E03117768A}" srcOrd="0" destOrd="0" presId="urn:microsoft.com/office/officeart/2005/8/layout/vProcess5"/>
    <dgm:cxn modelId="{EE79E438-5F3E-43C5-9919-189AB12A3C36}" srcId="{9694F716-4810-46E8-9E25-0079AC388DA4}" destId="{4A43C5CC-F1D1-4A90-A3D3-09F97FB063EA}" srcOrd="4" destOrd="0" parTransId="{9D16E9E7-A83F-499F-A4B0-B4AC4CD8C06E}" sibTransId="{5DAA5CB0-8680-4603-A42C-438CCABA3828}"/>
    <dgm:cxn modelId="{C43DC826-2519-4D10-BC40-DE056C2DEE72}" type="presOf" srcId="{71DDA06F-1997-4626-8555-A9592BCF5461}" destId="{6B2EC2DD-858E-4ECB-9C4A-C0F0887DD0DC}" srcOrd="0" destOrd="0" presId="urn:microsoft.com/office/officeart/2005/8/layout/vProcess5"/>
    <dgm:cxn modelId="{AB9008F4-CFC8-4894-A25D-7BD2923FCC58}" type="presOf" srcId="{4A43C5CC-F1D1-4A90-A3D3-09F97FB063EA}" destId="{DE5042AC-7A78-4CD0-B6C9-444AC8B3FD78}" srcOrd="0" destOrd="0" presId="urn:microsoft.com/office/officeart/2005/8/layout/vProcess5"/>
    <dgm:cxn modelId="{534904CC-3432-4FD2-8D56-E0A19340F12E}" srcId="{9694F716-4810-46E8-9E25-0079AC388DA4}" destId="{4313708A-BF14-4BB8-9C8D-EB3614179516}" srcOrd="6" destOrd="0" parTransId="{6F8302B8-8DFB-49BE-9432-DF31D86DF33A}" sibTransId="{E3FF8FE7-7097-4C4D-A662-D4E1BE9F4596}"/>
    <dgm:cxn modelId="{2F43C7CA-20ED-46C7-A8F8-D248E43DFD03}" srcId="{9694F716-4810-46E8-9E25-0079AC388DA4}" destId="{CF4B2EC8-29E7-4025-8AEE-487FAFCA89A9}" srcOrd="3" destOrd="0" parTransId="{A3F70575-6EE0-4476-A18B-CAF06DDD524E}" sibTransId="{A03C4502-A580-4834-86C6-1652FB864569}"/>
    <dgm:cxn modelId="{9F947417-E485-415A-AC78-31CAB76CEEB2}" type="presParOf" srcId="{0DD02885-1C61-4779-8868-439E06D70F08}" destId="{159E6AD1-6A3F-4083-A0E4-5D5EFA91C890}" srcOrd="0" destOrd="0" presId="urn:microsoft.com/office/officeart/2005/8/layout/vProcess5"/>
    <dgm:cxn modelId="{ECC4FF83-19D5-46BE-8571-8CE4760CA057}" type="presParOf" srcId="{0DD02885-1C61-4779-8868-439E06D70F08}" destId="{A75E3269-CF04-4896-A80E-C0E08A7C99BA}" srcOrd="1" destOrd="0" presId="urn:microsoft.com/office/officeart/2005/8/layout/vProcess5"/>
    <dgm:cxn modelId="{A6519B9B-3367-465B-836F-1222C0B0A0CE}" type="presParOf" srcId="{0DD02885-1C61-4779-8868-439E06D70F08}" destId="{6B2EC2DD-858E-4ECB-9C4A-C0F0887DD0DC}" srcOrd="2" destOrd="0" presId="urn:microsoft.com/office/officeart/2005/8/layout/vProcess5"/>
    <dgm:cxn modelId="{F2B225C7-F326-40C0-86F3-E621170E34CB}" type="presParOf" srcId="{0DD02885-1C61-4779-8868-439E06D70F08}" destId="{53574A98-ADE9-4CA8-BA6E-67FF47466212}" srcOrd="3" destOrd="0" presId="urn:microsoft.com/office/officeart/2005/8/layout/vProcess5"/>
    <dgm:cxn modelId="{96DD387E-23CE-40B7-935F-AD2E25B1A7F4}" type="presParOf" srcId="{0DD02885-1C61-4779-8868-439E06D70F08}" destId="{62A02118-6F3C-485A-80FE-89E03117768A}" srcOrd="4" destOrd="0" presId="urn:microsoft.com/office/officeart/2005/8/layout/vProcess5"/>
    <dgm:cxn modelId="{2B916367-DC1E-479F-A306-369D45492078}" type="presParOf" srcId="{0DD02885-1C61-4779-8868-439E06D70F08}" destId="{DE5042AC-7A78-4CD0-B6C9-444AC8B3FD78}" srcOrd="5" destOrd="0" presId="urn:microsoft.com/office/officeart/2005/8/layout/vProcess5"/>
    <dgm:cxn modelId="{536B4808-82FF-4E7D-B7FD-BC0F5897BBBE}" type="presParOf" srcId="{0DD02885-1C61-4779-8868-439E06D70F08}" destId="{6F436269-8FF4-4DA0-A7DF-0EB4DE48EA07}" srcOrd="6" destOrd="0" presId="urn:microsoft.com/office/officeart/2005/8/layout/vProcess5"/>
    <dgm:cxn modelId="{7A3B938D-FD6D-452B-83CD-D3ABD1C2B3DC}" type="presParOf" srcId="{0DD02885-1C61-4779-8868-439E06D70F08}" destId="{2A076126-AB81-47CF-9EEC-436D38992074}" srcOrd="7" destOrd="0" presId="urn:microsoft.com/office/officeart/2005/8/layout/vProcess5"/>
    <dgm:cxn modelId="{2A13E70D-28D1-4F9C-9BEC-4F7D4D84CF2C}" type="presParOf" srcId="{0DD02885-1C61-4779-8868-439E06D70F08}" destId="{DD9915C8-9E17-49DC-954E-9572C6173AAA}" srcOrd="8" destOrd="0" presId="urn:microsoft.com/office/officeart/2005/8/layout/vProcess5"/>
    <dgm:cxn modelId="{25C017A4-F441-4991-A81B-8B20294B9419}" type="presParOf" srcId="{0DD02885-1C61-4779-8868-439E06D70F08}" destId="{DE6D2732-74B5-45D0-961F-FC9282AC1C00}" srcOrd="9" destOrd="0" presId="urn:microsoft.com/office/officeart/2005/8/layout/vProcess5"/>
    <dgm:cxn modelId="{126BCEE2-A4EF-4D1B-92FF-FBDB944DFD8D}" type="presParOf" srcId="{0DD02885-1C61-4779-8868-439E06D70F08}" destId="{77795EA9-4A52-4A39-B8DC-5114C3B0A17A}" srcOrd="10" destOrd="0" presId="urn:microsoft.com/office/officeart/2005/8/layout/vProcess5"/>
    <dgm:cxn modelId="{3E660ED9-0145-43B4-BCFE-24746CE81034}" type="presParOf" srcId="{0DD02885-1C61-4779-8868-439E06D70F08}" destId="{689D977E-E304-45B3-819E-AA6D9955B000}" srcOrd="11" destOrd="0" presId="urn:microsoft.com/office/officeart/2005/8/layout/vProcess5"/>
    <dgm:cxn modelId="{057B44A5-2322-4D9B-93DE-BC0D2726DB0A}" type="presParOf" srcId="{0DD02885-1C61-4779-8868-439E06D70F08}" destId="{6073043D-A808-4565-82F7-56C23A47C5AC}" srcOrd="12" destOrd="0" presId="urn:microsoft.com/office/officeart/2005/8/layout/vProcess5"/>
    <dgm:cxn modelId="{69F84F42-1138-4FBE-965C-B3E789735829}" type="presParOf" srcId="{0DD02885-1C61-4779-8868-439E06D70F08}" destId="{F97D20C6-22D8-48BF-A152-3486A40F7EFD}" srcOrd="13" destOrd="0" presId="urn:microsoft.com/office/officeart/2005/8/layout/vProcess5"/>
    <dgm:cxn modelId="{BD1532D8-9729-414B-85BE-2F093B627D6F}" type="presParOf" srcId="{0DD02885-1C61-4779-8868-439E06D70F08}" destId="{12F5176F-9E3C-4505-A43B-4460B1FB990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E9855E-7E6B-461D-AC77-275FE21B4824}" type="doc">
      <dgm:prSet loTypeId="urn:microsoft.com/office/officeart/2009/layout/ReverseList" loCatId="relationship" qsTypeId="urn:microsoft.com/office/officeart/2005/8/quickstyle/3d9" qsCatId="3D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2B8CA6A6-CC0D-4891-90F6-F0C2E7D593C6}">
      <dgm:prSet phldrT="[Texto]" custT="1"/>
      <dgm:spPr/>
      <dgm:t>
        <a:bodyPr vert="vert"/>
        <a:lstStyle/>
        <a:p>
          <a:r>
            <a:rPr lang="es-MX" sz="2400" dirty="0" smtClean="0">
              <a:solidFill>
                <a:srgbClr val="FF0000"/>
              </a:solidFill>
            </a:rPr>
            <a:t>GEOFORMA</a:t>
          </a:r>
          <a:endParaRPr lang="es-MX" sz="2400" dirty="0">
            <a:solidFill>
              <a:srgbClr val="FF0000"/>
            </a:solidFill>
          </a:endParaRPr>
        </a:p>
      </dgm:t>
    </dgm:pt>
    <dgm:pt modelId="{6E393764-1946-4BD3-BF72-0273B1BDA0DF}" type="parTrans" cxnId="{337809A3-95C5-4E60-8919-B471A19BD9B5}">
      <dgm:prSet/>
      <dgm:spPr/>
      <dgm:t>
        <a:bodyPr/>
        <a:lstStyle/>
        <a:p>
          <a:endParaRPr lang="es-MX"/>
        </a:p>
      </dgm:t>
    </dgm:pt>
    <dgm:pt modelId="{278444CF-91B3-40C5-95E7-43EA7EEDE981}" type="sibTrans" cxnId="{337809A3-95C5-4E60-8919-B471A19BD9B5}">
      <dgm:prSet/>
      <dgm:spPr/>
      <dgm:t>
        <a:bodyPr/>
        <a:lstStyle/>
        <a:p>
          <a:endParaRPr lang="es-MX"/>
        </a:p>
      </dgm:t>
    </dgm:pt>
    <dgm:pt modelId="{D7D63BEC-AC6A-4849-BD95-45C8F1656158}">
      <dgm:prSet phldrT="[Texto]"/>
      <dgm:spPr/>
      <dgm:t>
        <a:bodyPr vert="vert"/>
        <a:lstStyle/>
        <a:p>
          <a:r>
            <a:rPr lang="es-MX" dirty="0" smtClean="0">
              <a:solidFill>
                <a:schemeClr val="bg1"/>
              </a:solidFill>
            </a:rPr>
            <a:t>GEOINDICADOR</a:t>
          </a:r>
          <a:endParaRPr lang="es-MX" dirty="0">
            <a:solidFill>
              <a:schemeClr val="bg1"/>
            </a:solidFill>
          </a:endParaRPr>
        </a:p>
      </dgm:t>
    </dgm:pt>
    <dgm:pt modelId="{5504ECBD-10E9-4D8C-BE62-99E89D270DC3}" type="parTrans" cxnId="{45D98002-778E-4D2A-B935-AA96E65D2DC0}">
      <dgm:prSet/>
      <dgm:spPr/>
      <dgm:t>
        <a:bodyPr/>
        <a:lstStyle/>
        <a:p>
          <a:endParaRPr lang="es-MX"/>
        </a:p>
      </dgm:t>
    </dgm:pt>
    <dgm:pt modelId="{1CD1BBA4-9EA8-4294-A4ED-6419E3FB0D3F}" type="sibTrans" cxnId="{45D98002-778E-4D2A-B935-AA96E65D2DC0}">
      <dgm:prSet/>
      <dgm:spPr/>
      <dgm:t>
        <a:bodyPr/>
        <a:lstStyle/>
        <a:p>
          <a:endParaRPr lang="es-MX"/>
        </a:p>
      </dgm:t>
    </dgm:pt>
    <dgm:pt modelId="{888FE731-6356-4B92-8B53-AF3174503039}" type="pres">
      <dgm:prSet presAssocID="{B2E9855E-7E6B-461D-AC77-275FE21B4824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FF8CD5A8-BF95-42FD-9E46-25E3B5B72B93}" type="pres">
      <dgm:prSet presAssocID="{B2E9855E-7E6B-461D-AC77-275FE21B4824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4785F12-EE2D-4415-A8A3-C2566D9026D4}" type="pres">
      <dgm:prSet presAssocID="{B2E9855E-7E6B-461D-AC77-275FE21B4824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es-MX"/>
        </a:p>
      </dgm:t>
    </dgm:pt>
    <dgm:pt modelId="{8448E405-C9AE-43B7-A997-F0D24457DA5B}" type="pres">
      <dgm:prSet presAssocID="{B2E9855E-7E6B-461D-AC77-275FE21B4824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60E5DCF-F610-4C28-865B-68F57E8A8235}" type="pres">
      <dgm:prSet presAssocID="{B2E9855E-7E6B-461D-AC77-275FE21B4824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  <dgm:pt modelId="{F2DF3686-B7B6-4BB5-A05F-4656CB17AF92}" type="pres">
      <dgm:prSet presAssocID="{B2E9855E-7E6B-461D-AC77-275FE21B4824}" presName="TopArrow" presStyleLbl="node1" presStyleIdx="0" presStyleCnt="2"/>
      <dgm:spPr/>
    </dgm:pt>
    <dgm:pt modelId="{C6617206-5FF9-4913-B481-6CE833428EE5}" type="pres">
      <dgm:prSet presAssocID="{B2E9855E-7E6B-461D-AC77-275FE21B4824}" presName="BottomArrow" presStyleLbl="node1" presStyleIdx="1" presStyleCnt="2"/>
      <dgm:spPr/>
    </dgm:pt>
  </dgm:ptLst>
  <dgm:cxnLst>
    <dgm:cxn modelId="{C9EA7A34-4F00-4E0F-922E-CD7A1615D8D8}" type="presOf" srcId="{D7D63BEC-AC6A-4849-BD95-45C8F1656158}" destId="{8448E405-C9AE-43B7-A997-F0D24457DA5B}" srcOrd="0" destOrd="0" presId="urn:microsoft.com/office/officeart/2009/layout/ReverseList"/>
    <dgm:cxn modelId="{A5B9147D-77C8-4EE1-AB48-E2503A6F23D1}" type="presOf" srcId="{B2E9855E-7E6B-461D-AC77-275FE21B4824}" destId="{888FE731-6356-4B92-8B53-AF3174503039}" srcOrd="0" destOrd="0" presId="urn:microsoft.com/office/officeart/2009/layout/ReverseList"/>
    <dgm:cxn modelId="{DD451148-6F41-4237-953F-0579DF083DDD}" type="presOf" srcId="{D7D63BEC-AC6A-4849-BD95-45C8F1656158}" destId="{B60E5DCF-F610-4C28-865B-68F57E8A8235}" srcOrd="1" destOrd="0" presId="urn:microsoft.com/office/officeart/2009/layout/ReverseList"/>
    <dgm:cxn modelId="{3960EFE1-1C5D-425B-9094-5E0DB07DA7F1}" type="presOf" srcId="{2B8CA6A6-CC0D-4891-90F6-F0C2E7D593C6}" destId="{FF8CD5A8-BF95-42FD-9E46-25E3B5B72B93}" srcOrd="0" destOrd="0" presId="urn:microsoft.com/office/officeart/2009/layout/ReverseList"/>
    <dgm:cxn modelId="{45D98002-778E-4D2A-B935-AA96E65D2DC0}" srcId="{B2E9855E-7E6B-461D-AC77-275FE21B4824}" destId="{D7D63BEC-AC6A-4849-BD95-45C8F1656158}" srcOrd="1" destOrd="0" parTransId="{5504ECBD-10E9-4D8C-BE62-99E89D270DC3}" sibTransId="{1CD1BBA4-9EA8-4294-A4ED-6419E3FB0D3F}"/>
    <dgm:cxn modelId="{337809A3-95C5-4E60-8919-B471A19BD9B5}" srcId="{B2E9855E-7E6B-461D-AC77-275FE21B4824}" destId="{2B8CA6A6-CC0D-4891-90F6-F0C2E7D593C6}" srcOrd="0" destOrd="0" parTransId="{6E393764-1946-4BD3-BF72-0273B1BDA0DF}" sibTransId="{278444CF-91B3-40C5-95E7-43EA7EEDE981}"/>
    <dgm:cxn modelId="{4A124DA1-050A-4975-8A2B-AEC29613C685}" type="presOf" srcId="{2B8CA6A6-CC0D-4891-90F6-F0C2E7D593C6}" destId="{34785F12-EE2D-4415-A8A3-C2566D9026D4}" srcOrd="1" destOrd="0" presId="urn:microsoft.com/office/officeart/2009/layout/ReverseList"/>
    <dgm:cxn modelId="{EBEF65B6-2B9C-4CC3-A280-45AE9E3061B0}" type="presParOf" srcId="{888FE731-6356-4B92-8B53-AF3174503039}" destId="{FF8CD5A8-BF95-42FD-9E46-25E3B5B72B93}" srcOrd="0" destOrd="0" presId="urn:microsoft.com/office/officeart/2009/layout/ReverseList"/>
    <dgm:cxn modelId="{DFF48918-F934-44ED-91A8-10DA7CA7375A}" type="presParOf" srcId="{888FE731-6356-4B92-8B53-AF3174503039}" destId="{34785F12-EE2D-4415-A8A3-C2566D9026D4}" srcOrd="1" destOrd="0" presId="urn:microsoft.com/office/officeart/2009/layout/ReverseList"/>
    <dgm:cxn modelId="{5CD1C56B-22DF-4F37-8C44-3E90D2FE911F}" type="presParOf" srcId="{888FE731-6356-4B92-8B53-AF3174503039}" destId="{8448E405-C9AE-43B7-A997-F0D24457DA5B}" srcOrd="2" destOrd="0" presId="urn:microsoft.com/office/officeart/2009/layout/ReverseList"/>
    <dgm:cxn modelId="{612E015A-5F44-45B6-A1F6-830FAF8317AE}" type="presParOf" srcId="{888FE731-6356-4B92-8B53-AF3174503039}" destId="{B60E5DCF-F610-4C28-865B-68F57E8A8235}" srcOrd="3" destOrd="0" presId="urn:microsoft.com/office/officeart/2009/layout/ReverseList"/>
    <dgm:cxn modelId="{282A6141-8898-4EEE-86B0-25724281AD9B}" type="presParOf" srcId="{888FE731-6356-4B92-8B53-AF3174503039}" destId="{F2DF3686-B7B6-4BB5-A05F-4656CB17AF92}" srcOrd="4" destOrd="0" presId="urn:microsoft.com/office/officeart/2009/layout/ReverseList"/>
    <dgm:cxn modelId="{15FA63C6-5137-4A4F-BBB7-6786E8FADD4E}" type="presParOf" srcId="{888FE731-6356-4B92-8B53-AF3174503039}" destId="{C6617206-5FF9-4913-B481-6CE833428EE5}" srcOrd="5" destOrd="0" presId="urn:microsoft.com/office/officeart/2009/layout/ReverseList"/>
  </dgm:cxnLst>
  <dgm:bg>
    <a:effectLst>
      <a:glow rad="228600">
        <a:schemeClr val="accent3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5D4F92-1B77-434F-908D-B578F0279783}" type="doc">
      <dgm:prSet loTypeId="urn:microsoft.com/office/officeart/2005/8/layout/arrow3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284D920E-59B9-4C31-9020-3CE7CFFC9860}">
      <dgm:prSet phldrT="[Texto]"/>
      <dgm:spPr/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Inestabilidad</a:t>
          </a:r>
        </a:p>
        <a:p>
          <a:r>
            <a:rPr lang="es-MX" dirty="0" smtClean="0">
              <a:solidFill>
                <a:schemeClr val="bg1"/>
              </a:solidFill>
            </a:rPr>
            <a:t>geomorfológica</a:t>
          </a:r>
          <a:endParaRPr lang="es-MX" dirty="0">
            <a:solidFill>
              <a:schemeClr val="bg1"/>
            </a:solidFill>
          </a:endParaRPr>
        </a:p>
      </dgm:t>
    </dgm:pt>
    <dgm:pt modelId="{1701C754-31C3-4689-A7B4-8682522A0210}" type="parTrans" cxnId="{2D3D3F2B-E543-417D-9139-7512986264DB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47F590EC-305F-4E5F-9625-3349EF0E328A}" type="sibTrans" cxnId="{2D3D3F2B-E543-417D-9139-7512986264DB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07ABC90B-F375-4E7B-9DAA-5D39FF376B75}">
      <dgm:prSet phldrT="[Texto]"/>
      <dgm:spPr/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Imposibilidad de formación de suelos y desarrollo vegetal</a:t>
          </a:r>
          <a:endParaRPr lang="es-MX" dirty="0">
            <a:solidFill>
              <a:schemeClr val="bg1"/>
            </a:solidFill>
          </a:endParaRPr>
        </a:p>
      </dgm:t>
    </dgm:pt>
    <dgm:pt modelId="{3FACC36E-258A-4C68-B244-3C2B66BB0708}" type="parTrans" cxnId="{3F8C7456-4297-49D0-826D-4DB9D8925991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9FC6D8FE-BA50-4804-ACDF-7350D57FCDD3}" type="sibTrans" cxnId="{3F8C7456-4297-49D0-826D-4DB9D8925991}">
      <dgm:prSet/>
      <dgm:spPr/>
      <dgm:t>
        <a:bodyPr/>
        <a:lstStyle/>
        <a:p>
          <a:endParaRPr lang="es-MX">
            <a:solidFill>
              <a:schemeClr val="bg1"/>
            </a:solidFill>
          </a:endParaRPr>
        </a:p>
      </dgm:t>
    </dgm:pt>
    <dgm:pt modelId="{F8361A4E-3094-45B8-A96C-97E635B21858}" type="pres">
      <dgm:prSet presAssocID="{FE5D4F92-1B77-434F-908D-B578F0279783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35991BBF-ACE8-4E9E-BC21-8715D7E94491}" type="pres">
      <dgm:prSet presAssocID="{FE5D4F92-1B77-434F-908D-B578F0279783}" presName="divider" presStyleLbl="fgShp" presStyleIdx="0" presStyleCn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381000" h="508000"/>
          <a:bevelB w="165100" h="254000"/>
        </a:sp3d>
      </dgm:spPr>
    </dgm:pt>
    <dgm:pt modelId="{D0363155-3DE9-4848-A320-419662C7D1D0}" type="pres">
      <dgm:prSet presAssocID="{284D920E-59B9-4C31-9020-3CE7CFFC9860}" presName="downArrow" presStyleLbl="node1" presStyleIdx="0" presStyleCnt="2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635000" h="889000"/>
          <a:bevelB w="165100" h="254000"/>
        </a:sp3d>
      </dgm:spPr>
    </dgm:pt>
    <dgm:pt modelId="{04385C34-44DC-438D-B830-4E1A752DB8F9}" type="pres">
      <dgm:prSet presAssocID="{284D920E-59B9-4C31-9020-3CE7CFFC9860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485AF73-0CC1-4A23-A7DF-9F02333C9A3C}" type="pres">
      <dgm:prSet presAssocID="{07ABC90B-F375-4E7B-9DAA-5D39FF376B75}" presName="upArrow" presStyleLbl="node1" presStyleIdx="1" presStyleCnt="2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635000" h="889000"/>
          <a:bevelB w="165100" h="254000"/>
        </a:sp3d>
      </dgm:spPr>
    </dgm:pt>
    <dgm:pt modelId="{B8DAB551-B46E-4266-AC95-EF29EEE94CCE}" type="pres">
      <dgm:prSet presAssocID="{07ABC90B-F375-4E7B-9DAA-5D39FF376B75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D3D3F2B-E543-417D-9139-7512986264DB}" srcId="{FE5D4F92-1B77-434F-908D-B578F0279783}" destId="{284D920E-59B9-4C31-9020-3CE7CFFC9860}" srcOrd="0" destOrd="0" parTransId="{1701C754-31C3-4689-A7B4-8682522A0210}" sibTransId="{47F590EC-305F-4E5F-9625-3349EF0E328A}"/>
    <dgm:cxn modelId="{D48C0266-5C67-47DF-B1E4-FFB5BAAD820F}" type="presOf" srcId="{284D920E-59B9-4C31-9020-3CE7CFFC9860}" destId="{04385C34-44DC-438D-B830-4E1A752DB8F9}" srcOrd="0" destOrd="0" presId="urn:microsoft.com/office/officeart/2005/8/layout/arrow3"/>
    <dgm:cxn modelId="{55B55148-2C7B-4B89-BEBC-D23ADAF58515}" type="presOf" srcId="{FE5D4F92-1B77-434F-908D-B578F0279783}" destId="{F8361A4E-3094-45B8-A96C-97E635B21858}" srcOrd="0" destOrd="0" presId="urn:microsoft.com/office/officeart/2005/8/layout/arrow3"/>
    <dgm:cxn modelId="{0E5DDA41-A7EE-410B-8DC7-47232B80ECB1}" type="presOf" srcId="{07ABC90B-F375-4E7B-9DAA-5D39FF376B75}" destId="{B8DAB551-B46E-4266-AC95-EF29EEE94CCE}" srcOrd="0" destOrd="0" presId="urn:microsoft.com/office/officeart/2005/8/layout/arrow3"/>
    <dgm:cxn modelId="{3F8C7456-4297-49D0-826D-4DB9D8925991}" srcId="{FE5D4F92-1B77-434F-908D-B578F0279783}" destId="{07ABC90B-F375-4E7B-9DAA-5D39FF376B75}" srcOrd="1" destOrd="0" parTransId="{3FACC36E-258A-4C68-B244-3C2B66BB0708}" sibTransId="{9FC6D8FE-BA50-4804-ACDF-7350D57FCDD3}"/>
    <dgm:cxn modelId="{170D120B-4F3B-4C85-841F-6EC9E2E0AB5B}" type="presParOf" srcId="{F8361A4E-3094-45B8-A96C-97E635B21858}" destId="{35991BBF-ACE8-4E9E-BC21-8715D7E94491}" srcOrd="0" destOrd="0" presId="urn:microsoft.com/office/officeart/2005/8/layout/arrow3"/>
    <dgm:cxn modelId="{4DD12EF9-0119-411D-AA87-D137C2ADD050}" type="presParOf" srcId="{F8361A4E-3094-45B8-A96C-97E635B21858}" destId="{D0363155-3DE9-4848-A320-419662C7D1D0}" srcOrd="1" destOrd="0" presId="urn:microsoft.com/office/officeart/2005/8/layout/arrow3"/>
    <dgm:cxn modelId="{0DC85893-7D04-4B14-80A8-F3E86BF4AD7A}" type="presParOf" srcId="{F8361A4E-3094-45B8-A96C-97E635B21858}" destId="{04385C34-44DC-438D-B830-4E1A752DB8F9}" srcOrd="2" destOrd="0" presId="urn:microsoft.com/office/officeart/2005/8/layout/arrow3"/>
    <dgm:cxn modelId="{F003DFA1-91F0-4B94-8E42-9B6B59369FA1}" type="presParOf" srcId="{F8361A4E-3094-45B8-A96C-97E635B21858}" destId="{C485AF73-0CC1-4A23-A7DF-9F02333C9A3C}" srcOrd="3" destOrd="0" presId="urn:microsoft.com/office/officeart/2005/8/layout/arrow3"/>
    <dgm:cxn modelId="{05B9AF3E-D1EE-45B4-8D78-5C8896873D8F}" type="presParOf" srcId="{F8361A4E-3094-45B8-A96C-97E635B21858}" destId="{B8DAB551-B46E-4266-AC95-EF29EEE94CCE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96829-9F07-4D94-AE21-C3D8EFB5A10F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748CF-19F5-4010-A79F-D397858AF5E2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0085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50000">
              <a:srgbClr val="FFE1C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50000">
              <a:srgbClr val="FFE1C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8D03CBD2-C269-4DE2-8D52-4AE56937112C}" type="datetimeFigureOut">
              <a:rPr lang="es-MX" smtClean="0"/>
              <a:pPr/>
              <a:t>18/08/2014</a:t>
            </a:fld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C93B3FE-5750-4525-8427-C866986E27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0 Grupo"/>
          <p:cNvGrpSpPr/>
          <p:nvPr/>
        </p:nvGrpSpPr>
        <p:grpSpPr>
          <a:xfrm>
            <a:off x="251520" y="5290948"/>
            <a:ext cx="6715172" cy="1306404"/>
            <a:chOff x="285720" y="5148876"/>
            <a:chExt cx="6715172" cy="1306404"/>
          </a:xfrm>
        </p:grpSpPr>
        <p:sp>
          <p:nvSpPr>
            <p:cNvPr id="4" name="3 CuadroTexto"/>
            <p:cNvSpPr txBox="1"/>
            <p:nvPr/>
          </p:nvSpPr>
          <p:spPr>
            <a:xfrm>
              <a:off x="285720" y="5148876"/>
              <a:ext cx="67151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chemeClr val="bg1"/>
                  </a:solidFill>
                </a:rPr>
                <a:t>MC. </a:t>
              </a:r>
              <a:r>
                <a:rPr lang="es-ES" b="1" dirty="0" err="1" smtClean="0">
                  <a:solidFill>
                    <a:schemeClr val="bg1"/>
                  </a:solidFill>
                </a:rPr>
                <a:t>Grisel</a:t>
              </a:r>
              <a:r>
                <a:rPr lang="es-ES" b="1" dirty="0" smtClean="0">
                  <a:solidFill>
                    <a:schemeClr val="bg1"/>
                  </a:solidFill>
                </a:rPr>
                <a:t> Alejandra Gutiérrez Anguamea</a:t>
              </a:r>
            </a:p>
            <a:p>
              <a:r>
                <a:rPr lang="es-MX" dirty="0" smtClean="0">
                  <a:solidFill>
                    <a:schemeClr val="bg1"/>
                  </a:solidFill>
                </a:rPr>
                <a:t>Universidad de Sonora</a:t>
              </a:r>
            </a:p>
            <a:p>
              <a:r>
                <a:rPr lang="es-MX" dirty="0" smtClean="0">
                  <a:solidFill>
                    <a:schemeClr val="bg1"/>
                  </a:solidFill>
                </a:rPr>
                <a:t>Departamento de Geología</a:t>
              </a:r>
              <a:endParaRPr lang="es-MX" dirty="0">
                <a:solidFill>
                  <a:schemeClr val="bg1"/>
                </a:solidFill>
              </a:endParaRPr>
            </a:p>
          </p:txBody>
        </p:sp>
        <p:sp>
          <p:nvSpPr>
            <p:cNvPr id="5" name="2 Subtítulo"/>
            <p:cNvSpPr txBox="1">
              <a:spLocks/>
            </p:cNvSpPr>
            <p:nvPr/>
          </p:nvSpPr>
          <p:spPr bwMode="auto">
            <a:xfrm>
              <a:off x="357158" y="6033005"/>
              <a:ext cx="43180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5720" tIns="45720" rIns="4572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SzPct val="68000"/>
                <a:buFont typeface="Wingdings 3" pitchFamily="18" charset="2"/>
                <a:buNone/>
                <a:tabLst/>
                <a:defRPr/>
              </a:pPr>
              <a:r>
                <a:rPr kumimoji="0" lang="es-MX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303E9"/>
                  </a:solidFill>
                  <a:effectLst/>
                  <a:uLnTx/>
                  <a:uFillTx/>
                  <a:latin typeface="Arial Unicode MS" pitchFamily="34" charset="-128"/>
                  <a:ea typeface="+mn-ea"/>
                  <a:cs typeface="+mn-cs"/>
                </a:rPr>
                <a:t>grisel@correo.geologia.uson.mx</a:t>
              </a:r>
            </a:p>
          </p:txBody>
        </p:sp>
      </p:grpSp>
      <p:sp>
        <p:nvSpPr>
          <p:cNvPr id="15" name="1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16 Forma libre"/>
          <p:cNvSpPr/>
          <p:nvPr/>
        </p:nvSpPr>
        <p:spPr>
          <a:xfrm>
            <a:off x="6062837" y="-15858"/>
            <a:ext cx="3111689" cy="5524572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22769 w 3111689"/>
              <a:gd name="connsiteY4" fmla="*/ 3279949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22769 w 3111689"/>
              <a:gd name="connsiteY4" fmla="*/ 3279949 h 5398971"/>
              <a:gd name="connsiteX5" fmla="*/ 1742470 w 3111689"/>
              <a:gd name="connsiteY5" fmla="*/ 2786613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22769 w 3111689"/>
              <a:gd name="connsiteY4" fmla="*/ 3279949 h 5398971"/>
              <a:gd name="connsiteX5" fmla="*/ 1742470 w 3111689"/>
              <a:gd name="connsiteY5" fmla="*/ 2786613 h 5398971"/>
              <a:gd name="connsiteX6" fmla="*/ 1680677 w 3111689"/>
              <a:gd name="connsiteY6" fmla="*/ 2536084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11689" h="5398971">
                <a:moveTo>
                  <a:pt x="1554977" y="5398971"/>
                </a:moveTo>
                <a:lnTo>
                  <a:pt x="1684828" y="4928692"/>
                </a:lnTo>
                <a:lnTo>
                  <a:pt x="1787856" y="4123473"/>
                </a:lnTo>
                <a:lnTo>
                  <a:pt x="1828800" y="3686745"/>
                </a:lnTo>
                <a:cubicBezTo>
                  <a:pt x="1826790" y="3551146"/>
                  <a:pt x="1824779" y="3415548"/>
                  <a:pt x="1822769" y="3279949"/>
                </a:cubicBezTo>
                <a:cubicBezTo>
                  <a:pt x="1781826" y="3084331"/>
                  <a:pt x="1783413" y="2982231"/>
                  <a:pt x="1742470" y="2786613"/>
                </a:cubicBezTo>
                <a:cubicBezTo>
                  <a:pt x="1739552" y="2777261"/>
                  <a:pt x="1683595" y="2545436"/>
                  <a:pt x="1680677" y="2536084"/>
                </a:cubicBezTo>
                <a:cubicBezTo>
                  <a:pt x="1632238" y="2336044"/>
                  <a:pt x="1557188" y="2244598"/>
                  <a:pt x="1471751" y="2039392"/>
                </a:cubicBezTo>
                <a:cubicBezTo>
                  <a:pt x="1433174" y="1943385"/>
                  <a:pt x="1399881" y="1873205"/>
                  <a:pt x="1334877" y="1741041"/>
                </a:cubicBezTo>
                <a:cubicBezTo>
                  <a:pt x="1289503" y="1644776"/>
                  <a:pt x="1242845" y="1555035"/>
                  <a:pt x="1220649" y="1508293"/>
                </a:cubicBezTo>
                <a:cubicBezTo>
                  <a:pt x="1198453" y="1461551"/>
                  <a:pt x="1154527" y="1392318"/>
                  <a:pt x="1138275" y="1362444"/>
                </a:cubicBezTo>
                <a:lnTo>
                  <a:pt x="1038570" y="1199916"/>
                </a:lnTo>
                <a:lnTo>
                  <a:pt x="858546" y="956863"/>
                </a:lnTo>
                <a:lnTo>
                  <a:pt x="491319" y="547760"/>
                </a:lnTo>
                <a:lnTo>
                  <a:pt x="218364" y="247509"/>
                </a:lnTo>
                <a:lnTo>
                  <a:pt x="27295" y="56441"/>
                </a:lnTo>
                <a:lnTo>
                  <a:pt x="0" y="0"/>
                </a:lnTo>
                <a:lnTo>
                  <a:pt x="3111689" y="8483"/>
                </a:lnTo>
                <a:cubicBezTo>
                  <a:pt x="3105957" y="1584736"/>
                  <a:pt x="3100224" y="3160990"/>
                  <a:pt x="3094492" y="4737243"/>
                </a:cubicBezTo>
                <a:lnTo>
                  <a:pt x="1554977" y="539897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Rectángulo"/>
          <p:cNvSpPr/>
          <p:nvPr/>
        </p:nvSpPr>
        <p:spPr>
          <a:xfrm>
            <a:off x="1196531" y="2708920"/>
            <a:ext cx="581499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GEOFORMAS Y SU RELACIÓN</a:t>
            </a:r>
          </a:p>
          <a:p>
            <a:pPr algn="ctr"/>
            <a:r>
              <a:rPr lang="es-ES" sz="3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CON LA MINERÍA</a:t>
            </a:r>
            <a:endParaRPr lang="es-ES" sz="30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11" name="Imagen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18107" y="500042"/>
            <a:ext cx="1511612" cy="1461223"/>
          </a:xfrm>
          <a:prstGeom prst="rect">
            <a:avLst/>
          </a:prstGeom>
          <a:noFill/>
        </p:spPr>
      </p:pic>
      <p:pic>
        <p:nvPicPr>
          <p:cNvPr id="12" name="Imagen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82" y="3571876"/>
            <a:ext cx="1559590" cy="14936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1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32 Forma libre"/>
          <p:cNvSpPr/>
          <p:nvPr/>
        </p:nvSpPr>
        <p:spPr>
          <a:xfrm>
            <a:off x="-36512" y="4725144"/>
            <a:ext cx="9289032" cy="2232248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27 Forma libre"/>
          <p:cNvSpPr/>
          <p:nvPr/>
        </p:nvSpPr>
        <p:spPr>
          <a:xfrm>
            <a:off x="0" y="485563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1048FC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11" name="10 Diagrama"/>
          <p:cNvGraphicFramePr/>
          <p:nvPr>
            <p:extLst>
              <p:ext uri="{D42A27DB-BD31-4B8C-83A1-F6EECF244321}">
                <p14:modId xmlns:p14="http://schemas.microsoft.com/office/powerpoint/2010/main" val="1589398529"/>
              </p:ext>
            </p:extLst>
          </p:nvPr>
        </p:nvGraphicFramePr>
        <p:xfrm>
          <a:off x="1187624" y="3516784"/>
          <a:ext cx="540060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11 Diagrama"/>
          <p:cNvGraphicFramePr/>
          <p:nvPr>
            <p:extLst>
              <p:ext uri="{D42A27DB-BD31-4B8C-83A1-F6EECF244321}">
                <p14:modId xmlns:p14="http://schemas.microsoft.com/office/powerpoint/2010/main" val="4246916604"/>
              </p:ext>
            </p:extLst>
          </p:nvPr>
        </p:nvGraphicFramePr>
        <p:xfrm>
          <a:off x="107504" y="764704"/>
          <a:ext cx="5544617" cy="349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12 Rectángulo"/>
          <p:cNvSpPr/>
          <p:nvPr/>
        </p:nvSpPr>
        <p:spPr>
          <a:xfrm rot="3702541">
            <a:off x="-715529" y="4281544"/>
            <a:ext cx="4040262" cy="7078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4000" b="1" dirty="0" smtClean="0">
                <a:ln w="1905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IDENTIFICAR</a:t>
            </a:r>
            <a:endParaRPr lang="es-ES" sz="4000" b="1" cap="none" spc="0" dirty="0">
              <a:ln w="19050"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13 Forma libre"/>
          <p:cNvSpPr/>
          <p:nvPr/>
        </p:nvSpPr>
        <p:spPr>
          <a:xfrm>
            <a:off x="35496" y="3429000"/>
            <a:ext cx="2120703" cy="3184050"/>
          </a:xfrm>
          <a:custGeom>
            <a:avLst/>
            <a:gdLst>
              <a:gd name="connsiteX0" fmla="*/ 0 w 2143125"/>
              <a:gd name="connsiteY0" fmla="*/ 0 h 2581275"/>
              <a:gd name="connsiteX1" fmla="*/ 647700 w 2143125"/>
              <a:gd name="connsiteY1" fmla="*/ 1343025 h 2581275"/>
              <a:gd name="connsiteX2" fmla="*/ 1571625 w 2143125"/>
              <a:gd name="connsiteY2" fmla="*/ 1914525 h 2581275"/>
              <a:gd name="connsiteX3" fmla="*/ 2143125 w 2143125"/>
              <a:gd name="connsiteY3" fmla="*/ 2581275 h 2581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3125" h="2581275">
                <a:moveTo>
                  <a:pt x="0" y="0"/>
                </a:moveTo>
                <a:cubicBezTo>
                  <a:pt x="192881" y="511969"/>
                  <a:pt x="385763" y="1023938"/>
                  <a:pt x="647700" y="1343025"/>
                </a:cubicBezTo>
                <a:cubicBezTo>
                  <a:pt x="909637" y="1662112"/>
                  <a:pt x="1322388" y="1708150"/>
                  <a:pt x="1571625" y="1914525"/>
                </a:cubicBezTo>
                <a:cubicBezTo>
                  <a:pt x="1820862" y="2120900"/>
                  <a:pt x="1981993" y="2351087"/>
                  <a:pt x="2143125" y="2581275"/>
                </a:cubicBezTo>
              </a:path>
            </a:pathLst>
          </a:custGeom>
          <a:noFill/>
          <a:ln w="50800"/>
          <a:scene3d>
            <a:camera prst="orthographicFront"/>
            <a:lightRig rig="threePt" dir="t"/>
          </a:scene3d>
          <a:sp3d>
            <a:bevelT w="254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4 Rectángulo"/>
          <p:cNvSpPr/>
          <p:nvPr/>
        </p:nvSpPr>
        <p:spPr>
          <a:xfrm rot="4066997">
            <a:off x="4004978" y="1891300"/>
            <a:ext cx="3559308" cy="7490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</a:bodyPr>
          <a:lstStyle/>
          <a:p>
            <a:pPr algn="ctr"/>
            <a:r>
              <a:rPr lang="es-ES" sz="5400" b="1" cap="all" dirty="0" smtClean="0">
                <a:ln w="9000" cmpd="sng">
                  <a:solidFill>
                    <a:srgbClr val="44990B"/>
                  </a:solidFill>
                  <a:prstDash val="solid"/>
                </a:ln>
                <a:solidFill>
                  <a:srgbClr val="44990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GEOFORMA</a:t>
            </a:r>
          </a:p>
          <a:p>
            <a:pPr algn="ctr"/>
            <a:r>
              <a:rPr lang="es-ES" sz="5400" b="1" cap="all" dirty="0" smtClean="0">
                <a:ln w="9000" cmpd="sng">
                  <a:solidFill>
                    <a:srgbClr val="44990B"/>
                  </a:solidFill>
                  <a:prstDash val="solid"/>
                </a:ln>
                <a:solidFill>
                  <a:srgbClr val="44990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Cuerpo tridimensional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432763" y="2992884"/>
            <a:ext cx="209967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Aspecto</a:t>
            </a:r>
          </a:p>
          <a:p>
            <a:pPr algn="ctr"/>
            <a:r>
              <a:rPr lang="es-E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Tamaño</a:t>
            </a:r>
          </a:p>
          <a:p>
            <a:pPr algn="ctr"/>
            <a:r>
              <a:rPr lang="es-E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Volumen</a:t>
            </a:r>
          </a:p>
          <a:p>
            <a:pPr algn="ctr"/>
            <a:r>
              <a:rPr lang="es-E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Relieve</a:t>
            </a:r>
            <a:endParaRPr lang="es-ES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Rectángulo"/>
          <p:cNvSpPr/>
          <p:nvPr/>
        </p:nvSpPr>
        <p:spPr>
          <a:xfrm>
            <a:off x="628592" y="3284984"/>
            <a:ext cx="4591480" cy="316835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prstTxWarp prst="textCirclePour">
              <a:avLst>
                <a:gd name="adj1" fmla="val 10826539"/>
                <a:gd name="adj2" fmla="val 60797"/>
              </a:avLst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2800" b="1" dirty="0" smtClean="0">
                <a:ln w="19050">
                  <a:solidFill>
                    <a:srgbClr val="2005E5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Búsqueda de minerales</a:t>
            </a:r>
            <a:endParaRPr lang="es-ES" sz="2800" b="1" cap="none" spc="0" dirty="0">
              <a:ln w="19050">
                <a:solidFill>
                  <a:srgbClr val="2005E5"/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635896" y="821611"/>
            <a:ext cx="43876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Indican los procesos que ocurren cerca o en superficie</a:t>
            </a:r>
          </a:p>
          <a:p>
            <a:endParaRPr lang="es-MX" dirty="0" smtClean="0">
              <a:solidFill>
                <a:schemeClr val="bg1"/>
              </a:solidFill>
            </a:endParaRPr>
          </a:p>
          <a:p>
            <a:r>
              <a:rPr lang="es-MX" dirty="0" smtClean="0">
                <a:solidFill>
                  <a:schemeClr val="bg1"/>
                </a:solidFill>
              </a:rPr>
              <a:t>Representan un papel muy importante en exploración minera, interpretando imágenes de satélite u </a:t>
            </a:r>
            <a:r>
              <a:rPr lang="es-MX" dirty="0" err="1" smtClean="0">
                <a:solidFill>
                  <a:schemeClr val="bg1"/>
                </a:solidFill>
              </a:rPr>
              <a:t>ortofotos</a:t>
            </a:r>
            <a:r>
              <a:rPr lang="es-MX" dirty="0" smtClean="0">
                <a:solidFill>
                  <a:schemeClr val="bg1"/>
                </a:solidFill>
              </a:rPr>
              <a:t> en busca de guías</a:t>
            </a:r>
            <a:endParaRPr lang="es-MX" dirty="0">
              <a:solidFill>
                <a:schemeClr val="bg1"/>
              </a:solidFill>
            </a:endParaRP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543727572"/>
              </p:ext>
            </p:extLst>
          </p:nvPr>
        </p:nvGraphicFramePr>
        <p:xfrm>
          <a:off x="-1235968" y="-6034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12 Elipse"/>
          <p:cNvSpPr/>
          <p:nvPr/>
        </p:nvSpPr>
        <p:spPr>
          <a:xfrm>
            <a:off x="1979712" y="4077072"/>
            <a:ext cx="1872208" cy="172950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762000" h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CuadroTexto"/>
          <p:cNvSpPr txBox="1"/>
          <p:nvPr/>
        </p:nvSpPr>
        <p:spPr>
          <a:xfrm>
            <a:off x="2051720" y="4654877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/>
              <a:t>Estructuras circulares</a:t>
            </a:r>
            <a:endParaRPr lang="es-MX" sz="2000" b="1" dirty="0"/>
          </a:p>
        </p:txBody>
      </p:sp>
      <p:sp>
        <p:nvSpPr>
          <p:cNvPr id="15" name="14 Rectángulo"/>
          <p:cNvSpPr/>
          <p:nvPr/>
        </p:nvSpPr>
        <p:spPr>
          <a:xfrm>
            <a:off x="5740578" y="2638653"/>
            <a:ext cx="228780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/>
                <a:solidFill>
                  <a:schemeClr val="accent3"/>
                </a:solidFill>
                <a:effectLst/>
              </a:rPr>
              <a:t>Opciones</a:t>
            </a:r>
            <a:endParaRPr lang="es-ES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5364088" y="3284984"/>
            <a:ext cx="30243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*Cuerpo porfídico con drenaje radial centrífugo (fuera) o anular</a:t>
            </a:r>
          </a:p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**Chimenea con drenaje radial centrípeto (dentro)</a:t>
            </a:r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6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Conector"/>
          <p:cNvSpPr/>
          <p:nvPr/>
        </p:nvSpPr>
        <p:spPr>
          <a:xfrm>
            <a:off x="4084220" y="4005064"/>
            <a:ext cx="1063844" cy="1001772"/>
          </a:xfrm>
          <a:prstGeom prst="flowChartConnector">
            <a:avLst/>
          </a:prstGeom>
          <a:solidFill>
            <a:srgbClr val="44990B"/>
          </a:solidFill>
          <a:ln>
            <a:solidFill>
              <a:srgbClr val="00B05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508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14" t="42009" r="7097" b="48667"/>
          <a:stretch/>
        </p:blipFill>
        <p:spPr bwMode="auto">
          <a:xfrm>
            <a:off x="1577880" y="692696"/>
            <a:ext cx="2398836" cy="12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115616" y="1829547"/>
            <a:ext cx="3312368" cy="375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bg1"/>
                </a:solidFill>
              </a:rPr>
              <a:t>Centrífugo    Centrípeto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499992" y="692696"/>
            <a:ext cx="36724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El drenaje con patrón radial es cuando las corrientes divergen o convergen de un punto; y dan información acerca del paisaje, indicando:</a:t>
            </a:r>
          </a:p>
        </p:txBody>
      </p:sp>
      <p:grpSp>
        <p:nvGrpSpPr>
          <p:cNvPr id="13" name="12 Grupo"/>
          <p:cNvGrpSpPr/>
          <p:nvPr/>
        </p:nvGrpSpPr>
        <p:grpSpPr>
          <a:xfrm>
            <a:off x="4644008" y="2209187"/>
            <a:ext cx="3024336" cy="1200329"/>
            <a:chOff x="2771800" y="3068960"/>
            <a:chExt cx="3024336" cy="1200329"/>
          </a:xfrm>
        </p:grpSpPr>
        <p:sp>
          <p:nvSpPr>
            <p:cNvPr id="11" name="10 Doble onda"/>
            <p:cNvSpPr/>
            <p:nvPr/>
          </p:nvSpPr>
          <p:spPr>
            <a:xfrm>
              <a:off x="2771800" y="3140968"/>
              <a:ext cx="648072" cy="1080120"/>
            </a:xfrm>
            <a:prstGeom prst="doubleWav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508000" h="50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3419872" y="3068960"/>
              <a:ext cx="237626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charset="0"/>
                <a:buChar char="•"/>
              </a:pPr>
              <a:r>
                <a:rPr lang="es-MX" dirty="0" smtClean="0">
                  <a:solidFill>
                    <a:schemeClr val="bg1"/>
                  </a:solidFill>
                </a:rPr>
                <a:t>Rocas plegadas</a:t>
              </a:r>
            </a:p>
            <a:p>
              <a:pPr marL="285750" indent="-285750">
                <a:buFont typeface="Arial" charset="0"/>
                <a:buChar char="•"/>
              </a:pPr>
              <a:r>
                <a:rPr lang="es-MX" dirty="0" smtClean="0">
                  <a:solidFill>
                    <a:schemeClr val="bg1"/>
                  </a:solidFill>
                </a:rPr>
                <a:t>Sinclinales</a:t>
              </a:r>
            </a:p>
            <a:p>
              <a:pPr marL="285750" indent="-285750">
                <a:buFont typeface="Arial" charset="0"/>
                <a:buChar char="•"/>
              </a:pPr>
              <a:r>
                <a:rPr lang="es-MX" dirty="0" smtClean="0">
                  <a:solidFill>
                    <a:schemeClr val="bg1"/>
                  </a:solidFill>
                </a:rPr>
                <a:t>Anticlinales</a:t>
              </a:r>
            </a:p>
            <a:p>
              <a:pPr marL="285750" indent="-285750">
                <a:buFont typeface="Arial" charset="0"/>
                <a:buChar char="•"/>
              </a:pPr>
              <a:r>
                <a:rPr lang="es-MX" dirty="0" smtClean="0">
                  <a:solidFill>
                    <a:schemeClr val="bg1"/>
                  </a:solidFill>
                </a:rPr>
                <a:t>Intrusivos</a:t>
              </a:r>
              <a:endParaRPr lang="es-MX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13 Rectángulo"/>
          <p:cNvSpPr/>
          <p:nvPr/>
        </p:nvSpPr>
        <p:spPr>
          <a:xfrm rot="16200000">
            <a:off x="86163" y="1002071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Radial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15 Rectángulo"/>
          <p:cNvSpPr/>
          <p:nvPr/>
        </p:nvSpPr>
        <p:spPr>
          <a:xfrm rot="16200000">
            <a:off x="98936" y="4824266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Anular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59" t="59170" r="10602" b="30982"/>
          <a:stretch/>
        </p:blipFill>
        <p:spPr bwMode="auto">
          <a:xfrm>
            <a:off x="1577880" y="3987215"/>
            <a:ext cx="1214651" cy="1269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17 CuadroTexto"/>
          <p:cNvSpPr txBox="1"/>
          <p:nvPr/>
        </p:nvSpPr>
        <p:spPr>
          <a:xfrm>
            <a:off x="1187624" y="5457998"/>
            <a:ext cx="3780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El drenaje con patrón anular ocurre cuando la corriente principal sufre deflexiones.  Es característico de: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5252244" y="4005064"/>
            <a:ext cx="36402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Algunas cuencas</a:t>
            </a:r>
          </a:p>
          <a:p>
            <a:pPr marL="285750" indent="-285750">
              <a:buFont typeface="Arial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Formas </a:t>
            </a:r>
            <a:r>
              <a:rPr lang="es-MX" dirty="0" err="1" smtClean="0">
                <a:solidFill>
                  <a:schemeClr val="bg1"/>
                </a:solidFill>
              </a:rPr>
              <a:t>dómicas</a:t>
            </a:r>
            <a:endParaRPr lang="es-MX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En un intrusivo puede existir una combinación de drenaje anular y radial</a:t>
            </a:r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73" t="55131" r="33780" b="37915"/>
          <a:stretch/>
        </p:blipFill>
        <p:spPr bwMode="auto">
          <a:xfrm>
            <a:off x="1531272" y="4579386"/>
            <a:ext cx="1310186" cy="894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enos"/>
          <p:cNvSpPr/>
          <p:nvPr/>
        </p:nvSpPr>
        <p:spPr>
          <a:xfrm rot="19632672">
            <a:off x="17024" y="855763"/>
            <a:ext cx="2736304" cy="1080120"/>
          </a:xfrm>
          <a:prstGeom prst="mathMinus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381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Rectángulo"/>
          <p:cNvSpPr/>
          <p:nvPr/>
        </p:nvSpPr>
        <p:spPr>
          <a:xfrm rot="20733529">
            <a:off x="474472" y="569125"/>
            <a:ext cx="316835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Lineamientos</a:t>
            </a:r>
            <a:endParaRPr lang="es-ES" sz="5400" b="1" cap="none" spc="0" dirty="0">
              <a:ln w="11430"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83568" y="2204864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Fallas</a:t>
            </a:r>
          </a:p>
          <a:p>
            <a:pPr marL="285750" indent="-285750">
              <a:buFont typeface="Arial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Fracturas</a:t>
            </a:r>
          </a:p>
          <a:p>
            <a:pPr marL="285750" indent="-285750">
              <a:buFont typeface="Arial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Vetas</a:t>
            </a:r>
          </a:p>
          <a:p>
            <a:pPr marL="285750" indent="-285750">
              <a:buFont typeface="Arial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Contactos de roca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627784" y="1209526"/>
            <a:ext cx="5724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Indican un cambio abrupto en la pendiente y puede ocurrir con lineamiento de ríos o arroyos en tramos rectos, incluso en alineaciones de cubierta vegetal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 rot="16200000">
            <a:off x="-385696" y="4728145"/>
            <a:ext cx="223651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 w="11430">
                  <a:solidFill>
                    <a:srgbClr val="7030A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Ejemplos</a:t>
            </a:r>
            <a:endParaRPr lang="es-ES" sz="3600" b="1" cap="none" spc="0" dirty="0">
              <a:ln w="11430">
                <a:solidFill>
                  <a:srgbClr val="7030A0"/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385176" y="3933055"/>
            <a:ext cx="311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Variación en las planicies de inundación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270402" y="5762661"/>
            <a:ext cx="2437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Lineación de dolinas y volcanes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 rot="16200000">
            <a:off x="3487290" y="4020587"/>
            <a:ext cx="311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bg1"/>
                </a:solidFill>
              </a:rPr>
              <a:t>Trazas lineales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73" t="69039" r="35156" b="25610"/>
          <a:stretch/>
        </p:blipFill>
        <p:spPr bwMode="auto">
          <a:xfrm>
            <a:off x="3563888" y="5720558"/>
            <a:ext cx="1088886" cy="68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16" t="64962" r="11412" b="29426"/>
          <a:stretch/>
        </p:blipFill>
        <p:spPr bwMode="auto">
          <a:xfrm>
            <a:off x="5461166" y="4651107"/>
            <a:ext cx="2279186" cy="722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46" t="53245" r="13695" b="37302"/>
          <a:stretch/>
        </p:blipFill>
        <p:spPr bwMode="auto">
          <a:xfrm>
            <a:off x="5810820" y="3004800"/>
            <a:ext cx="1569492" cy="121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20 CuadroTexto"/>
          <p:cNvSpPr txBox="1"/>
          <p:nvPr/>
        </p:nvSpPr>
        <p:spPr>
          <a:xfrm>
            <a:off x="5076056" y="2656969"/>
            <a:ext cx="311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bg1"/>
                </a:solidFill>
              </a:rPr>
              <a:t>Hidrografía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5076056" y="4293096"/>
            <a:ext cx="311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bg1"/>
                </a:solidFill>
              </a:rPr>
              <a:t>Cubierta vegetal</a:t>
            </a:r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50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ircular"/>
          <p:cNvSpPr/>
          <p:nvPr/>
        </p:nvSpPr>
        <p:spPr>
          <a:xfrm>
            <a:off x="1187624" y="414118"/>
            <a:ext cx="2484784" cy="1560880"/>
          </a:xfrm>
          <a:prstGeom prst="pie">
            <a:avLst>
              <a:gd name="adj1" fmla="val 21449042"/>
              <a:gd name="adj2" fmla="val 14139185"/>
            </a:avLst>
          </a:prstGeom>
          <a:solidFill>
            <a:srgbClr val="C85F00"/>
          </a:solidFill>
          <a:effectLst>
            <a:glow rad="101600">
              <a:schemeClr val="tx2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508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Forma libre"/>
          <p:cNvSpPr/>
          <p:nvPr/>
        </p:nvSpPr>
        <p:spPr>
          <a:xfrm>
            <a:off x="7286064" y="-43568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Forma libre"/>
          <p:cNvSpPr/>
          <p:nvPr/>
        </p:nvSpPr>
        <p:spPr>
          <a:xfrm>
            <a:off x="7249552" y="-27384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Forma libre"/>
          <p:cNvSpPr/>
          <p:nvPr/>
        </p:nvSpPr>
        <p:spPr>
          <a:xfrm>
            <a:off x="-36512" y="485563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bg2">
              <a:lumMod val="50000"/>
              <a:lumOff val="50000"/>
            </a:schemeClr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CuadroTexto"/>
          <p:cNvSpPr txBox="1"/>
          <p:nvPr/>
        </p:nvSpPr>
        <p:spPr>
          <a:xfrm>
            <a:off x="1619672" y="2235929"/>
            <a:ext cx="69127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Relieves fuertes a medios en función de la composición y el plegamiento. Una caliza arenosa presenta relieve suave, en las calizas </a:t>
            </a:r>
            <a:r>
              <a:rPr lang="es-MX" dirty="0" err="1" smtClean="0">
                <a:solidFill>
                  <a:schemeClr val="bg1"/>
                </a:solidFill>
              </a:rPr>
              <a:t>arrecifales</a:t>
            </a:r>
            <a:r>
              <a:rPr lang="es-MX" dirty="0" smtClean="0">
                <a:solidFill>
                  <a:schemeClr val="bg1"/>
                </a:solidFill>
              </a:rPr>
              <a:t> y cristalinas es más fuerte.</a:t>
            </a:r>
          </a:p>
          <a:p>
            <a:endParaRPr lang="es-MX" dirty="0" smtClean="0">
              <a:solidFill>
                <a:schemeClr val="bg1"/>
              </a:solidFill>
            </a:endParaRPr>
          </a:p>
          <a:p>
            <a:r>
              <a:rPr lang="es-MX" dirty="0" smtClean="0">
                <a:solidFill>
                  <a:schemeClr val="bg1"/>
                </a:solidFill>
              </a:rPr>
              <a:t>En un clima húmedo presenta drenaje kárstico, se desarrolla donde hay disolución interna de las calizas. En un clima árido cuando las calizas son puras la disolución es menor, desarrollando drenaje dendrítico y anular con ríos encajonados.</a:t>
            </a:r>
          </a:p>
          <a:p>
            <a:endParaRPr lang="es-MX" dirty="0">
              <a:solidFill>
                <a:schemeClr val="bg1"/>
              </a:solidFill>
            </a:endParaRPr>
          </a:p>
          <a:p>
            <a:r>
              <a:rPr lang="es-MX" dirty="0" smtClean="0">
                <a:solidFill>
                  <a:schemeClr val="bg1"/>
                </a:solidFill>
              </a:rPr>
              <a:t>Es pobre; llega a producir espinosas (gobernadora y lechuguilla). Si la caliza contiene arcillas es más factible que se presente vegetación y puede llegar a ser abundante.</a:t>
            </a:r>
          </a:p>
          <a:p>
            <a:endParaRPr lang="es-MX" dirty="0">
              <a:solidFill>
                <a:schemeClr val="bg1"/>
              </a:solidFill>
            </a:endParaRPr>
          </a:p>
          <a:p>
            <a:r>
              <a:rPr lang="es-MX" dirty="0" smtClean="0">
                <a:solidFill>
                  <a:schemeClr val="bg1"/>
                </a:solidFill>
              </a:rPr>
              <a:t>Rugosa y áspera.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 rot="19522785">
            <a:off x="-90005" y="2360572"/>
            <a:ext cx="202170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28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Morfología</a:t>
            </a:r>
            <a:endParaRPr lang="es-ES" sz="2800" b="1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12 Rectángulo"/>
          <p:cNvSpPr/>
          <p:nvPr/>
        </p:nvSpPr>
        <p:spPr>
          <a:xfrm rot="19522785">
            <a:off x="192017" y="3385912"/>
            <a:ext cx="150393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28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Drenaje</a:t>
            </a:r>
            <a:endParaRPr lang="es-ES" sz="2800" b="1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13 Rectángulo"/>
          <p:cNvSpPr/>
          <p:nvPr/>
        </p:nvSpPr>
        <p:spPr>
          <a:xfrm rot="19522785">
            <a:off x="-166864" y="4757130"/>
            <a:ext cx="208364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28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Vegetació</a:t>
            </a:r>
            <a:r>
              <a:rPr lang="es-ES" sz="28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</a:t>
            </a:r>
          </a:p>
        </p:txBody>
      </p:sp>
      <p:sp>
        <p:nvSpPr>
          <p:cNvPr id="15" name="14 Rectángulo"/>
          <p:cNvSpPr/>
          <p:nvPr/>
        </p:nvSpPr>
        <p:spPr>
          <a:xfrm rot="19522785">
            <a:off x="199060" y="5706275"/>
            <a:ext cx="145802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28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Textura</a:t>
            </a:r>
            <a:endParaRPr lang="es-ES" sz="2800" b="1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282621" y="692696"/>
            <a:ext cx="2505403" cy="45798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Caliza</a:t>
            </a:r>
            <a:endParaRPr lang="es-ES" sz="5400" b="1" cap="none" spc="0" dirty="0">
              <a:ln w="11430">
                <a:solidFill>
                  <a:schemeClr val="accent4">
                    <a:lumMod val="75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719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Forma libre"/>
          <p:cNvSpPr/>
          <p:nvPr/>
        </p:nvSpPr>
        <p:spPr>
          <a:xfrm rot="10800000">
            <a:off x="-36512" y="-171399"/>
            <a:ext cx="1850664" cy="6790902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33401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430127 w 3111689"/>
              <a:gd name="connsiteY9" fmla="*/ 1902388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776184 w 3332896"/>
              <a:gd name="connsiteY0" fmla="*/ 5532393 h 5532393"/>
              <a:gd name="connsiteX1" fmla="*/ 1906035 w 3332896"/>
              <a:gd name="connsiteY1" fmla="*/ 5062114 h 5532393"/>
              <a:gd name="connsiteX2" fmla="*/ 1996363 w 3332896"/>
              <a:gd name="connsiteY2" fmla="*/ 4642366 h 5532393"/>
              <a:gd name="connsiteX3" fmla="*/ 2032370 w 3332896"/>
              <a:gd name="connsiteY3" fmla="*/ 4219815 h 5532393"/>
              <a:gd name="connsiteX4" fmla="*/ 2050007 w 3332896"/>
              <a:gd name="connsiteY4" fmla="*/ 3820167 h 5532393"/>
              <a:gd name="connsiteX5" fmla="*/ 2048110 w 3332896"/>
              <a:gd name="connsiteY5" fmla="*/ 3446708 h 5532393"/>
              <a:gd name="connsiteX6" fmla="*/ 1984942 w 3332896"/>
              <a:gd name="connsiteY6" fmla="*/ 3023943 h 5532393"/>
              <a:gd name="connsiteX7" fmla="*/ 1901885 w 3332896"/>
              <a:gd name="connsiteY7" fmla="*/ 2690287 h 5532393"/>
              <a:gd name="connsiteX8" fmla="*/ 1781858 w 3332896"/>
              <a:gd name="connsiteY8" fmla="*/ 2334160 h 5532393"/>
              <a:gd name="connsiteX9" fmla="*/ 1651334 w 3332896"/>
              <a:gd name="connsiteY9" fmla="*/ 2035810 h 5532393"/>
              <a:gd name="connsiteX10" fmla="*/ 1441856 w 3332896"/>
              <a:gd name="connsiteY10" fmla="*/ 1641715 h 5532393"/>
              <a:gd name="connsiteX11" fmla="*/ 1359482 w 3332896"/>
              <a:gd name="connsiteY11" fmla="*/ 1495866 h 5532393"/>
              <a:gd name="connsiteX12" fmla="*/ 1259777 w 3332896"/>
              <a:gd name="connsiteY12" fmla="*/ 1333338 h 5532393"/>
              <a:gd name="connsiteX13" fmla="*/ 1079753 w 3332896"/>
              <a:gd name="connsiteY13" fmla="*/ 1090285 h 5532393"/>
              <a:gd name="connsiteX14" fmla="*/ 712526 w 3332896"/>
              <a:gd name="connsiteY14" fmla="*/ 681182 h 5532393"/>
              <a:gd name="connsiteX15" fmla="*/ 439571 w 3332896"/>
              <a:gd name="connsiteY15" fmla="*/ 380931 h 5532393"/>
              <a:gd name="connsiteX16" fmla="*/ 248502 w 3332896"/>
              <a:gd name="connsiteY16" fmla="*/ 189863 h 5532393"/>
              <a:gd name="connsiteX17" fmla="*/ 0 w 3332896"/>
              <a:gd name="connsiteY17" fmla="*/ 0 h 5532393"/>
              <a:gd name="connsiteX18" fmla="*/ 3332896 w 3332896"/>
              <a:gd name="connsiteY18" fmla="*/ 141905 h 5532393"/>
              <a:gd name="connsiteX19" fmla="*/ 3315699 w 3332896"/>
              <a:gd name="connsiteY19" fmla="*/ 4870665 h 5532393"/>
              <a:gd name="connsiteX20" fmla="*/ 1776184 w 3332896"/>
              <a:gd name="connsiteY20" fmla="*/ 5532393 h 553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32896" h="5532393">
                <a:moveTo>
                  <a:pt x="1776184" y="5532393"/>
                </a:moveTo>
                <a:lnTo>
                  <a:pt x="1906035" y="5062114"/>
                </a:lnTo>
                <a:lnTo>
                  <a:pt x="1996363" y="4642366"/>
                </a:lnTo>
                <a:cubicBezTo>
                  <a:pt x="2016360" y="4519565"/>
                  <a:pt x="2028721" y="4308237"/>
                  <a:pt x="2032370" y="4219815"/>
                </a:cubicBezTo>
                <a:cubicBezTo>
                  <a:pt x="2036019" y="4131393"/>
                  <a:pt x="2046325" y="3966601"/>
                  <a:pt x="2050007" y="3820167"/>
                </a:cubicBezTo>
                <a:cubicBezTo>
                  <a:pt x="2051541" y="3701886"/>
                  <a:pt x="2046576" y="3564989"/>
                  <a:pt x="2048110" y="3446708"/>
                </a:cubicBezTo>
                <a:lnTo>
                  <a:pt x="1984942" y="3023943"/>
                </a:lnTo>
                <a:cubicBezTo>
                  <a:pt x="1982024" y="3014591"/>
                  <a:pt x="1904803" y="2699639"/>
                  <a:pt x="1901885" y="2690287"/>
                </a:cubicBezTo>
                <a:cubicBezTo>
                  <a:pt x="1853446" y="2490247"/>
                  <a:pt x="1867295" y="2539366"/>
                  <a:pt x="1781858" y="2334160"/>
                </a:cubicBezTo>
                <a:cubicBezTo>
                  <a:pt x="1743281" y="2238153"/>
                  <a:pt x="1716338" y="2167974"/>
                  <a:pt x="1651334" y="2035810"/>
                </a:cubicBezTo>
                <a:cubicBezTo>
                  <a:pt x="1605960" y="1939545"/>
                  <a:pt x="1464052" y="1688457"/>
                  <a:pt x="1441856" y="1641715"/>
                </a:cubicBezTo>
                <a:cubicBezTo>
                  <a:pt x="1419660" y="1594973"/>
                  <a:pt x="1375734" y="1525740"/>
                  <a:pt x="1359482" y="1495866"/>
                </a:cubicBezTo>
                <a:lnTo>
                  <a:pt x="1259777" y="1333338"/>
                </a:lnTo>
                <a:lnTo>
                  <a:pt x="1079753" y="1090285"/>
                </a:lnTo>
                <a:lnTo>
                  <a:pt x="712526" y="681182"/>
                </a:lnTo>
                <a:lnTo>
                  <a:pt x="439571" y="380931"/>
                </a:lnTo>
                <a:lnTo>
                  <a:pt x="248502" y="189863"/>
                </a:lnTo>
                <a:lnTo>
                  <a:pt x="0" y="0"/>
                </a:lnTo>
                <a:cubicBezTo>
                  <a:pt x="1037230" y="2828"/>
                  <a:pt x="2295666" y="139077"/>
                  <a:pt x="3332896" y="141905"/>
                </a:cubicBezTo>
                <a:cubicBezTo>
                  <a:pt x="3327164" y="1718158"/>
                  <a:pt x="3321431" y="3294412"/>
                  <a:pt x="3315699" y="4870665"/>
                </a:cubicBezTo>
                <a:lnTo>
                  <a:pt x="1776184" y="5532393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CuadroTexto"/>
          <p:cNvSpPr txBox="1"/>
          <p:nvPr/>
        </p:nvSpPr>
        <p:spPr>
          <a:xfrm>
            <a:off x="2267745" y="965041"/>
            <a:ext cx="61206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Presentan relieves fuertes en climas áridos y suavizados en húmedos, en imagen satelital los cuerpos son grandes y redondeados. Una intrusión granítica se puede determinar por su forma circular o estructura </a:t>
            </a:r>
            <a:r>
              <a:rPr lang="es-MX" dirty="0" err="1" smtClean="0">
                <a:solidFill>
                  <a:schemeClr val="bg1"/>
                </a:solidFill>
              </a:rPr>
              <a:t>dómica</a:t>
            </a:r>
            <a:r>
              <a:rPr lang="es-MX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Si el intrusivo es una estructura pequeña presenta drenaje anular. Para cuerpos mayores el drenaje es dendrítico, donde los ríos secundarios suelen terminar en forma de pinza.</a:t>
            </a: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Presenta tonos claros, se pueden reconocer varias especies en la vegetación, lo que implica un cambio en la composición de la roca.</a:t>
            </a: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Puede ser homogénea y suave en clima húmedo y para climas áridos la textura es moteada.</a:t>
            </a:r>
            <a:endParaRPr lang="es-MX" dirty="0">
              <a:solidFill>
                <a:schemeClr val="bg1"/>
              </a:solidFill>
            </a:endParaRPr>
          </a:p>
          <a:p>
            <a:pPr algn="just"/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 rot="19522785">
            <a:off x="328946" y="1470682"/>
            <a:ext cx="202170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28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Morfología</a:t>
            </a:r>
            <a:endParaRPr lang="es-ES" sz="2800" b="1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 rot="19522785">
            <a:off x="616109" y="2898367"/>
            <a:ext cx="150393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28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Drenaje</a:t>
            </a:r>
            <a:endParaRPr lang="es-ES" sz="2800" b="1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10 Rectángulo"/>
          <p:cNvSpPr/>
          <p:nvPr/>
        </p:nvSpPr>
        <p:spPr>
          <a:xfrm rot="19522785">
            <a:off x="1027617" y="4416430"/>
            <a:ext cx="103643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28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Tono</a:t>
            </a:r>
            <a:endParaRPr lang="es-ES" sz="2800" b="1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11 Rectángulo"/>
          <p:cNvSpPr/>
          <p:nvPr/>
        </p:nvSpPr>
        <p:spPr>
          <a:xfrm rot="19522785">
            <a:off x="816823" y="5689026"/>
            <a:ext cx="145802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28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Textura</a:t>
            </a:r>
            <a:endParaRPr lang="es-ES" sz="2800" b="1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087127" y="375047"/>
            <a:ext cx="3645113" cy="4616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Rocas félsicas</a:t>
            </a:r>
            <a:endParaRPr lang="es-ES" sz="5400" b="1" cap="none" spc="0" dirty="0">
              <a:ln w="11430"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874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Forma libre"/>
          <p:cNvSpPr/>
          <p:nvPr/>
        </p:nvSpPr>
        <p:spPr>
          <a:xfrm rot="10800000">
            <a:off x="-36512" y="-171399"/>
            <a:ext cx="1850664" cy="6790902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33401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19754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01503 w 3111689"/>
              <a:gd name="connsiteY4" fmla="*/ 3331903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279335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28800 w 3111689"/>
              <a:gd name="connsiteY3" fmla="*/ 3686745 h 5398971"/>
              <a:gd name="connsiteX4" fmla="*/ 1826903 w 3111689"/>
              <a:gd name="connsiteY4" fmla="*/ 3313286 h 5398971"/>
              <a:gd name="connsiteX5" fmla="*/ 1763735 w 3111689"/>
              <a:gd name="connsiteY5" fmla="*/ 2890521 h 5398971"/>
              <a:gd name="connsiteX6" fmla="*/ 1680678 w 3111689"/>
              <a:gd name="connsiteY6" fmla="*/ 2556865 h 5398971"/>
              <a:gd name="connsiteX7" fmla="*/ 1560651 w 3111689"/>
              <a:gd name="connsiteY7" fmla="*/ 2200738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806906 w 3111689"/>
              <a:gd name="connsiteY2" fmla="*/ 4217279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334877 w 3111689"/>
              <a:gd name="connsiteY9" fmla="*/ 1741041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75156 w 3111689"/>
              <a:gd name="connsiteY2" fmla="*/ 4508944 h 5398971"/>
              <a:gd name="connsiteX3" fmla="*/ 1811163 w 3111689"/>
              <a:gd name="connsiteY3" fmla="*/ 4086393 h 5398971"/>
              <a:gd name="connsiteX4" fmla="*/ 1828800 w 3111689"/>
              <a:gd name="connsiteY4" fmla="*/ 3686745 h 5398971"/>
              <a:gd name="connsiteX5" fmla="*/ 1826903 w 3111689"/>
              <a:gd name="connsiteY5" fmla="*/ 3313286 h 5398971"/>
              <a:gd name="connsiteX6" fmla="*/ 1763735 w 3111689"/>
              <a:gd name="connsiteY6" fmla="*/ 2890521 h 5398971"/>
              <a:gd name="connsiteX7" fmla="*/ 1680678 w 3111689"/>
              <a:gd name="connsiteY7" fmla="*/ 2556865 h 5398971"/>
              <a:gd name="connsiteX8" fmla="*/ 1560651 w 3111689"/>
              <a:gd name="connsiteY8" fmla="*/ 2200738 h 5398971"/>
              <a:gd name="connsiteX9" fmla="*/ 1430127 w 3111689"/>
              <a:gd name="connsiteY9" fmla="*/ 1902388 h 5398971"/>
              <a:gd name="connsiteX10" fmla="*/ 1220649 w 3111689"/>
              <a:gd name="connsiteY10" fmla="*/ 1508293 h 5398971"/>
              <a:gd name="connsiteX11" fmla="*/ 1138275 w 3111689"/>
              <a:gd name="connsiteY11" fmla="*/ 1362444 h 5398971"/>
              <a:gd name="connsiteX12" fmla="*/ 1038570 w 3111689"/>
              <a:gd name="connsiteY12" fmla="*/ 1199916 h 5398971"/>
              <a:gd name="connsiteX13" fmla="*/ 858546 w 3111689"/>
              <a:gd name="connsiteY13" fmla="*/ 956863 h 5398971"/>
              <a:gd name="connsiteX14" fmla="*/ 491319 w 3111689"/>
              <a:gd name="connsiteY14" fmla="*/ 547760 h 5398971"/>
              <a:gd name="connsiteX15" fmla="*/ 218364 w 3111689"/>
              <a:gd name="connsiteY15" fmla="*/ 247509 h 5398971"/>
              <a:gd name="connsiteX16" fmla="*/ 27295 w 3111689"/>
              <a:gd name="connsiteY16" fmla="*/ 56441 h 5398971"/>
              <a:gd name="connsiteX17" fmla="*/ 0 w 3111689"/>
              <a:gd name="connsiteY17" fmla="*/ 0 h 5398971"/>
              <a:gd name="connsiteX18" fmla="*/ 3111689 w 3111689"/>
              <a:gd name="connsiteY18" fmla="*/ 8483 h 5398971"/>
              <a:gd name="connsiteX19" fmla="*/ 3094492 w 3111689"/>
              <a:gd name="connsiteY19" fmla="*/ 4737243 h 5398971"/>
              <a:gd name="connsiteX20" fmla="*/ 1554977 w 3111689"/>
              <a:gd name="connsiteY20" fmla="*/ 5398971 h 5398971"/>
              <a:gd name="connsiteX0" fmla="*/ 1776184 w 3332896"/>
              <a:gd name="connsiteY0" fmla="*/ 5532393 h 5532393"/>
              <a:gd name="connsiteX1" fmla="*/ 1906035 w 3332896"/>
              <a:gd name="connsiteY1" fmla="*/ 5062114 h 5532393"/>
              <a:gd name="connsiteX2" fmla="*/ 1996363 w 3332896"/>
              <a:gd name="connsiteY2" fmla="*/ 4642366 h 5532393"/>
              <a:gd name="connsiteX3" fmla="*/ 2032370 w 3332896"/>
              <a:gd name="connsiteY3" fmla="*/ 4219815 h 5532393"/>
              <a:gd name="connsiteX4" fmla="*/ 2050007 w 3332896"/>
              <a:gd name="connsiteY4" fmla="*/ 3820167 h 5532393"/>
              <a:gd name="connsiteX5" fmla="*/ 2048110 w 3332896"/>
              <a:gd name="connsiteY5" fmla="*/ 3446708 h 5532393"/>
              <a:gd name="connsiteX6" fmla="*/ 1984942 w 3332896"/>
              <a:gd name="connsiteY6" fmla="*/ 3023943 h 5532393"/>
              <a:gd name="connsiteX7" fmla="*/ 1901885 w 3332896"/>
              <a:gd name="connsiteY7" fmla="*/ 2690287 h 5532393"/>
              <a:gd name="connsiteX8" fmla="*/ 1781858 w 3332896"/>
              <a:gd name="connsiteY8" fmla="*/ 2334160 h 5532393"/>
              <a:gd name="connsiteX9" fmla="*/ 1651334 w 3332896"/>
              <a:gd name="connsiteY9" fmla="*/ 2035810 h 5532393"/>
              <a:gd name="connsiteX10" fmla="*/ 1441856 w 3332896"/>
              <a:gd name="connsiteY10" fmla="*/ 1641715 h 5532393"/>
              <a:gd name="connsiteX11" fmla="*/ 1359482 w 3332896"/>
              <a:gd name="connsiteY11" fmla="*/ 1495866 h 5532393"/>
              <a:gd name="connsiteX12" fmla="*/ 1259777 w 3332896"/>
              <a:gd name="connsiteY12" fmla="*/ 1333338 h 5532393"/>
              <a:gd name="connsiteX13" fmla="*/ 1079753 w 3332896"/>
              <a:gd name="connsiteY13" fmla="*/ 1090285 h 5532393"/>
              <a:gd name="connsiteX14" fmla="*/ 712526 w 3332896"/>
              <a:gd name="connsiteY14" fmla="*/ 681182 h 5532393"/>
              <a:gd name="connsiteX15" fmla="*/ 439571 w 3332896"/>
              <a:gd name="connsiteY15" fmla="*/ 380931 h 5532393"/>
              <a:gd name="connsiteX16" fmla="*/ 248502 w 3332896"/>
              <a:gd name="connsiteY16" fmla="*/ 189863 h 5532393"/>
              <a:gd name="connsiteX17" fmla="*/ 0 w 3332896"/>
              <a:gd name="connsiteY17" fmla="*/ 0 h 5532393"/>
              <a:gd name="connsiteX18" fmla="*/ 3332896 w 3332896"/>
              <a:gd name="connsiteY18" fmla="*/ 141905 h 5532393"/>
              <a:gd name="connsiteX19" fmla="*/ 3315699 w 3332896"/>
              <a:gd name="connsiteY19" fmla="*/ 4870665 h 5532393"/>
              <a:gd name="connsiteX20" fmla="*/ 1776184 w 3332896"/>
              <a:gd name="connsiteY20" fmla="*/ 5532393 h 553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32896" h="5532393">
                <a:moveTo>
                  <a:pt x="1776184" y="5532393"/>
                </a:moveTo>
                <a:lnTo>
                  <a:pt x="1906035" y="5062114"/>
                </a:lnTo>
                <a:lnTo>
                  <a:pt x="1996363" y="4642366"/>
                </a:lnTo>
                <a:cubicBezTo>
                  <a:pt x="2016360" y="4519565"/>
                  <a:pt x="2028721" y="4308237"/>
                  <a:pt x="2032370" y="4219815"/>
                </a:cubicBezTo>
                <a:cubicBezTo>
                  <a:pt x="2036019" y="4131393"/>
                  <a:pt x="2046325" y="3966601"/>
                  <a:pt x="2050007" y="3820167"/>
                </a:cubicBezTo>
                <a:cubicBezTo>
                  <a:pt x="2051541" y="3701886"/>
                  <a:pt x="2046576" y="3564989"/>
                  <a:pt x="2048110" y="3446708"/>
                </a:cubicBezTo>
                <a:lnTo>
                  <a:pt x="1984942" y="3023943"/>
                </a:lnTo>
                <a:cubicBezTo>
                  <a:pt x="1982024" y="3014591"/>
                  <a:pt x="1904803" y="2699639"/>
                  <a:pt x="1901885" y="2690287"/>
                </a:cubicBezTo>
                <a:cubicBezTo>
                  <a:pt x="1853446" y="2490247"/>
                  <a:pt x="1867295" y="2539366"/>
                  <a:pt x="1781858" y="2334160"/>
                </a:cubicBezTo>
                <a:cubicBezTo>
                  <a:pt x="1743281" y="2238153"/>
                  <a:pt x="1716338" y="2167974"/>
                  <a:pt x="1651334" y="2035810"/>
                </a:cubicBezTo>
                <a:cubicBezTo>
                  <a:pt x="1605960" y="1939545"/>
                  <a:pt x="1464052" y="1688457"/>
                  <a:pt x="1441856" y="1641715"/>
                </a:cubicBezTo>
                <a:cubicBezTo>
                  <a:pt x="1419660" y="1594973"/>
                  <a:pt x="1375734" y="1525740"/>
                  <a:pt x="1359482" y="1495866"/>
                </a:cubicBezTo>
                <a:lnTo>
                  <a:pt x="1259777" y="1333338"/>
                </a:lnTo>
                <a:lnTo>
                  <a:pt x="1079753" y="1090285"/>
                </a:lnTo>
                <a:lnTo>
                  <a:pt x="712526" y="681182"/>
                </a:lnTo>
                <a:lnTo>
                  <a:pt x="439571" y="380931"/>
                </a:lnTo>
                <a:lnTo>
                  <a:pt x="248502" y="189863"/>
                </a:lnTo>
                <a:lnTo>
                  <a:pt x="0" y="0"/>
                </a:lnTo>
                <a:cubicBezTo>
                  <a:pt x="1037230" y="2828"/>
                  <a:pt x="2295666" y="139077"/>
                  <a:pt x="3332896" y="141905"/>
                </a:cubicBezTo>
                <a:cubicBezTo>
                  <a:pt x="3327164" y="1718158"/>
                  <a:pt x="3321431" y="3294412"/>
                  <a:pt x="3315699" y="4870665"/>
                </a:cubicBezTo>
                <a:lnTo>
                  <a:pt x="1776184" y="5532393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317500" h="317500" prst="coolSlant"/>
            <a:bevelB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001236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CuadroTexto"/>
          <p:cNvSpPr txBox="1"/>
          <p:nvPr/>
        </p:nvSpPr>
        <p:spPr>
          <a:xfrm>
            <a:off x="2267745" y="1291982"/>
            <a:ext cx="61206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En general son resistentes a la erosión. Rara vez alcanzan grandes extensiones como las rocas félsicas.</a:t>
            </a: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Pueden desarrollar patrones de drenaje dendrítico pero poco denso.</a:t>
            </a: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Es pobre, con excepción de climas húmedos donde se forma una capa </a:t>
            </a:r>
            <a:r>
              <a:rPr lang="es-MX" dirty="0" err="1" smtClean="0">
                <a:solidFill>
                  <a:schemeClr val="bg1"/>
                </a:solidFill>
              </a:rPr>
              <a:t>laterítica</a:t>
            </a:r>
            <a:r>
              <a:rPr lang="es-MX" dirty="0" smtClean="0">
                <a:solidFill>
                  <a:schemeClr val="bg1"/>
                </a:solidFill>
              </a:rPr>
              <a:t> que favorece la vegetación.</a:t>
            </a: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Generalmente tonos oscuros</a:t>
            </a:r>
            <a:endParaRPr lang="es-MX" dirty="0">
              <a:solidFill>
                <a:schemeClr val="bg1"/>
              </a:solidFill>
            </a:endParaRPr>
          </a:p>
          <a:p>
            <a:pPr algn="just"/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 rot="19522785">
            <a:off x="328946" y="1369688"/>
            <a:ext cx="202170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28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Morfología</a:t>
            </a:r>
            <a:endParaRPr lang="es-ES" sz="2800" b="1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 rot="19522785">
            <a:off x="616109" y="2538327"/>
            <a:ext cx="150393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28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Drenaje</a:t>
            </a:r>
            <a:endParaRPr lang="es-ES" sz="2800" b="1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10 Rectángulo"/>
          <p:cNvSpPr/>
          <p:nvPr/>
        </p:nvSpPr>
        <p:spPr>
          <a:xfrm rot="19522785">
            <a:off x="504014" y="3470519"/>
            <a:ext cx="208364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28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Vegetación</a:t>
            </a:r>
            <a:endParaRPr lang="es-ES" sz="2800" b="1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11 Rectángulo"/>
          <p:cNvSpPr/>
          <p:nvPr/>
        </p:nvSpPr>
        <p:spPr>
          <a:xfrm rot="19522785">
            <a:off x="1027619" y="4541193"/>
            <a:ext cx="103643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28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Tono</a:t>
            </a:r>
            <a:endParaRPr lang="es-ES" sz="2800" b="1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087127" y="375047"/>
            <a:ext cx="3429089" cy="4616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Rocas </a:t>
            </a:r>
            <a:r>
              <a:rPr lang="es-ES" sz="5400" b="1" cap="none" spc="0" dirty="0" err="1" smtClean="0">
                <a:ln w="11430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máficas</a:t>
            </a:r>
            <a:endParaRPr lang="es-ES" sz="5400" b="1" cap="none" spc="0" dirty="0">
              <a:ln w="11430"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1545837" y="5175136"/>
            <a:ext cx="7058611" cy="1477328"/>
          </a:xfrm>
          <a:prstGeom prst="rect">
            <a:avLst/>
          </a:prstGeom>
          <a:solidFill>
            <a:srgbClr val="0070C0">
              <a:alpha val="76000"/>
            </a:srgbClr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**Los </a:t>
            </a:r>
            <a:r>
              <a:rPr lang="es-MX" dirty="0"/>
              <a:t>suelos </a:t>
            </a:r>
            <a:r>
              <a:rPr lang="es-MX" dirty="0" err="1"/>
              <a:t>lateríticos</a:t>
            </a:r>
            <a:r>
              <a:rPr lang="es-MX" dirty="0"/>
              <a:t> se producen durante el año debido a las variaciones estacionales de temperatura y la humedad tropical. El color del suelo indica su fertilidad. Los de color rojo indican oxidación y laterización debido a un exceso de agua.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3670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Forma libre"/>
          <p:cNvSpPr/>
          <p:nvPr/>
        </p:nvSpPr>
        <p:spPr>
          <a:xfrm>
            <a:off x="7286064" y="2075"/>
            <a:ext cx="1906935" cy="5155117"/>
          </a:xfrm>
          <a:custGeom>
            <a:avLst/>
            <a:gdLst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996286 w 3152633"/>
              <a:gd name="connsiteY8" fmla="*/ 1132764 h 5445457"/>
              <a:gd name="connsiteX9" fmla="*/ 736979 w 3152633"/>
              <a:gd name="connsiteY9" fmla="*/ 791570 h 5445457"/>
              <a:gd name="connsiteX10" fmla="*/ 491319 w 3152633"/>
              <a:gd name="connsiteY10" fmla="*/ 532263 h 5445457"/>
              <a:gd name="connsiteX11" fmla="*/ 218364 w 3152633"/>
              <a:gd name="connsiteY11" fmla="*/ 232012 h 5445457"/>
              <a:gd name="connsiteX12" fmla="*/ 27295 w 3152633"/>
              <a:gd name="connsiteY12" fmla="*/ 40944 h 5445457"/>
              <a:gd name="connsiteX13" fmla="*/ 0 w 3152633"/>
              <a:gd name="connsiteY13" fmla="*/ 0 h 5445457"/>
              <a:gd name="connsiteX14" fmla="*/ 3111689 w 3152633"/>
              <a:gd name="connsiteY14" fmla="*/ 13648 h 5445457"/>
              <a:gd name="connsiteX15" fmla="*/ 3152633 w 3152633"/>
              <a:gd name="connsiteY15" fmla="*/ 4763069 h 5445457"/>
              <a:gd name="connsiteX16" fmla="*/ 1528549 w 3152633"/>
              <a:gd name="connsiteY16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48846 w 3152633"/>
              <a:gd name="connsiteY8" fmla="*/ 135727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55594 w 3152633"/>
              <a:gd name="connsiteY7" fmla="*/ 1637732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736979 w 3152633"/>
              <a:gd name="connsiteY10" fmla="*/ 791570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996286 w 3152633"/>
              <a:gd name="connsiteY9" fmla="*/ 1132764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59712 w 3152633"/>
              <a:gd name="connsiteY9" fmla="*/ 119474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87606 w 3152633"/>
              <a:gd name="connsiteY6" fmla="*/ 214269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45457 h 5445457"/>
              <a:gd name="connsiteX1" fmla="*/ 1705970 w 3152633"/>
              <a:gd name="connsiteY1" fmla="*/ 4913194 h 5445457"/>
              <a:gd name="connsiteX2" fmla="*/ 1787856 w 3152633"/>
              <a:gd name="connsiteY2" fmla="*/ 4107976 h 5445457"/>
              <a:gd name="connsiteX3" fmla="*/ 1828800 w 3152633"/>
              <a:gd name="connsiteY3" fmla="*/ 3671248 h 5445457"/>
              <a:gd name="connsiteX4" fmla="*/ 1801504 w 3152633"/>
              <a:gd name="connsiteY4" fmla="*/ 3316406 h 5445457"/>
              <a:gd name="connsiteX5" fmla="*/ 1678674 w 3152633"/>
              <a:gd name="connsiteY5" fmla="*/ 2729552 h 5445457"/>
              <a:gd name="connsiteX6" fmla="*/ 1408323 w 3152633"/>
              <a:gd name="connsiteY6" fmla="*/ 1941249 h 5445457"/>
              <a:gd name="connsiteX7" fmla="*/ 1271450 w 3152633"/>
              <a:gd name="connsiteY7" fmla="*/ 1627401 h 5445457"/>
              <a:gd name="connsiteX8" fmla="*/ 1138275 w 3152633"/>
              <a:gd name="connsiteY8" fmla="*/ 1346947 h 5445457"/>
              <a:gd name="connsiteX9" fmla="*/ 1038570 w 3152633"/>
              <a:gd name="connsiteY9" fmla="*/ 1184419 h 5445457"/>
              <a:gd name="connsiteX10" fmla="*/ 858546 w 3152633"/>
              <a:gd name="connsiteY10" fmla="*/ 941366 h 5445457"/>
              <a:gd name="connsiteX11" fmla="*/ 491319 w 3152633"/>
              <a:gd name="connsiteY11" fmla="*/ 532263 h 5445457"/>
              <a:gd name="connsiteX12" fmla="*/ 218364 w 3152633"/>
              <a:gd name="connsiteY12" fmla="*/ 232012 h 5445457"/>
              <a:gd name="connsiteX13" fmla="*/ 27295 w 3152633"/>
              <a:gd name="connsiteY13" fmla="*/ 40944 h 5445457"/>
              <a:gd name="connsiteX14" fmla="*/ 0 w 3152633"/>
              <a:gd name="connsiteY14" fmla="*/ 0 h 5445457"/>
              <a:gd name="connsiteX15" fmla="*/ 3111689 w 3152633"/>
              <a:gd name="connsiteY15" fmla="*/ 13648 h 5445457"/>
              <a:gd name="connsiteX16" fmla="*/ 3152633 w 3152633"/>
              <a:gd name="connsiteY16" fmla="*/ 4763069 h 5445457"/>
              <a:gd name="connsiteX17" fmla="*/ 1528549 w 3152633"/>
              <a:gd name="connsiteY17" fmla="*/ 5445457 h 5445457"/>
              <a:gd name="connsiteX0" fmla="*/ 1528549 w 3152633"/>
              <a:gd name="connsiteY0" fmla="*/ 5452471 h 5452471"/>
              <a:gd name="connsiteX1" fmla="*/ 1705970 w 3152633"/>
              <a:gd name="connsiteY1" fmla="*/ 4920208 h 5452471"/>
              <a:gd name="connsiteX2" fmla="*/ 1787856 w 3152633"/>
              <a:gd name="connsiteY2" fmla="*/ 4114990 h 5452471"/>
              <a:gd name="connsiteX3" fmla="*/ 1828800 w 3152633"/>
              <a:gd name="connsiteY3" fmla="*/ 3678262 h 5452471"/>
              <a:gd name="connsiteX4" fmla="*/ 1801504 w 3152633"/>
              <a:gd name="connsiteY4" fmla="*/ 3323420 h 5452471"/>
              <a:gd name="connsiteX5" fmla="*/ 1678674 w 3152633"/>
              <a:gd name="connsiteY5" fmla="*/ 2736566 h 5452471"/>
              <a:gd name="connsiteX6" fmla="*/ 1408323 w 3152633"/>
              <a:gd name="connsiteY6" fmla="*/ 1948263 h 5452471"/>
              <a:gd name="connsiteX7" fmla="*/ 1271450 w 3152633"/>
              <a:gd name="connsiteY7" fmla="*/ 1634415 h 5452471"/>
              <a:gd name="connsiteX8" fmla="*/ 1138275 w 3152633"/>
              <a:gd name="connsiteY8" fmla="*/ 1353961 h 5452471"/>
              <a:gd name="connsiteX9" fmla="*/ 1038570 w 3152633"/>
              <a:gd name="connsiteY9" fmla="*/ 1191433 h 5452471"/>
              <a:gd name="connsiteX10" fmla="*/ 858546 w 3152633"/>
              <a:gd name="connsiteY10" fmla="*/ 948380 h 5452471"/>
              <a:gd name="connsiteX11" fmla="*/ 491319 w 3152633"/>
              <a:gd name="connsiteY11" fmla="*/ 539277 h 5452471"/>
              <a:gd name="connsiteX12" fmla="*/ 218364 w 3152633"/>
              <a:gd name="connsiteY12" fmla="*/ 239026 h 5452471"/>
              <a:gd name="connsiteX13" fmla="*/ 27295 w 3152633"/>
              <a:gd name="connsiteY13" fmla="*/ 47958 h 5452471"/>
              <a:gd name="connsiteX14" fmla="*/ 0 w 3152633"/>
              <a:gd name="connsiteY14" fmla="*/ 7014 h 5452471"/>
              <a:gd name="connsiteX15" fmla="*/ 3111689 w 3152633"/>
              <a:gd name="connsiteY15" fmla="*/ 0 h 5452471"/>
              <a:gd name="connsiteX16" fmla="*/ 3152633 w 3152633"/>
              <a:gd name="connsiteY16" fmla="*/ 4770083 h 5452471"/>
              <a:gd name="connsiteX17" fmla="*/ 1528549 w 3152633"/>
              <a:gd name="connsiteY17" fmla="*/ 5452471 h 5452471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408323 w 3152633"/>
              <a:gd name="connsiteY6" fmla="*/ 1956746 h 5460954"/>
              <a:gd name="connsiteX7" fmla="*/ 1271450 w 3152633"/>
              <a:gd name="connsiteY7" fmla="*/ 1642898 h 5460954"/>
              <a:gd name="connsiteX8" fmla="*/ 1138275 w 3152633"/>
              <a:gd name="connsiteY8" fmla="*/ 1362444 h 5460954"/>
              <a:gd name="connsiteX9" fmla="*/ 1038570 w 3152633"/>
              <a:gd name="connsiteY9" fmla="*/ 1199916 h 5460954"/>
              <a:gd name="connsiteX10" fmla="*/ 858546 w 3152633"/>
              <a:gd name="connsiteY10" fmla="*/ 956863 h 5460954"/>
              <a:gd name="connsiteX11" fmla="*/ 491319 w 3152633"/>
              <a:gd name="connsiteY11" fmla="*/ 547760 h 5460954"/>
              <a:gd name="connsiteX12" fmla="*/ 218364 w 3152633"/>
              <a:gd name="connsiteY12" fmla="*/ 247509 h 5460954"/>
              <a:gd name="connsiteX13" fmla="*/ 27295 w 3152633"/>
              <a:gd name="connsiteY13" fmla="*/ 56441 h 5460954"/>
              <a:gd name="connsiteX14" fmla="*/ 0 w 3152633"/>
              <a:gd name="connsiteY14" fmla="*/ 0 h 5460954"/>
              <a:gd name="connsiteX15" fmla="*/ 3111689 w 3152633"/>
              <a:gd name="connsiteY15" fmla="*/ 8483 h 5460954"/>
              <a:gd name="connsiteX16" fmla="*/ 3152633 w 3152633"/>
              <a:gd name="connsiteY16" fmla="*/ 4778566 h 5460954"/>
              <a:gd name="connsiteX17" fmla="*/ 1528549 w 3152633"/>
              <a:gd name="connsiteY17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28549 w 3152633"/>
              <a:gd name="connsiteY0" fmla="*/ 5460954 h 5460954"/>
              <a:gd name="connsiteX1" fmla="*/ 1705970 w 3152633"/>
              <a:gd name="connsiteY1" fmla="*/ 4928691 h 5460954"/>
              <a:gd name="connsiteX2" fmla="*/ 1787856 w 3152633"/>
              <a:gd name="connsiteY2" fmla="*/ 4123473 h 5460954"/>
              <a:gd name="connsiteX3" fmla="*/ 1828800 w 3152633"/>
              <a:gd name="connsiteY3" fmla="*/ 3686745 h 5460954"/>
              <a:gd name="connsiteX4" fmla="*/ 1801504 w 3152633"/>
              <a:gd name="connsiteY4" fmla="*/ 3331903 h 5460954"/>
              <a:gd name="connsiteX5" fmla="*/ 1678674 w 3152633"/>
              <a:gd name="connsiteY5" fmla="*/ 2745049 h 5460954"/>
              <a:gd name="connsiteX6" fmla="*/ 1617066 w 3152633"/>
              <a:gd name="connsiteY6" fmla="*/ 2556865 h 5460954"/>
              <a:gd name="connsiteX7" fmla="*/ 1408323 w 3152633"/>
              <a:gd name="connsiteY7" fmla="*/ 1956746 h 5460954"/>
              <a:gd name="connsiteX8" fmla="*/ 1271450 w 3152633"/>
              <a:gd name="connsiteY8" fmla="*/ 1642898 h 5460954"/>
              <a:gd name="connsiteX9" fmla="*/ 1138275 w 3152633"/>
              <a:gd name="connsiteY9" fmla="*/ 1362444 h 5460954"/>
              <a:gd name="connsiteX10" fmla="*/ 1038570 w 3152633"/>
              <a:gd name="connsiteY10" fmla="*/ 1199916 h 5460954"/>
              <a:gd name="connsiteX11" fmla="*/ 858546 w 3152633"/>
              <a:gd name="connsiteY11" fmla="*/ 956863 h 5460954"/>
              <a:gd name="connsiteX12" fmla="*/ 491319 w 3152633"/>
              <a:gd name="connsiteY12" fmla="*/ 547760 h 5460954"/>
              <a:gd name="connsiteX13" fmla="*/ 218364 w 3152633"/>
              <a:gd name="connsiteY13" fmla="*/ 247509 h 5460954"/>
              <a:gd name="connsiteX14" fmla="*/ 27295 w 3152633"/>
              <a:gd name="connsiteY14" fmla="*/ 56441 h 5460954"/>
              <a:gd name="connsiteX15" fmla="*/ 0 w 3152633"/>
              <a:gd name="connsiteY15" fmla="*/ 0 h 5460954"/>
              <a:gd name="connsiteX16" fmla="*/ 3111689 w 3152633"/>
              <a:gd name="connsiteY16" fmla="*/ 8483 h 5460954"/>
              <a:gd name="connsiteX17" fmla="*/ 3152633 w 3152633"/>
              <a:gd name="connsiteY17" fmla="*/ 4778566 h 5460954"/>
              <a:gd name="connsiteX18" fmla="*/ 1528549 w 3152633"/>
              <a:gd name="connsiteY18" fmla="*/ 5460954 h 5460954"/>
              <a:gd name="connsiteX0" fmla="*/ 1554977 w 3152633"/>
              <a:gd name="connsiteY0" fmla="*/ 5398971 h 5398971"/>
              <a:gd name="connsiteX1" fmla="*/ 1705970 w 3152633"/>
              <a:gd name="connsiteY1" fmla="*/ 4928691 h 5398971"/>
              <a:gd name="connsiteX2" fmla="*/ 1787856 w 3152633"/>
              <a:gd name="connsiteY2" fmla="*/ 4123473 h 5398971"/>
              <a:gd name="connsiteX3" fmla="*/ 1828800 w 3152633"/>
              <a:gd name="connsiteY3" fmla="*/ 3686745 h 5398971"/>
              <a:gd name="connsiteX4" fmla="*/ 1801504 w 3152633"/>
              <a:gd name="connsiteY4" fmla="*/ 3331903 h 5398971"/>
              <a:gd name="connsiteX5" fmla="*/ 1678674 w 3152633"/>
              <a:gd name="connsiteY5" fmla="*/ 2745049 h 5398971"/>
              <a:gd name="connsiteX6" fmla="*/ 1617066 w 3152633"/>
              <a:gd name="connsiteY6" fmla="*/ 2556865 h 5398971"/>
              <a:gd name="connsiteX7" fmla="*/ 1408323 w 3152633"/>
              <a:gd name="connsiteY7" fmla="*/ 1956746 h 5398971"/>
              <a:gd name="connsiteX8" fmla="*/ 1271450 w 3152633"/>
              <a:gd name="connsiteY8" fmla="*/ 1642898 h 5398971"/>
              <a:gd name="connsiteX9" fmla="*/ 1138275 w 3152633"/>
              <a:gd name="connsiteY9" fmla="*/ 1362444 h 5398971"/>
              <a:gd name="connsiteX10" fmla="*/ 1038570 w 3152633"/>
              <a:gd name="connsiteY10" fmla="*/ 1199916 h 5398971"/>
              <a:gd name="connsiteX11" fmla="*/ 858546 w 3152633"/>
              <a:gd name="connsiteY11" fmla="*/ 956863 h 5398971"/>
              <a:gd name="connsiteX12" fmla="*/ 491319 w 3152633"/>
              <a:gd name="connsiteY12" fmla="*/ 547760 h 5398971"/>
              <a:gd name="connsiteX13" fmla="*/ 218364 w 3152633"/>
              <a:gd name="connsiteY13" fmla="*/ 247509 h 5398971"/>
              <a:gd name="connsiteX14" fmla="*/ 27295 w 3152633"/>
              <a:gd name="connsiteY14" fmla="*/ 56441 h 5398971"/>
              <a:gd name="connsiteX15" fmla="*/ 0 w 3152633"/>
              <a:gd name="connsiteY15" fmla="*/ 0 h 5398971"/>
              <a:gd name="connsiteX16" fmla="*/ 3111689 w 3152633"/>
              <a:gd name="connsiteY16" fmla="*/ 8483 h 5398971"/>
              <a:gd name="connsiteX17" fmla="*/ 3152633 w 3152633"/>
              <a:gd name="connsiteY17" fmla="*/ 4778566 h 5398971"/>
              <a:gd name="connsiteX18" fmla="*/ 1554977 w 3152633"/>
              <a:gd name="connsiteY18" fmla="*/ 5398971 h 5398971"/>
              <a:gd name="connsiteX0" fmla="*/ 1554977 w 3111689"/>
              <a:gd name="connsiteY0" fmla="*/ 5398971 h 5398971"/>
              <a:gd name="connsiteX1" fmla="*/ 1705970 w 3111689"/>
              <a:gd name="connsiteY1" fmla="*/ 4928691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38275 w 3111689"/>
              <a:gd name="connsiteY9" fmla="*/ 1362444 h 5398971"/>
              <a:gd name="connsiteX10" fmla="*/ 1038570 w 3111689"/>
              <a:gd name="connsiteY10" fmla="*/ 1199916 h 5398971"/>
              <a:gd name="connsiteX11" fmla="*/ 858546 w 3111689"/>
              <a:gd name="connsiteY11" fmla="*/ 956863 h 5398971"/>
              <a:gd name="connsiteX12" fmla="*/ 491319 w 3111689"/>
              <a:gd name="connsiteY12" fmla="*/ 547760 h 5398971"/>
              <a:gd name="connsiteX13" fmla="*/ 218364 w 3111689"/>
              <a:gd name="connsiteY13" fmla="*/ 247509 h 5398971"/>
              <a:gd name="connsiteX14" fmla="*/ 27295 w 3111689"/>
              <a:gd name="connsiteY14" fmla="*/ 56441 h 5398971"/>
              <a:gd name="connsiteX15" fmla="*/ 0 w 3111689"/>
              <a:gd name="connsiteY15" fmla="*/ 0 h 5398971"/>
              <a:gd name="connsiteX16" fmla="*/ 3111689 w 3111689"/>
              <a:gd name="connsiteY16" fmla="*/ 8483 h 5398971"/>
              <a:gd name="connsiteX17" fmla="*/ 3094492 w 3111689"/>
              <a:gd name="connsiteY17" fmla="*/ 4737243 h 5398971"/>
              <a:gd name="connsiteX18" fmla="*/ 1554977 w 3111689"/>
              <a:gd name="connsiteY18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178365 w 3111689"/>
              <a:gd name="connsiteY9" fmla="*/ 1430812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36506 w 3111689"/>
              <a:gd name="connsiteY9" fmla="*/ 1518624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71450 w 3111689"/>
              <a:gd name="connsiteY8" fmla="*/ 1642898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292592 w 3111689"/>
              <a:gd name="connsiteY8" fmla="*/ 1668725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08323 w 3111689"/>
              <a:gd name="connsiteY7" fmla="*/ 1956746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50608 w 3111689"/>
              <a:gd name="connsiteY7" fmla="*/ 2003235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17066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554977 w 3111689"/>
              <a:gd name="connsiteY0" fmla="*/ 5398971 h 5398971"/>
              <a:gd name="connsiteX1" fmla="*/ 1684828 w 3111689"/>
              <a:gd name="connsiteY1" fmla="*/ 4928692 h 5398971"/>
              <a:gd name="connsiteX2" fmla="*/ 1787856 w 3111689"/>
              <a:gd name="connsiteY2" fmla="*/ 4123473 h 5398971"/>
              <a:gd name="connsiteX3" fmla="*/ 1828800 w 3111689"/>
              <a:gd name="connsiteY3" fmla="*/ 3686745 h 5398971"/>
              <a:gd name="connsiteX4" fmla="*/ 1801504 w 3111689"/>
              <a:gd name="connsiteY4" fmla="*/ 3331903 h 5398971"/>
              <a:gd name="connsiteX5" fmla="*/ 1678674 w 3111689"/>
              <a:gd name="connsiteY5" fmla="*/ 2745049 h 5398971"/>
              <a:gd name="connsiteX6" fmla="*/ 1648780 w 3111689"/>
              <a:gd name="connsiteY6" fmla="*/ 2556865 h 5398971"/>
              <a:gd name="connsiteX7" fmla="*/ 1471751 w 3111689"/>
              <a:gd name="connsiteY7" fmla="*/ 2039392 h 5398971"/>
              <a:gd name="connsiteX8" fmla="*/ 1334877 w 3111689"/>
              <a:gd name="connsiteY8" fmla="*/ 1741041 h 5398971"/>
              <a:gd name="connsiteX9" fmla="*/ 1220649 w 3111689"/>
              <a:gd name="connsiteY9" fmla="*/ 1508293 h 5398971"/>
              <a:gd name="connsiteX10" fmla="*/ 1138275 w 3111689"/>
              <a:gd name="connsiteY10" fmla="*/ 1362444 h 5398971"/>
              <a:gd name="connsiteX11" fmla="*/ 1038570 w 3111689"/>
              <a:gd name="connsiteY11" fmla="*/ 1199916 h 5398971"/>
              <a:gd name="connsiteX12" fmla="*/ 858546 w 3111689"/>
              <a:gd name="connsiteY12" fmla="*/ 956863 h 5398971"/>
              <a:gd name="connsiteX13" fmla="*/ 491319 w 3111689"/>
              <a:gd name="connsiteY13" fmla="*/ 547760 h 5398971"/>
              <a:gd name="connsiteX14" fmla="*/ 218364 w 3111689"/>
              <a:gd name="connsiteY14" fmla="*/ 247509 h 5398971"/>
              <a:gd name="connsiteX15" fmla="*/ 27295 w 3111689"/>
              <a:gd name="connsiteY15" fmla="*/ 56441 h 5398971"/>
              <a:gd name="connsiteX16" fmla="*/ 0 w 3111689"/>
              <a:gd name="connsiteY16" fmla="*/ 0 h 5398971"/>
              <a:gd name="connsiteX17" fmla="*/ 3111689 w 3111689"/>
              <a:gd name="connsiteY17" fmla="*/ 8483 h 5398971"/>
              <a:gd name="connsiteX18" fmla="*/ 3094492 w 3111689"/>
              <a:gd name="connsiteY18" fmla="*/ 4737243 h 5398971"/>
              <a:gd name="connsiteX19" fmla="*/ 1554977 w 3111689"/>
              <a:gd name="connsiteY19" fmla="*/ 5398971 h 5398971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310996 w 3395390"/>
              <a:gd name="connsiteY15" fmla="*/ 4795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502065 w 3395390"/>
              <a:gd name="connsiteY14" fmla="*/ 239026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75020 w 3395390"/>
              <a:gd name="connsiteY13" fmla="*/ 539277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38678 w 3395390"/>
              <a:gd name="connsiteY0" fmla="*/ 5390488 h 5390488"/>
              <a:gd name="connsiteX1" fmla="*/ 1968529 w 3395390"/>
              <a:gd name="connsiteY1" fmla="*/ 4920209 h 5390488"/>
              <a:gd name="connsiteX2" fmla="*/ 2071557 w 3395390"/>
              <a:gd name="connsiteY2" fmla="*/ 4114990 h 5390488"/>
              <a:gd name="connsiteX3" fmla="*/ 2112501 w 3395390"/>
              <a:gd name="connsiteY3" fmla="*/ 3678262 h 5390488"/>
              <a:gd name="connsiteX4" fmla="*/ 2085205 w 3395390"/>
              <a:gd name="connsiteY4" fmla="*/ 3323420 h 5390488"/>
              <a:gd name="connsiteX5" fmla="*/ 1962375 w 3395390"/>
              <a:gd name="connsiteY5" fmla="*/ 2736566 h 5390488"/>
              <a:gd name="connsiteX6" fmla="*/ 1932481 w 3395390"/>
              <a:gd name="connsiteY6" fmla="*/ 2548382 h 5390488"/>
              <a:gd name="connsiteX7" fmla="*/ 1755452 w 3395390"/>
              <a:gd name="connsiteY7" fmla="*/ 2030909 h 5390488"/>
              <a:gd name="connsiteX8" fmla="*/ 1618578 w 3395390"/>
              <a:gd name="connsiteY8" fmla="*/ 1732558 h 5390488"/>
              <a:gd name="connsiteX9" fmla="*/ 1504350 w 3395390"/>
              <a:gd name="connsiteY9" fmla="*/ 1499810 h 5390488"/>
              <a:gd name="connsiteX10" fmla="*/ 1421976 w 3395390"/>
              <a:gd name="connsiteY10" fmla="*/ 1353961 h 5390488"/>
              <a:gd name="connsiteX11" fmla="*/ 1322271 w 3395390"/>
              <a:gd name="connsiteY11" fmla="*/ 1191433 h 5390488"/>
              <a:gd name="connsiteX12" fmla="*/ 1142247 w 3395390"/>
              <a:gd name="connsiteY12" fmla="*/ 948380 h 5390488"/>
              <a:gd name="connsiteX13" fmla="*/ 791707 w 3395390"/>
              <a:gd name="connsiteY13" fmla="*/ 593435 h 5390488"/>
              <a:gd name="connsiteX14" fmla="*/ 368561 w 3395390"/>
              <a:gd name="connsiteY14" fmla="*/ 266105 h 5390488"/>
              <a:gd name="connsiteX15" fmla="*/ 127425 w 3395390"/>
              <a:gd name="connsiteY15" fmla="*/ 75038 h 5390488"/>
              <a:gd name="connsiteX16" fmla="*/ 0 w 3395390"/>
              <a:gd name="connsiteY16" fmla="*/ 9570 h 5390488"/>
              <a:gd name="connsiteX17" fmla="*/ 3395390 w 3395390"/>
              <a:gd name="connsiteY17" fmla="*/ 0 h 5390488"/>
              <a:gd name="connsiteX18" fmla="*/ 3378193 w 3395390"/>
              <a:gd name="connsiteY18" fmla="*/ 4728760 h 5390488"/>
              <a:gd name="connsiteX19" fmla="*/ 1838678 w 3395390"/>
              <a:gd name="connsiteY19" fmla="*/ 5390488 h 5390488"/>
              <a:gd name="connsiteX0" fmla="*/ 1855367 w 3412079"/>
              <a:gd name="connsiteY0" fmla="*/ 5426050 h 5426050"/>
              <a:gd name="connsiteX1" fmla="*/ 1985218 w 3412079"/>
              <a:gd name="connsiteY1" fmla="*/ 4955771 h 5426050"/>
              <a:gd name="connsiteX2" fmla="*/ 2088246 w 3412079"/>
              <a:gd name="connsiteY2" fmla="*/ 4150552 h 5426050"/>
              <a:gd name="connsiteX3" fmla="*/ 2129190 w 3412079"/>
              <a:gd name="connsiteY3" fmla="*/ 3713824 h 5426050"/>
              <a:gd name="connsiteX4" fmla="*/ 2101894 w 3412079"/>
              <a:gd name="connsiteY4" fmla="*/ 3358982 h 5426050"/>
              <a:gd name="connsiteX5" fmla="*/ 1979064 w 3412079"/>
              <a:gd name="connsiteY5" fmla="*/ 2772128 h 5426050"/>
              <a:gd name="connsiteX6" fmla="*/ 1949170 w 3412079"/>
              <a:gd name="connsiteY6" fmla="*/ 2583944 h 5426050"/>
              <a:gd name="connsiteX7" fmla="*/ 1772141 w 3412079"/>
              <a:gd name="connsiteY7" fmla="*/ 2066471 h 5426050"/>
              <a:gd name="connsiteX8" fmla="*/ 1635267 w 3412079"/>
              <a:gd name="connsiteY8" fmla="*/ 1768120 h 5426050"/>
              <a:gd name="connsiteX9" fmla="*/ 1521039 w 3412079"/>
              <a:gd name="connsiteY9" fmla="*/ 1535372 h 5426050"/>
              <a:gd name="connsiteX10" fmla="*/ 1438665 w 3412079"/>
              <a:gd name="connsiteY10" fmla="*/ 1389523 h 5426050"/>
              <a:gd name="connsiteX11" fmla="*/ 1338960 w 3412079"/>
              <a:gd name="connsiteY11" fmla="*/ 1226995 h 5426050"/>
              <a:gd name="connsiteX12" fmla="*/ 1158936 w 3412079"/>
              <a:gd name="connsiteY12" fmla="*/ 983942 h 5426050"/>
              <a:gd name="connsiteX13" fmla="*/ 808396 w 3412079"/>
              <a:gd name="connsiteY13" fmla="*/ 628997 h 5426050"/>
              <a:gd name="connsiteX14" fmla="*/ 385250 w 3412079"/>
              <a:gd name="connsiteY14" fmla="*/ 301667 h 5426050"/>
              <a:gd name="connsiteX15" fmla="*/ 144114 w 3412079"/>
              <a:gd name="connsiteY15" fmla="*/ 110600 h 5426050"/>
              <a:gd name="connsiteX16" fmla="*/ 0 w 3412079"/>
              <a:gd name="connsiteY16" fmla="*/ 0 h 5426050"/>
              <a:gd name="connsiteX17" fmla="*/ 3412079 w 3412079"/>
              <a:gd name="connsiteY17" fmla="*/ 35562 h 5426050"/>
              <a:gd name="connsiteX18" fmla="*/ 3394882 w 3412079"/>
              <a:gd name="connsiteY18" fmla="*/ 4764322 h 5426050"/>
              <a:gd name="connsiteX19" fmla="*/ 1855367 w 3412079"/>
              <a:gd name="connsiteY19" fmla="*/ 5426050 h 5426050"/>
              <a:gd name="connsiteX0" fmla="*/ 2022249 w 3412079"/>
              <a:gd name="connsiteY0" fmla="*/ 5037916 h 5037916"/>
              <a:gd name="connsiteX1" fmla="*/ 1985218 w 3412079"/>
              <a:gd name="connsiteY1" fmla="*/ 4955771 h 5037916"/>
              <a:gd name="connsiteX2" fmla="*/ 2088246 w 3412079"/>
              <a:gd name="connsiteY2" fmla="*/ 4150552 h 5037916"/>
              <a:gd name="connsiteX3" fmla="*/ 2129190 w 3412079"/>
              <a:gd name="connsiteY3" fmla="*/ 3713824 h 5037916"/>
              <a:gd name="connsiteX4" fmla="*/ 2101894 w 3412079"/>
              <a:gd name="connsiteY4" fmla="*/ 3358982 h 5037916"/>
              <a:gd name="connsiteX5" fmla="*/ 1979064 w 3412079"/>
              <a:gd name="connsiteY5" fmla="*/ 2772128 h 5037916"/>
              <a:gd name="connsiteX6" fmla="*/ 1949170 w 3412079"/>
              <a:gd name="connsiteY6" fmla="*/ 2583944 h 5037916"/>
              <a:gd name="connsiteX7" fmla="*/ 1772141 w 3412079"/>
              <a:gd name="connsiteY7" fmla="*/ 2066471 h 5037916"/>
              <a:gd name="connsiteX8" fmla="*/ 1635267 w 3412079"/>
              <a:gd name="connsiteY8" fmla="*/ 1768120 h 5037916"/>
              <a:gd name="connsiteX9" fmla="*/ 1521039 w 3412079"/>
              <a:gd name="connsiteY9" fmla="*/ 1535372 h 5037916"/>
              <a:gd name="connsiteX10" fmla="*/ 1438665 w 3412079"/>
              <a:gd name="connsiteY10" fmla="*/ 1389523 h 5037916"/>
              <a:gd name="connsiteX11" fmla="*/ 1338960 w 3412079"/>
              <a:gd name="connsiteY11" fmla="*/ 1226995 h 5037916"/>
              <a:gd name="connsiteX12" fmla="*/ 1158936 w 3412079"/>
              <a:gd name="connsiteY12" fmla="*/ 983942 h 5037916"/>
              <a:gd name="connsiteX13" fmla="*/ 808396 w 3412079"/>
              <a:gd name="connsiteY13" fmla="*/ 628997 h 5037916"/>
              <a:gd name="connsiteX14" fmla="*/ 385250 w 3412079"/>
              <a:gd name="connsiteY14" fmla="*/ 301667 h 5037916"/>
              <a:gd name="connsiteX15" fmla="*/ 144114 w 3412079"/>
              <a:gd name="connsiteY15" fmla="*/ 110600 h 5037916"/>
              <a:gd name="connsiteX16" fmla="*/ 0 w 3412079"/>
              <a:gd name="connsiteY16" fmla="*/ 0 h 5037916"/>
              <a:gd name="connsiteX17" fmla="*/ 3412079 w 3412079"/>
              <a:gd name="connsiteY17" fmla="*/ 35562 h 5037916"/>
              <a:gd name="connsiteX18" fmla="*/ 3394882 w 3412079"/>
              <a:gd name="connsiteY18" fmla="*/ 4764322 h 5037916"/>
              <a:gd name="connsiteX19" fmla="*/ 2022249 w 3412079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1979064 w 3445460"/>
              <a:gd name="connsiteY5" fmla="*/ 27721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49170 w 3445460"/>
              <a:gd name="connsiteY6" fmla="*/ 2583944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45819 w 3445458"/>
              <a:gd name="connsiteY5" fmla="*/ 2943628 h 5037916"/>
              <a:gd name="connsiteX6" fmla="*/ 1949170 w 3445458"/>
              <a:gd name="connsiteY6" fmla="*/ 2583944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01894 w 3445460"/>
              <a:gd name="connsiteY4" fmla="*/ 3358982 h 5037916"/>
              <a:gd name="connsiteX5" fmla="*/ 2045819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29190 w 3445458"/>
              <a:gd name="connsiteY3" fmla="*/ 3713824 h 5037916"/>
              <a:gd name="connsiteX4" fmla="*/ 2101894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088246 w 3445460"/>
              <a:gd name="connsiteY2" fmla="*/ 4150552 h 5037916"/>
              <a:gd name="connsiteX3" fmla="*/ 2129190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088246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58936 w 3445458"/>
              <a:gd name="connsiteY12" fmla="*/ 983942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  <a:gd name="connsiteX0" fmla="*/ 2022249 w 3445460"/>
              <a:gd name="connsiteY0" fmla="*/ 5037916 h 5037916"/>
              <a:gd name="connsiteX1" fmla="*/ 1985218 w 3445460"/>
              <a:gd name="connsiteY1" fmla="*/ 4955771 h 5037916"/>
              <a:gd name="connsiteX2" fmla="*/ 2138311 w 3445460"/>
              <a:gd name="connsiteY2" fmla="*/ 4150552 h 5037916"/>
              <a:gd name="connsiteX3" fmla="*/ 2179255 w 3445460"/>
              <a:gd name="connsiteY3" fmla="*/ 3713824 h 5037916"/>
              <a:gd name="connsiteX4" fmla="*/ 2151960 w 3445460"/>
              <a:gd name="connsiteY4" fmla="*/ 3358982 h 5037916"/>
              <a:gd name="connsiteX5" fmla="*/ 2095884 w 3445460"/>
              <a:gd name="connsiteY5" fmla="*/ 2943628 h 5037916"/>
              <a:gd name="connsiteX6" fmla="*/ 1999234 w 3445460"/>
              <a:gd name="connsiteY6" fmla="*/ 2601998 h 5037916"/>
              <a:gd name="connsiteX7" fmla="*/ 1772141 w 3445460"/>
              <a:gd name="connsiteY7" fmla="*/ 2066471 h 5037916"/>
              <a:gd name="connsiteX8" fmla="*/ 1635267 w 3445460"/>
              <a:gd name="connsiteY8" fmla="*/ 1768120 h 5037916"/>
              <a:gd name="connsiteX9" fmla="*/ 1521039 w 3445460"/>
              <a:gd name="connsiteY9" fmla="*/ 1535372 h 5037916"/>
              <a:gd name="connsiteX10" fmla="*/ 1438665 w 3445460"/>
              <a:gd name="connsiteY10" fmla="*/ 1389523 h 5037916"/>
              <a:gd name="connsiteX11" fmla="*/ 1338960 w 3445460"/>
              <a:gd name="connsiteY11" fmla="*/ 1226995 h 5037916"/>
              <a:gd name="connsiteX12" fmla="*/ 1158936 w 3445460"/>
              <a:gd name="connsiteY12" fmla="*/ 983942 h 5037916"/>
              <a:gd name="connsiteX13" fmla="*/ 808396 w 3445460"/>
              <a:gd name="connsiteY13" fmla="*/ 628997 h 5037916"/>
              <a:gd name="connsiteX14" fmla="*/ 385250 w 3445460"/>
              <a:gd name="connsiteY14" fmla="*/ 301667 h 5037916"/>
              <a:gd name="connsiteX15" fmla="*/ 144114 w 3445460"/>
              <a:gd name="connsiteY15" fmla="*/ 110600 h 5037916"/>
              <a:gd name="connsiteX16" fmla="*/ 0 w 3445460"/>
              <a:gd name="connsiteY16" fmla="*/ 0 h 5037916"/>
              <a:gd name="connsiteX17" fmla="*/ 3412079 w 3445460"/>
              <a:gd name="connsiteY17" fmla="*/ 35562 h 5037916"/>
              <a:gd name="connsiteX18" fmla="*/ 3444947 w 3445460"/>
              <a:gd name="connsiteY18" fmla="*/ 4692113 h 5037916"/>
              <a:gd name="connsiteX19" fmla="*/ 2022249 w 3445460"/>
              <a:gd name="connsiteY19" fmla="*/ 5037916 h 5037916"/>
              <a:gd name="connsiteX0" fmla="*/ 2022249 w 3445458"/>
              <a:gd name="connsiteY0" fmla="*/ 5037916 h 5037916"/>
              <a:gd name="connsiteX1" fmla="*/ 1985218 w 3445458"/>
              <a:gd name="connsiteY1" fmla="*/ 4955771 h 5037916"/>
              <a:gd name="connsiteX2" fmla="*/ 2138311 w 3445458"/>
              <a:gd name="connsiteY2" fmla="*/ 4150552 h 5037916"/>
              <a:gd name="connsiteX3" fmla="*/ 2179255 w 3445458"/>
              <a:gd name="connsiteY3" fmla="*/ 3713824 h 5037916"/>
              <a:gd name="connsiteX4" fmla="*/ 2151960 w 3445458"/>
              <a:gd name="connsiteY4" fmla="*/ 3358982 h 5037916"/>
              <a:gd name="connsiteX5" fmla="*/ 2095884 w 3445458"/>
              <a:gd name="connsiteY5" fmla="*/ 2943628 h 5037916"/>
              <a:gd name="connsiteX6" fmla="*/ 1999234 w 3445458"/>
              <a:gd name="connsiteY6" fmla="*/ 2601998 h 5037916"/>
              <a:gd name="connsiteX7" fmla="*/ 1772141 w 3445458"/>
              <a:gd name="connsiteY7" fmla="*/ 2066471 h 5037916"/>
              <a:gd name="connsiteX8" fmla="*/ 1635267 w 3445458"/>
              <a:gd name="connsiteY8" fmla="*/ 1768120 h 5037916"/>
              <a:gd name="connsiteX9" fmla="*/ 1521039 w 3445458"/>
              <a:gd name="connsiteY9" fmla="*/ 1535372 h 5037916"/>
              <a:gd name="connsiteX10" fmla="*/ 1438665 w 3445458"/>
              <a:gd name="connsiteY10" fmla="*/ 1389523 h 5037916"/>
              <a:gd name="connsiteX11" fmla="*/ 1338960 w 3445458"/>
              <a:gd name="connsiteY11" fmla="*/ 1226995 h 5037916"/>
              <a:gd name="connsiteX12" fmla="*/ 1125560 w 3445458"/>
              <a:gd name="connsiteY12" fmla="*/ 929784 h 5037916"/>
              <a:gd name="connsiteX13" fmla="*/ 808396 w 3445458"/>
              <a:gd name="connsiteY13" fmla="*/ 628997 h 5037916"/>
              <a:gd name="connsiteX14" fmla="*/ 385250 w 3445458"/>
              <a:gd name="connsiteY14" fmla="*/ 301667 h 5037916"/>
              <a:gd name="connsiteX15" fmla="*/ 144114 w 3445458"/>
              <a:gd name="connsiteY15" fmla="*/ 110600 h 5037916"/>
              <a:gd name="connsiteX16" fmla="*/ 0 w 3445458"/>
              <a:gd name="connsiteY16" fmla="*/ 0 h 5037916"/>
              <a:gd name="connsiteX17" fmla="*/ 3412079 w 3445458"/>
              <a:gd name="connsiteY17" fmla="*/ 35562 h 5037916"/>
              <a:gd name="connsiteX18" fmla="*/ 3444947 w 3445458"/>
              <a:gd name="connsiteY18" fmla="*/ 4692113 h 5037916"/>
              <a:gd name="connsiteX19" fmla="*/ 2022249 w 3445458"/>
              <a:gd name="connsiteY19" fmla="*/ 5037916 h 50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5458" h="5037916">
                <a:moveTo>
                  <a:pt x="2022249" y="5037916"/>
                </a:moveTo>
                <a:lnTo>
                  <a:pt x="1985218" y="4955771"/>
                </a:lnTo>
                <a:lnTo>
                  <a:pt x="2138311" y="4150552"/>
                </a:lnTo>
                <a:lnTo>
                  <a:pt x="2179255" y="3713824"/>
                </a:lnTo>
                <a:lnTo>
                  <a:pt x="2151960" y="3358982"/>
                </a:lnTo>
                <a:cubicBezTo>
                  <a:pt x="2149957" y="3220531"/>
                  <a:pt x="2131265" y="3118184"/>
                  <a:pt x="2095884" y="2943628"/>
                </a:cubicBezTo>
                <a:cubicBezTo>
                  <a:pt x="2092966" y="2934276"/>
                  <a:pt x="2002152" y="2611350"/>
                  <a:pt x="1999234" y="2601998"/>
                </a:cubicBezTo>
                <a:cubicBezTo>
                  <a:pt x="1950795" y="2401958"/>
                  <a:pt x="1857578" y="2271677"/>
                  <a:pt x="1772141" y="2066471"/>
                </a:cubicBezTo>
                <a:cubicBezTo>
                  <a:pt x="1733564" y="1970464"/>
                  <a:pt x="1700271" y="1900284"/>
                  <a:pt x="1635267" y="1768120"/>
                </a:cubicBezTo>
                <a:cubicBezTo>
                  <a:pt x="1589893" y="1671855"/>
                  <a:pt x="1543235" y="1582114"/>
                  <a:pt x="1521039" y="1535372"/>
                </a:cubicBezTo>
                <a:cubicBezTo>
                  <a:pt x="1498843" y="1488630"/>
                  <a:pt x="1454917" y="1419397"/>
                  <a:pt x="1438665" y="1389523"/>
                </a:cubicBezTo>
                <a:lnTo>
                  <a:pt x="1338960" y="1226995"/>
                </a:lnTo>
                <a:lnTo>
                  <a:pt x="1125560" y="929784"/>
                </a:lnTo>
                <a:lnTo>
                  <a:pt x="808396" y="628997"/>
                </a:lnTo>
                <a:lnTo>
                  <a:pt x="385250" y="301667"/>
                </a:lnTo>
                <a:lnTo>
                  <a:pt x="144114" y="110600"/>
                </a:lnTo>
                <a:lnTo>
                  <a:pt x="0" y="0"/>
                </a:lnTo>
                <a:lnTo>
                  <a:pt x="3412079" y="35562"/>
                </a:lnTo>
                <a:cubicBezTo>
                  <a:pt x="3406347" y="1611815"/>
                  <a:pt x="3450679" y="3115860"/>
                  <a:pt x="3444947" y="4692113"/>
                </a:cubicBezTo>
                <a:lnTo>
                  <a:pt x="2022249" y="5037916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27000" h="127000" prst="coolSlant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006600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Almacenamiento interno"/>
          <p:cNvSpPr/>
          <p:nvPr/>
        </p:nvSpPr>
        <p:spPr>
          <a:xfrm>
            <a:off x="360040" y="785812"/>
            <a:ext cx="2879304" cy="1851100"/>
          </a:xfrm>
          <a:prstGeom prst="flowChartInternalStorage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508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360040" y="1220762"/>
            <a:ext cx="291581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>
                  <a:solidFill>
                    <a:schemeClr val="tx1">
                      <a:lumMod val="85000"/>
                    </a:schemeClr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Restauración</a:t>
            </a:r>
          </a:p>
          <a:p>
            <a:pPr algn="ctr"/>
            <a:r>
              <a:rPr lang="es-ES" sz="3200" b="1" cap="none" spc="0" dirty="0" smtClean="0">
                <a:ln w="11430">
                  <a:solidFill>
                    <a:schemeClr val="tx1">
                      <a:lumMod val="85000"/>
                    </a:schemeClr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paisajística</a:t>
            </a:r>
            <a:endParaRPr lang="es-ES" sz="3200" b="1" cap="none" spc="0" dirty="0">
              <a:ln w="11430">
                <a:solidFill>
                  <a:schemeClr val="tx1">
                    <a:lumMod val="85000"/>
                  </a:schemeClr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923928" y="1144019"/>
            <a:ext cx="431560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r>
              <a:rPr lang="es-MX" dirty="0">
                <a:solidFill>
                  <a:schemeClr val="bg1"/>
                </a:solidFill>
              </a:rPr>
              <a:t>La geomorfología del </a:t>
            </a:r>
            <a:r>
              <a:rPr lang="es-MX" dirty="0" smtClean="0">
                <a:solidFill>
                  <a:schemeClr val="bg1"/>
                </a:solidFill>
              </a:rPr>
              <a:t>sitio minero </a:t>
            </a:r>
            <a:r>
              <a:rPr lang="es-MX" dirty="0">
                <a:solidFill>
                  <a:schemeClr val="bg1"/>
                </a:solidFill>
              </a:rPr>
              <a:t>es muy importante en la restauración </a:t>
            </a:r>
            <a:r>
              <a:rPr lang="es-MX" dirty="0" smtClean="0">
                <a:solidFill>
                  <a:schemeClr val="bg1"/>
                </a:solidFill>
              </a:rPr>
              <a:t>paisajística.</a:t>
            </a: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Además </a:t>
            </a:r>
            <a:r>
              <a:rPr lang="es-MX" dirty="0">
                <a:solidFill>
                  <a:schemeClr val="bg1"/>
                </a:solidFill>
              </a:rPr>
              <a:t>de modelar el paisaje, define el drenaje natural que influye en la flora y fauna de la zona formando un pequeño </a:t>
            </a:r>
            <a:r>
              <a:rPr lang="es-MX" dirty="0" smtClean="0">
                <a:solidFill>
                  <a:schemeClr val="bg1"/>
                </a:solidFill>
              </a:rPr>
              <a:t>ecosistema.</a:t>
            </a:r>
          </a:p>
          <a:p>
            <a:pPr algn="just"/>
            <a:endParaRPr lang="es-MX" dirty="0">
              <a:solidFill>
                <a:schemeClr val="bg1"/>
              </a:solidFill>
            </a:endParaRP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Al </a:t>
            </a:r>
            <a:r>
              <a:rPr lang="es-MX" dirty="0">
                <a:solidFill>
                  <a:schemeClr val="bg1"/>
                </a:solidFill>
              </a:rPr>
              <a:t>momento de hacer la restauración minera es conveniente dejar el lugar de minado lo mas parecido a la forma que se encontraba originalmente para no alterar las condiciones ambientales de la zona y sus alrededores.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81" t="51352" r="12126" b="26679"/>
          <a:stretch/>
        </p:blipFill>
        <p:spPr bwMode="auto">
          <a:xfrm>
            <a:off x="173133" y="3265303"/>
            <a:ext cx="3534771" cy="2142699"/>
          </a:xfrm>
          <a:prstGeom prst="rect">
            <a:avLst/>
          </a:prstGeom>
          <a:noFill/>
          <a:ln w="1587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017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Forma libre"/>
          <p:cNvSpPr/>
          <p:nvPr/>
        </p:nvSpPr>
        <p:spPr>
          <a:xfrm>
            <a:off x="0" y="4827706"/>
            <a:ext cx="9198591" cy="2101756"/>
          </a:xfrm>
          <a:custGeom>
            <a:avLst/>
            <a:gdLst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2279176 w 9198591"/>
              <a:gd name="connsiteY11" fmla="*/ 1733266 h 2101756"/>
              <a:gd name="connsiteX12" fmla="*/ 1337481 w 9198591"/>
              <a:gd name="connsiteY12" fmla="*/ 1733266 h 2101756"/>
              <a:gd name="connsiteX13" fmla="*/ 518615 w 9198591"/>
              <a:gd name="connsiteY13" fmla="*/ 1692323 h 2101756"/>
              <a:gd name="connsiteX14" fmla="*/ 13648 w 9198591"/>
              <a:gd name="connsiteY14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302758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5964072 w 9198591"/>
              <a:gd name="connsiteY7" fmla="*/ 1296538 h 2101756"/>
              <a:gd name="connsiteX8" fmla="*/ 5131558 w 9198591"/>
              <a:gd name="connsiteY8" fmla="*/ 1514902 h 2101756"/>
              <a:gd name="connsiteX9" fmla="*/ 4230806 w 9198591"/>
              <a:gd name="connsiteY9" fmla="*/ 1665027 h 2101756"/>
              <a:gd name="connsiteX10" fmla="*/ 3302758 w 9198591"/>
              <a:gd name="connsiteY10" fmla="*/ 1760562 h 2101756"/>
              <a:gd name="connsiteX11" fmla="*/ 3517040 w 9198591"/>
              <a:gd name="connsiteY11" fmla="*/ 1746914 h 2101756"/>
              <a:gd name="connsiteX12" fmla="*/ 2279176 w 9198591"/>
              <a:gd name="connsiteY12" fmla="*/ 1733266 h 2101756"/>
              <a:gd name="connsiteX13" fmla="*/ 1337481 w 9198591"/>
              <a:gd name="connsiteY13" fmla="*/ 1733266 h 2101756"/>
              <a:gd name="connsiteX14" fmla="*/ 518615 w 9198591"/>
              <a:gd name="connsiteY14" fmla="*/ 1692323 h 2101756"/>
              <a:gd name="connsiteX15" fmla="*/ 13648 w 9198591"/>
              <a:gd name="connsiteY15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230806 w 9198591"/>
              <a:gd name="connsiteY10" fmla="*/ 1665027 h 2101756"/>
              <a:gd name="connsiteX11" fmla="*/ 3302758 w 9198591"/>
              <a:gd name="connsiteY11" fmla="*/ 1760562 h 2101756"/>
              <a:gd name="connsiteX12" fmla="*/ 3517040 w 9198591"/>
              <a:gd name="connsiteY12" fmla="*/ 1746914 h 2101756"/>
              <a:gd name="connsiteX13" fmla="*/ 2279176 w 9198591"/>
              <a:gd name="connsiteY13" fmla="*/ 1733266 h 2101756"/>
              <a:gd name="connsiteX14" fmla="*/ 1337481 w 9198591"/>
              <a:gd name="connsiteY14" fmla="*/ 1733266 h 2101756"/>
              <a:gd name="connsiteX15" fmla="*/ 518615 w 9198591"/>
              <a:gd name="connsiteY15" fmla="*/ 1692323 h 2101756"/>
              <a:gd name="connsiteX16" fmla="*/ 13648 w 9198591"/>
              <a:gd name="connsiteY16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230806 w 9198591"/>
              <a:gd name="connsiteY11" fmla="*/ 1665027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279176 w 9198591"/>
              <a:gd name="connsiteY14" fmla="*/ 1733266 h 2101756"/>
              <a:gd name="connsiteX15" fmla="*/ 1337481 w 9198591"/>
              <a:gd name="connsiteY15" fmla="*/ 1733266 h 2101756"/>
              <a:gd name="connsiteX16" fmla="*/ 518615 w 9198591"/>
              <a:gd name="connsiteY16" fmla="*/ 1692323 h 2101756"/>
              <a:gd name="connsiteX17" fmla="*/ 13648 w 9198591"/>
              <a:gd name="connsiteY17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279176 w 9198591"/>
              <a:gd name="connsiteY15" fmla="*/ 1733266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94607 w 9198591"/>
              <a:gd name="connsiteY15" fmla="*/ 1764980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88522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2595205 w 9198591"/>
              <a:gd name="connsiteY14" fmla="*/ 1752803 h 2101756"/>
              <a:gd name="connsiteX15" fmla="*/ 2178751 w 9198591"/>
              <a:gd name="connsiteY15" fmla="*/ 1754409 h 2101756"/>
              <a:gd name="connsiteX16" fmla="*/ 1337481 w 9198591"/>
              <a:gd name="connsiteY16" fmla="*/ 1733266 h 2101756"/>
              <a:gd name="connsiteX17" fmla="*/ 518615 w 9198591"/>
              <a:gd name="connsiteY17" fmla="*/ 1692323 h 2101756"/>
              <a:gd name="connsiteX18" fmla="*/ 13648 w 9198591"/>
              <a:gd name="connsiteY18" fmla="*/ 1637732 h 2101756"/>
              <a:gd name="connsiteX0" fmla="*/ 13648 w 9198591"/>
              <a:gd name="connsiteY0" fmla="*/ 1637732 h 2101756"/>
              <a:gd name="connsiteX1" fmla="*/ 0 w 9198591"/>
              <a:gd name="connsiteY1" fmla="*/ 2101756 h 2101756"/>
              <a:gd name="connsiteX2" fmla="*/ 9198591 w 9198591"/>
              <a:gd name="connsiteY2" fmla="*/ 2060812 h 2101756"/>
              <a:gd name="connsiteX3" fmla="*/ 9157648 w 9198591"/>
              <a:gd name="connsiteY3" fmla="*/ 0 h 2101756"/>
              <a:gd name="connsiteX4" fmla="*/ 7956645 w 9198591"/>
              <a:gd name="connsiteY4" fmla="*/ 545911 h 2101756"/>
              <a:gd name="connsiteX5" fmla="*/ 7356143 w 9198591"/>
              <a:gd name="connsiteY5" fmla="*/ 791571 h 2101756"/>
              <a:gd name="connsiteX6" fmla="*/ 6851176 w 9198591"/>
              <a:gd name="connsiteY6" fmla="*/ 982639 h 2101756"/>
              <a:gd name="connsiteX7" fmla="*/ 6441743 w 9198591"/>
              <a:gd name="connsiteY7" fmla="*/ 1139589 h 2101756"/>
              <a:gd name="connsiteX8" fmla="*/ 5964072 w 9198591"/>
              <a:gd name="connsiteY8" fmla="*/ 1296538 h 2101756"/>
              <a:gd name="connsiteX9" fmla="*/ 5131558 w 9198591"/>
              <a:gd name="connsiteY9" fmla="*/ 1514902 h 2101756"/>
              <a:gd name="connsiteX10" fmla="*/ 4487431 w 9198591"/>
              <a:gd name="connsiteY10" fmla="*/ 1647092 h 2101756"/>
              <a:gd name="connsiteX11" fmla="*/ 4162095 w 9198591"/>
              <a:gd name="connsiteY11" fmla="*/ 1696741 h 2101756"/>
              <a:gd name="connsiteX12" fmla="*/ 3302758 w 9198591"/>
              <a:gd name="connsiteY12" fmla="*/ 1760562 h 2101756"/>
              <a:gd name="connsiteX13" fmla="*/ 3517040 w 9198591"/>
              <a:gd name="connsiteY13" fmla="*/ 1746914 h 2101756"/>
              <a:gd name="connsiteX14" fmla="*/ 3176615 w 9198591"/>
              <a:gd name="connsiteY14" fmla="*/ 1758088 h 2101756"/>
              <a:gd name="connsiteX15" fmla="*/ 2595205 w 9198591"/>
              <a:gd name="connsiteY15" fmla="*/ 1752803 h 2101756"/>
              <a:gd name="connsiteX16" fmla="*/ 2178751 w 9198591"/>
              <a:gd name="connsiteY16" fmla="*/ 1754409 h 2101756"/>
              <a:gd name="connsiteX17" fmla="*/ 1337481 w 9198591"/>
              <a:gd name="connsiteY17" fmla="*/ 1733266 h 2101756"/>
              <a:gd name="connsiteX18" fmla="*/ 518615 w 9198591"/>
              <a:gd name="connsiteY18" fmla="*/ 1692323 h 2101756"/>
              <a:gd name="connsiteX19" fmla="*/ 13648 w 9198591"/>
              <a:gd name="connsiteY19" fmla="*/ 1637732 h 210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8591" h="2101756">
                <a:moveTo>
                  <a:pt x="13648" y="1637732"/>
                </a:moveTo>
                <a:lnTo>
                  <a:pt x="0" y="2101756"/>
                </a:lnTo>
                <a:lnTo>
                  <a:pt x="9198591" y="2060812"/>
                </a:lnTo>
                <a:lnTo>
                  <a:pt x="9157648" y="0"/>
                </a:lnTo>
                <a:lnTo>
                  <a:pt x="7956645" y="545911"/>
                </a:lnTo>
                <a:lnTo>
                  <a:pt x="7356143" y="791571"/>
                </a:lnTo>
                <a:lnTo>
                  <a:pt x="6851176" y="982639"/>
                </a:lnTo>
                <a:lnTo>
                  <a:pt x="6441743" y="1139589"/>
                </a:lnTo>
                <a:lnTo>
                  <a:pt x="5964072" y="1296538"/>
                </a:lnTo>
                <a:lnTo>
                  <a:pt x="5131558" y="1514902"/>
                </a:lnTo>
                <a:cubicBezTo>
                  <a:pt x="4902754" y="1551918"/>
                  <a:pt x="4716235" y="1610076"/>
                  <a:pt x="4487431" y="1647092"/>
                </a:cubicBezTo>
                <a:lnTo>
                  <a:pt x="4162095" y="1696741"/>
                </a:lnTo>
                <a:lnTo>
                  <a:pt x="3302758" y="1760562"/>
                </a:lnTo>
                <a:lnTo>
                  <a:pt x="3517040" y="1746914"/>
                </a:lnTo>
                <a:cubicBezTo>
                  <a:pt x="3498659" y="1744740"/>
                  <a:pt x="3330254" y="1757107"/>
                  <a:pt x="3176615" y="1758088"/>
                </a:cubicBezTo>
                <a:lnTo>
                  <a:pt x="2595205" y="1752803"/>
                </a:lnTo>
                <a:lnTo>
                  <a:pt x="2178751" y="1754409"/>
                </a:lnTo>
                <a:lnTo>
                  <a:pt x="1337481" y="1733266"/>
                </a:lnTo>
                <a:lnTo>
                  <a:pt x="518615" y="1692323"/>
                </a:lnTo>
                <a:lnTo>
                  <a:pt x="13648" y="1637732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03108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899592" y="319291"/>
            <a:ext cx="7189066" cy="103042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 w="11430"/>
                <a:solidFill>
                  <a:srgbClr val="9E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Qué sucede en un sitio con un</a:t>
            </a:r>
          </a:p>
          <a:p>
            <a:pPr algn="ctr"/>
            <a:r>
              <a:rPr lang="es-ES" sz="5400" b="1" dirty="0">
                <a:ln w="11430"/>
                <a:solidFill>
                  <a:srgbClr val="9E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</a:t>
            </a:r>
            <a:r>
              <a:rPr lang="es-ES" sz="5400" b="1" dirty="0" smtClean="0">
                <a:ln w="11430"/>
                <a:solidFill>
                  <a:srgbClr val="9E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mpacto hidrológico severo?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81" t="48014" r="10928" b="36734"/>
          <a:stretch/>
        </p:blipFill>
        <p:spPr bwMode="auto">
          <a:xfrm>
            <a:off x="5069225" y="2696861"/>
            <a:ext cx="3751247" cy="1884267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1819378678"/>
              </p:ext>
            </p:extLst>
          </p:nvPr>
        </p:nvGraphicFramePr>
        <p:xfrm>
          <a:off x="-180528" y="1772816"/>
          <a:ext cx="5519936" cy="3847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916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écnico">
  <a:themeElements>
    <a:clrScheme name="ALEXA">
      <a:dk1>
        <a:sysClr val="windowText" lastClr="000000"/>
      </a:dk1>
      <a:lt1>
        <a:sysClr val="window" lastClr="FFFFFF"/>
      </a:lt1>
      <a:dk2>
        <a:srgbClr val="9F1C00"/>
      </a:dk2>
      <a:lt2>
        <a:srgbClr val="EEECE1"/>
      </a:lt2>
      <a:accent1>
        <a:srgbClr val="FF881F"/>
      </a:accent1>
      <a:accent2>
        <a:srgbClr val="771C00"/>
      </a:accent2>
      <a:accent3>
        <a:srgbClr val="576A2C"/>
      </a:accent3>
      <a:accent4>
        <a:srgbClr val="A24D00"/>
      </a:accent4>
      <a:accent5>
        <a:srgbClr val="244872"/>
      </a:accent5>
      <a:accent6>
        <a:srgbClr val="5E341C"/>
      </a:accent6>
      <a:hlink>
        <a:srgbClr val="FF912E"/>
      </a:hlink>
      <a:folHlink>
        <a:srgbClr val="B5CB83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onlight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50000"/>
              </a:schemeClr>
            </a:gs>
            <a:gs pos="35000">
              <a:schemeClr val="phClr">
                <a:tint val="80000"/>
                <a:satMod val="200000"/>
              </a:schemeClr>
            </a:gs>
            <a:gs pos="100000">
              <a:schemeClr val="phClr">
                <a:tint val="75000"/>
                <a:satMod val="250000"/>
              </a:schemeClr>
            </a:gs>
          </a:gsLst>
          <a:path path="rect">
            <a:fillToRect l="100000" t="100000"/>
          </a:path>
        </a:gradFill>
        <a:gradFill rotWithShape="1">
          <a:gsLst>
            <a:gs pos="0">
              <a:schemeClr val="phClr">
                <a:shade val="60000"/>
                <a:satMod val="150000"/>
              </a:schemeClr>
            </a:gs>
            <a:gs pos="80000">
              <a:schemeClr val="phClr">
                <a:shade val="100000"/>
                <a:satMod val="130000"/>
              </a:schemeClr>
            </a:gs>
            <a:gs pos="100000">
              <a:schemeClr val="phClr">
                <a:tint val="9000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6350" cap="flat" cmpd="sng" algn="ctr">
          <a:solidFill>
            <a:schemeClr val="phClr">
              <a:shade val="95000"/>
              <a:satMod val="115000"/>
            </a:schemeClr>
          </a:solidFill>
          <a:prstDash val="solid"/>
        </a:ln>
        <a:ln w="12700" cap="flat" cmpd="sng" algn="ctr">
          <a:solidFill>
            <a:schemeClr val="phClr">
              <a:satMod val="110000"/>
            </a:schemeClr>
          </a:solidFill>
          <a:prstDash val="solid"/>
        </a:ln>
        <a:ln w="25400" cap="flat" cmpd="sng" algn="ctr">
          <a:solidFill>
            <a:schemeClr val="phClr">
              <a:shade val="90000"/>
              <a:satMod val="115000"/>
            </a:schemeClr>
          </a:solidFill>
          <a:prstDash val="solid"/>
        </a:ln>
      </a:lnStyleLst>
      <a:effectStyleLst>
        <a:effectStyle>
          <a:effectLst>
            <a:outerShdw blurRad="50800" dist="25400" dir="5400000" sx="101000" sy="101000" algn="ctr" rotWithShape="0">
              <a:srgbClr val="000000">
                <a:alpha val="60000"/>
              </a:srgbClr>
            </a:outerShdw>
          </a:effectLst>
        </a:effectStyle>
        <a:effectStyle>
          <a:effectLst>
            <a:innerShdw blurRad="76200" dist="25400" dir="13500000">
              <a:srgbClr val="000000">
                <a:alpha val="60000"/>
              </a:srgbClr>
            </a:innerShdw>
          </a:effectLst>
          <a:scene3d>
            <a:camera prst="orthographicFront">
              <a:rot lat="0" lon="0" rev="0"/>
            </a:camera>
            <a:lightRig rig="balanced" dir="tl">
              <a:rot lat="0" lon="0" rev="4200000"/>
            </a:lightRig>
          </a:scene3d>
          <a:sp3d>
            <a:bevelT w="25400" h="12700" prst="softRound"/>
          </a:sp3d>
        </a:effectStyle>
        <a:effectStyle>
          <a:effectLst>
            <a:innerShdw blurRad="76200" dist="25400" dir="13500000">
              <a:srgbClr val="000000">
                <a:alpha val="60000"/>
              </a:srgbClr>
            </a:innerShdw>
            <a:softEdge rad="3175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pectiva">
  <a:themeElements>
    <a:clrScheme name="Perspectiva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LEXA">
    <a:dk1>
      <a:sysClr val="windowText" lastClr="000000"/>
    </a:dk1>
    <a:lt1>
      <a:sysClr val="window" lastClr="FFFFFF"/>
    </a:lt1>
    <a:dk2>
      <a:srgbClr val="9F1C00"/>
    </a:dk2>
    <a:lt2>
      <a:srgbClr val="EEECE1"/>
    </a:lt2>
    <a:accent1>
      <a:srgbClr val="FF881F"/>
    </a:accent1>
    <a:accent2>
      <a:srgbClr val="771C00"/>
    </a:accent2>
    <a:accent3>
      <a:srgbClr val="576A2C"/>
    </a:accent3>
    <a:accent4>
      <a:srgbClr val="A24D00"/>
    </a:accent4>
    <a:accent5>
      <a:srgbClr val="244872"/>
    </a:accent5>
    <a:accent6>
      <a:srgbClr val="5E341C"/>
    </a:accent6>
    <a:hlink>
      <a:srgbClr val="FF912E"/>
    </a:hlink>
    <a:folHlink>
      <a:srgbClr val="B5CB8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3355</TotalTime>
  <Words>633</Words>
  <Application>Microsoft Office PowerPoint</Application>
  <PresentationFormat>Presentación en pantalla (4:3)</PresentationFormat>
  <Paragraphs>111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9" baseType="lpstr">
      <vt:lpstr>Arial Unicode MS</vt:lpstr>
      <vt:lpstr>Arial</vt:lpstr>
      <vt:lpstr>Calibri</vt:lpstr>
      <vt:lpstr>Franklin Gothic Book</vt:lpstr>
      <vt:lpstr>Wingdings</vt:lpstr>
      <vt:lpstr>Wingdings 2</vt:lpstr>
      <vt:lpstr>Wingdings 3</vt:lpstr>
      <vt:lpstr>Técnico</vt:lpstr>
      <vt:lpstr>Perspectiva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Gutierrez Anguamea Grisel Alejandra</dc:creator>
  <cp:lastModifiedBy>Gutierrez Anguamea Grisel Alejandra</cp:lastModifiedBy>
  <cp:revision>301</cp:revision>
  <dcterms:created xsi:type="dcterms:W3CDTF">2012-01-20T22:31:56Z</dcterms:created>
  <dcterms:modified xsi:type="dcterms:W3CDTF">2014-08-18T19:13:21Z</dcterms:modified>
</cp:coreProperties>
</file>