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1.xml" ContentType="application/vnd.openxmlformats-officedocument.presentationml.tags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20" r:id="rId2"/>
  </p:sldMasterIdLst>
  <p:notesMasterIdLst>
    <p:notesMasterId r:id="rId21"/>
  </p:notesMasterIdLst>
  <p:sldIdLst>
    <p:sldId id="266" r:id="rId3"/>
    <p:sldId id="267" r:id="rId4"/>
    <p:sldId id="268" r:id="rId5"/>
    <p:sldId id="326" r:id="rId6"/>
    <p:sldId id="319" r:id="rId7"/>
    <p:sldId id="321" r:id="rId8"/>
    <p:sldId id="323" r:id="rId9"/>
    <p:sldId id="324" r:id="rId10"/>
    <p:sldId id="320" r:id="rId11"/>
    <p:sldId id="299" r:id="rId12"/>
    <p:sldId id="325" r:id="rId13"/>
    <p:sldId id="332" r:id="rId14"/>
    <p:sldId id="328" r:id="rId15"/>
    <p:sldId id="334" r:id="rId16"/>
    <p:sldId id="336" r:id="rId17"/>
    <p:sldId id="327" r:id="rId18"/>
    <p:sldId id="333" r:id="rId19"/>
    <p:sldId id="331" r:id="rId20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05E5"/>
    <a:srgbClr val="1048FC"/>
    <a:srgbClr val="DBA60F"/>
    <a:srgbClr val="44990B"/>
    <a:srgbClr val="006600"/>
    <a:srgbClr val="C85F00"/>
    <a:srgbClr val="EFB511"/>
    <a:srgbClr val="421C5E"/>
    <a:srgbClr val="F0A6F8"/>
    <a:srgbClr val="BC5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7" autoAdjust="0"/>
    <p:restoredTop sz="94660"/>
  </p:normalViewPr>
  <p:slideViewPr>
    <p:cSldViewPr>
      <p:cViewPr varScale="1">
        <p:scale>
          <a:sx n="106" d="100"/>
          <a:sy n="106" d="100"/>
        </p:scale>
        <p:origin x="115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694F716-4810-46E8-9E25-0079AC388DA4}" type="doc">
      <dgm:prSet loTypeId="urn:microsoft.com/office/officeart/2005/8/layout/vProcess5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MX"/>
        </a:p>
      </dgm:t>
    </dgm:pt>
    <dgm:pt modelId="{D118418E-13FD-4F76-8584-A932DAD60213}">
      <dgm:prSet phldrT="[Texto]" phldr="1"/>
      <dgm:spPr>
        <a:scene3d>
          <a:camera prst="orthographicFront"/>
          <a:lightRig rig="threePt" dir="t"/>
        </a:scene3d>
        <a:sp3d>
          <a:bevelT h="381000"/>
        </a:sp3d>
      </dgm:spPr>
      <dgm:t>
        <a:bodyPr/>
        <a:lstStyle/>
        <a:p>
          <a:endParaRPr lang="es-MX">
            <a:solidFill>
              <a:schemeClr val="bg1"/>
            </a:solidFill>
          </a:endParaRPr>
        </a:p>
      </dgm:t>
    </dgm:pt>
    <dgm:pt modelId="{5111910B-E25C-4B0C-B6DC-514FFC8E5388}" type="parTrans" cxnId="{1D74FFFC-49F0-4C66-92DC-DFE6D915BB5B}">
      <dgm:prSet/>
      <dgm:spPr/>
      <dgm:t>
        <a:bodyPr/>
        <a:lstStyle/>
        <a:p>
          <a:endParaRPr lang="es-MX">
            <a:solidFill>
              <a:schemeClr val="bg1"/>
            </a:solidFill>
          </a:endParaRPr>
        </a:p>
      </dgm:t>
    </dgm:pt>
    <dgm:pt modelId="{58FC2E18-C010-4FBB-9565-9309BF36DA24}" type="sibTrans" cxnId="{1D74FFFC-49F0-4C66-92DC-DFE6D915BB5B}">
      <dgm:prSet/>
      <dgm:spPr>
        <a:scene3d>
          <a:camera prst="orthographicFront"/>
          <a:lightRig rig="threePt" dir="t"/>
        </a:scene3d>
        <a:sp3d>
          <a:bevelT w="38100" h="381000"/>
        </a:sp3d>
      </dgm:spPr>
      <dgm:t>
        <a:bodyPr/>
        <a:lstStyle/>
        <a:p>
          <a:endParaRPr lang="es-MX">
            <a:solidFill>
              <a:schemeClr val="bg1"/>
            </a:solidFill>
          </a:endParaRPr>
        </a:p>
      </dgm:t>
    </dgm:pt>
    <dgm:pt modelId="{71DDA06F-1997-4626-8555-A9592BCF5461}">
      <dgm:prSet phldrT="[Texto]"/>
      <dgm:spPr>
        <a:solidFill>
          <a:srgbClr val="92D050"/>
        </a:solidFill>
        <a:scene3d>
          <a:camera prst="orthographicFront"/>
          <a:lightRig rig="threePt" dir="t"/>
        </a:scene3d>
        <a:sp3d>
          <a:bevelT h="381000"/>
        </a:sp3d>
      </dgm:spPr>
      <dgm:t>
        <a:bodyPr/>
        <a:lstStyle/>
        <a:p>
          <a:r>
            <a:rPr lang="es-MX" dirty="0" smtClean="0">
              <a:solidFill>
                <a:schemeClr val="bg1"/>
              </a:solidFill>
            </a:rPr>
            <a:t>HIDROLOGÍA</a:t>
          </a:r>
          <a:endParaRPr lang="es-MX" dirty="0">
            <a:solidFill>
              <a:schemeClr val="bg1"/>
            </a:solidFill>
          </a:endParaRPr>
        </a:p>
      </dgm:t>
    </dgm:pt>
    <dgm:pt modelId="{F44696D0-BD78-4F3B-99F0-7AA9E1B75DD4}" type="parTrans" cxnId="{E09B4B2A-1F5D-4521-8B11-FBC13D9F8ADA}">
      <dgm:prSet/>
      <dgm:spPr/>
      <dgm:t>
        <a:bodyPr/>
        <a:lstStyle/>
        <a:p>
          <a:endParaRPr lang="es-MX">
            <a:solidFill>
              <a:schemeClr val="bg1"/>
            </a:solidFill>
          </a:endParaRPr>
        </a:p>
      </dgm:t>
    </dgm:pt>
    <dgm:pt modelId="{237A7207-CA1A-41B6-92AE-1A3A80194818}" type="sibTrans" cxnId="{E09B4B2A-1F5D-4521-8B11-FBC13D9F8ADA}">
      <dgm:prSet/>
      <dgm:spPr>
        <a:scene3d>
          <a:camera prst="orthographicFront"/>
          <a:lightRig rig="threePt" dir="t"/>
        </a:scene3d>
        <a:sp3d>
          <a:bevelT w="38100" h="381000"/>
        </a:sp3d>
      </dgm:spPr>
      <dgm:t>
        <a:bodyPr/>
        <a:lstStyle/>
        <a:p>
          <a:endParaRPr lang="es-MX">
            <a:solidFill>
              <a:schemeClr val="bg1"/>
            </a:solidFill>
          </a:endParaRPr>
        </a:p>
      </dgm:t>
    </dgm:pt>
    <dgm:pt modelId="{09C942CB-D206-4994-B03A-961D7EFB15C6}">
      <dgm:prSet/>
      <dgm:spPr>
        <a:solidFill>
          <a:srgbClr val="44990B"/>
        </a:solidFill>
        <a:scene3d>
          <a:camera prst="orthographicFront"/>
          <a:lightRig rig="threePt" dir="t"/>
        </a:scene3d>
        <a:sp3d>
          <a:bevelT h="381000"/>
        </a:sp3d>
      </dgm:spPr>
      <dgm:t>
        <a:bodyPr/>
        <a:lstStyle/>
        <a:p>
          <a:r>
            <a:rPr lang="es-MX" dirty="0" smtClean="0">
              <a:solidFill>
                <a:schemeClr val="bg1"/>
              </a:solidFill>
            </a:rPr>
            <a:t>HIDROQUÍMICA</a:t>
          </a:r>
          <a:endParaRPr lang="es-MX" dirty="0">
            <a:solidFill>
              <a:schemeClr val="bg1"/>
            </a:solidFill>
          </a:endParaRPr>
        </a:p>
      </dgm:t>
    </dgm:pt>
    <dgm:pt modelId="{54AF8A33-D2F1-4481-97DB-519D7B733997}" type="parTrans" cxnId="{D3865FC9-47ED-4549-8B7E-6C3FC4F0DA23}">
      <dgm:prSet/>
      <dgm:spPr/>
      <dgm:t>
        <a:bodyPr/>
        <a:lstStyle/>
        <a:p>
          <a:endParaRPr lang="es-MX">
            <a:solidFill>
              <a:schemeClr val="bg1"/>
            </a:solidFill>
          </a:endParaRPr>
        </a:p>
      </dgm:t>
    </dgm:pt>
    <dgm:pt modelId="{2C127D0C-FAE2-424E-885D-4FA5AD0C33FF}" type="sibTrans" cxnId="{D3865FC9-47ED-4549-8B7E-6C3FC4F0DA23}">
      <dgm:prSet/>
      <dgm:spPr/>
      <dgm:t>
        <a:bodyPr/>
        <a:lstStyle/>
        <a:p>
          <a:endParaRPr lang="es-MX">
            <a:solidFill>
              <a:schemeClr val="bg1"/>
            </a:solidFill>
          </a:endParaRPr>
        </a:p>
      </dgm:t>
    </dgm:pt>
    <dgm:pt modelId="{0D5BC224-EA97-46FF-BE3D-CC3EF449F98E}">
      <dgm:prSet/>
      <dgm:spPr>
        <a:solidFill>
          <a:srgbClr val="CCCC00"/>
        </a:solidFill>
        <a:scene3d>
          <a:camera prst="orthographicFront"/>
          <a:lightRig rig="threePt" dir="t"/>
        </a:scene3d>
        <a:sp3d>
          <a:bevelT h="381000"/>
        </a:sp3d>
      </dgm:spPr>
      <dgm:t>
        <a:bodyPr/>
        <a:lstStyle/>
        <a:p>
          <a:r>
            <a:rPr lang="es-MX" dirty="0" smtClean="0">
              <a:solidFill>
                <a:schemeClr val="bg1"/>
              </a:solidFill>
            </a:rPr>
            <a:t>HIDROGRAFÍA</a:t>
          </a:r>
          <a:endParaRPr lang="es-MX" dirty="0">
            <a:solidFill>
              <a:schemeClr val="bg1"/>
            </a:solidFill>
          </a:endParaRPr>
        </a:p>
      </dgm:t>
    </dgm:pt>
    <dgm:pt modelId="{849873FE-F9D8-4019-A795-ED91A17220A6}" type="parTrans" cxnId="{48394F87-CD02-465B-BD9F-586521DE2E38}">
      <dgm:prSet/>
      <dgm:spPr/>
      <dgm:t>
        <a:bodyPr/>
        <a:lstStyle/>
        <a:p>
          <a:endParaRPr lang="es-MX">
            <a:solidFill>
              <a:schemeClr val="bg1"/>
            </a:solidFill>
          </a:endParaRPr>
        </a:p>
      </dgm:t>
    </dgm:pt>
    <dgm:pt modelId="{6F86740E-1F2B-4F45-A463-4B74ACE96D58}" type="sibTrans" cxnId="{48394F87-CD02-465B-BD9F-586521DE2E38}">
      <dgm:prSet/>
      <dgm:spPr>
        <a:scene3d>
          <a:camera prst="orthographicFront"/>
          <a:lightRig rig="threePt" dir="t"/>
        </a:scene3d>
        <a:sp3d>
          <a:bevelT w="38100" h="381000"/>
        </a:sp3d>
      </dgm:spPr>
      <dgm:t>
        <a:bodyPr/>
        <a:lstStyle/>
        <a:p>
          <a:endParaRPr lang="es-MX">
            <a:solidFill>
              <a:schemeClr val="bg1"/>
            </a:solidFill>
          </a:endParaRPr>
        </a:p>
      </dgm:t>
    </dgm:pt>
    <dgm:pt modelId="{0DD02885-1C61-4779-8868-439E06D70F08}" type="pres">
      <dgm:prSet presAssocID="{9694F716-4810-46E8-9E25-0079AC388DA4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159E6AD1-6A3F-4083-A0E4-5D5EFA91C890}" type="pres">
      <dgm:prSet presAssocID="{9694F716-4810-46E8-9E25-0079AC388DA4}" presName="dummyMaxCanvas" presStyleCnt="0">
        <dgm:presLayoutVars/>
      </dgm:prSet>
      <dgm:spPr>
        <a:scene3d>
          <a:camera prst="orthographicFront"/>
          <a:lightRig rig="threePt" dir="t"/>
        </a:scene3d>
        <a:sp3d>
          <a:bevelT w="38100" h="381000"/>
        </a:sp3d>
      </dgm:spPr>
    </dgm:pt>
    <dgm:pt modelId="{D45C79B0-54D6-4A2C-ABE9-B82AB55FD499}" type="pres">
      <dgm:prSet presAssocID="{9694F716-4810-46E8-9E25-0079AC388DA4}" presName="FourNodes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8CB595D-F2C3-4510-9C1B-8596CA8AE087}" type="pres">
      <dgm:prSet presAssocID="{9694F716-4810-46E8-9E25-0079AC388DA4}" presName="FourNodes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84D0896B-0677-47B1-9418-6030033F94B8}" type="pres">
      <dgm:prSet presAssocID="{9694F716-4810-46E8-9E25-0079AC388DA4}" presName="FourNodes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F8BDA285-3496-4A31-9D26-38F674E77318}" type="pres">
      <dgm:prSet presAssocID="{9694F716-4810-46E8-9E25-0079AC388DA4}" presName="FourNodes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A73A770-E8E2-4636-A0CC-D631BC7BDA25}" type="pres">
      <dgm:prSet presAssocID="{9694F716-4810-46E8-9E25-0079AC388DA4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6DFDE279-5052-427D-B029-492E1516E152}" type="pres">
      <dgm:prSet presAssocID="{9694F716-4810-46E8-9E25-0079AC388DA4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7896DF0-0AA0-4992-B7E6-D0AEE103172C}" type="pres">
      <dgm:prSet presAssocID="{9694F716-4810-46E8-9E25-0079AC388DA4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F77170D-C61B-4EC6-B0EF-41EB60036D49}" type="pres">
      <dgm:prSet presAssocID="{9694F716-4810-46E8-9E25-0079AC388DA4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5F075FE-1029-49C7-8050-16E7F57CBB61}" type="pres">
      <dgm:prSet presAssocID="{9694F716-4810-46E8-9E25-0079AC388DA4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7D588BC-6C28-487D-90C4-EC72625346EA}" type="pres">
      <dgm:prSet presAssocID="{9694F716-4810-46E8-9E25-0079AC388DA4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D71DA4F-2B4E-493A-89D7-C0BBB98DFFCE}" type="pres">
      <dgm:prSet presAssocID="{9694F716-4810-46E8-9E25-0079AC388DA4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051BC4F5-88B6-444E-A627-6C032DBA855C}" type="presOf" srcId="{D118418E-13FD-4F76-8584-A932DAD60213}" destId="{D45C79B0-54D6-4A2C-ABE9-B82AB55FD499}" srcOrd="0" destOrd="0" presId="urn:microsoft.com/office/officeart/2005/8/layout/vProcess5"/>
    <dgm:cxn modelId="{AB043AE5-34B3-4EF9-997D-F87A08E943CC}" type="presOf" srcId="{9694F716-4810-46E8-9E25-0079AC388DA4}" destId="{0DD02885-1C61-4779-8868-439E06D70F08}" srcOrd="0" destOrd="0" presId="urn:microsoft.com/office/officeart/2005/8/layout/vProcess5"/>
    <dgm:cxn modelId="{518B90D9-D882-4A23-AD94-E66C55EFC965}" type="presOf" srcId="{09C942CB-D206-4994-B03A-961D7EFB15C6}" destId="{2D71DA4F-2B4E-493A-89D7-C0BBB98DFFCE}" srcOrd="1" destOrd="0" presId="urn:microsoft.com/office/officeart/2005/8/layout/vProcess5"/>
    <dgm:cxn modelId="{C1150160-C0CB-48E7-822E-3D5126BF6FC8}" type="presOf" srcId="{0D5BC224-EA97-46FF-BE3D-CC3EF449F98E}" destId="{78CB595D-F2C3-4510-9C1B-8596CA8AE087}" srcOrd="0" destOrd="0" presId="urn:microsoft.com/office/officeart/2005/8/layout/vProcess5"/>
    <dgm:cxn modelId="{E09B4B2A-1F5D-4521-8B11-FBC13D9F8ADA}" srcId="{9694F716-4810-46E8-9E25-0079AC388DA4}" destId="{71DDA06F-1997-4626-8555-A9592BCF5461}" srcOrd="2" destOrd="0" parTransId="{F44696D0-BD78-4F3B-99F0-7AA9E1B75DD4}" sibTransId="{237A7207-CA1A-41B6-92AE-1A3A80194818}"/>
    <dgm:cxn modelId="{48394F87-CD02-465B-BD9F-586521DE2E38}" srcId="{9694F716-4810-46E8-9E25-0079AC388DA4}" destId="{0D5BC224-EA97-46FF-BE3D-CC3EF449F98E}" srcOrd="1" destOrd="0" parTransId="{849873FE-F9D8-4019-A795-ED91A17220A6}" sibTransId="{6F86740E-1F2B-4F45-A463-4B74ACE96D58}"/>
    <dgm:cxn modelId="{1D74FFFC-49F0-4C66-92DC-DFE6D915BB5B}" srcId="{9694F716-4810-46E8-9E25-0079AC388DA4}" destId="{D118418E-13FD-4F76-8584-A932DAD60213}" srcOrd="0" destOrd="0" parTransId="{5111910B-E25C-4B0C-B6DC-514FFC8E5388}" sibTransId="{58FC2E18-C010-4FBB-9565-9309BF36DA24}"/>
    <dgm:cxn modelId="{D3865FC9-47ED-4549-8B7E-6C3FC4F0DA23}" srcId="{9694F716-4810-46E8-9E25-0079AC388DA4}" destId="{09C942CB-D206-4994-B03A-961D7EFB15C6}" srcOrd="3" destOrd="0" parTransId="{54AF8A33-D2F1-4481-97DB-519D7B733997}" sibTransId="{2C127D0C-FAE2-424E-885D-4FA5AD0C33FF}"/>
    <dgm:cxn modelId="{D3E9C25A-D225-437F-A83E-BDB4DF05D093}" type="presOf" srcId="{71DDA06F-1997-4626-8555-A9592BCF5461}" destId="{84D0896B-0677-47B1-9418-6030033F94B8}" srcOrd="0" destOrd="0" presId="urn:microsoft.com/office/officeart/2005/8/layout/vProcess5"/>
    <dgm:cxn modelId="{AE4E798C-5733-4574-AB21-D311A29C2DB0}" type="presOf" srcId="{237A7207-CA1A-41B6-92AE-1A3A80194818}" destId="{17896DF0-0AA0-4992-B7E6-D0AEE103172C}" srcOrd="0" destOrd="0" presId="urn:microsoft.com/office/officeart/2005/8/layout/vProcess5"/>
    <dgm:cxn modelId="{4581D184-B840-4EFB-A5A8-F216C373F0F4}" type="presOf" srcId="{71DDA06F-1997-4626-8555-A9592BCF5461}" destId="{97D588BC-6C28-487D-90C4-EC72625346EA}" srcOrd="1" destOrd="0" presId="urn:microsoft.com/office/officeart/2005/8/layout/vProcess5"/>
    <dgm:cxn modelId="{430A2BDA-C611-44E5-B6D0-90D2B5394B39}" type="presOf" srcId="{09C942CB-D206-4994-B03A-961D7EFB15C6}" destId="{F8BDA285-3496-4A31-9D26-38F674E77318}" srcOrd="0" destOrd="0" presId="urn:microsoft.com/office/officeart/2005/8/layout/vProcess5"/>
    <dgm:cxn modelId="{1240ABD5-0CE0-4C14-A11D-52805D7E9D76}" type="presOf" srcId="{0D5BC224-EA97-46FF-BE3D-CC3EF449F98E}" destId="{25F075FE-1029-49C7-8050-16E7F57CBB61}" srcOrd="1" destOrd="0" presId="urn:microsoft.com/office/officeart/2005/8/layout/vProcess5"/>
    <dgm:cxn modelId="{85E661F1-6ADB-43B7-9BDB-65CDF1B5641C}" type="presOf" srcId="{6F86740E-1F2B-4F45-A463-4B74ACE96D58}" destId="{6DFDE279-5052-427D-B029-492E1516E152}" srcOrd="0" destOrd="0" presId="urn:microsoft.com/office/officeart/2005/8/layout/vProcess5"/>
    <dgm:cxn modelId="{C750BB58-493E-42B9-A972-2B5C50DA4F79}" type="presOf" srcId="{58FC2E18-C010-4FBB-9565-9309BF36DA24}" destId="{3A73A770-E8E2-4636-A0CC-D631BC7BDA25}" srcOrd="0" destOrd="0" presId="urn:microsoft.com/office/officeart/2005/8/layout/vProcess5"/>
    <dgm:cxn modelId="{A671B06A-9A16-46E7-A398-79E128D1D8B3}" type="presOf" srcId="{D118418E-13FD-4F76-8584-A932DAD60213}" destId="{5F77170D-C61B-4EC6-B0EF-41EB60036D49}" srcOrd="1" destOrd="0" presId="urn:microsoft.com/office/officeart/2005/8/layout/vProcess5"/>
    <dgm:cxn modelId="{1B0AFEDA-B045-4869-A62C-05F1C78D61A0}" type="presParOf" srcId="{0DD02885-1C61-4779-8868-439E06D70F08}" destId="{159E6AD1-6A3F-4083-A0E4-5D5EFA91C890}" srcOrd="0" destOrd="0" presId="urn:microsoft.com/office/officeart/2005/8/layout/vProcess5"/>
    <dgm:cxn modelId="{D32D2624-E9A8-40AD-98BE-859A7162D561}" type="presParOf" srcId="{0DD02885-1C61-4779-8868-439E06D70F08}" destId="{D45C79B0-54D6-4A2C-ABE9-B82AB55FD499}" srcOrd="1" destOrd="0" presId="urn:microsoft.com/office/officeart/2005/8/layout/vProcess5"/>
    <dgm:cxn modelId="{57057190-96C4-407E-A005-87C85CB05B0A}" type="presParOf" srcId="{0DD02885-1C61-4779-8868-439E06D70F08}" destId="{78CB595D-F2C3-4510-9C1B-8596CA8AE087}" srcOrd="2" destOrd="0" presId="urn:microsoft.com/office/officeart/2005/8/layout/vProcess5"/>
    <dgm:cxn modelId="{45202CB9-A9AA-47A8-8553-92AA193F05BF}" type="presParOf" srcId="{0DD02885-1C61-4779-8868-439E06D70F08}" destId="{84D0896B-0677-47B1-9418-6030033F94B8}" srcOrd="3" destOrd="0" presId="urn:microsoft.com/office/officeart/2005/8/layout/vProcess5"/>
    <dgm:cxn modelId="{3B6B955F-D8C2-43DA-B787-FB70B23B572F}" type="presParOf" srcId="{0DD02885-1C61-4779-8868-439E06D70F08}" destId="{F8BDA285-3496-4A31-9D26-38F674E77318}" srcOrd="4" destOrd="0" presId="urn:microsoft.com/office/officeart/2005/8/layout/vProcess5"/>
    <dgm:cxn modelId="{8209CCB4-E15E-49C9-AE5F-00BC1FE2876C}" type="presParOf" srcId="{0DD02885-1C61-4779-8868-439E06D70F08}" destId="{3A73A770-E8E2-4636-A0CC-D631BC7BDA25}" srcOrd="5" destOrd="0" presId="urn:microsoft.com/office/officeart/2005/8/layout/vProcess5"/>
    <dgm:cxn modelId="{E2A8E2C5-269E-4EFB-B83C-4380CB8596CE}" type="presParOf" srcId="{0DD02885-1C61-4779-8868-439E06D70F08}" destId="{6DFDE279-5052-427D-B029-492E1516E152}" srcOrd="6" destOrd="0" presId="urn:microsoft.com/office/officeart/2005/8/layout/vProcess5"/>
    <dgm:cxn modelId="{95BC8184-289C-42B6-B601-2F36D6E59A02}" type="presParOf" srcId="{0DD02885-1C61-4779-8868-439E06D70F08}" destId="{17896DF0-0AA0-4992-B7E6-D0AEE103172C}" srcOrd="7" destOrd="0" presId="urn:microsoft.com/office/officeart/2005/8/layout/vProcess5"/>
    <dgm:cxn modelId="{3F6FF2A1-4885-4450-806C-146BCA252C36}" type="presParOf" srcId="{0DD02885-1C61-4779-8868-439E06D70F08}" destId="{5F77170D-C61B-4EC6-B0EF-41EB60036D49}" srcOrd="8" destOrd="0" presId="urn:microsoft.com/office/officeart/2005/8/layout/vProcess5"/>
    <dgm:cxn modelId="{F1E58D24-28BA-4C2A-9F98-4950FA54D1E3}" type="presParOf" srcId="{0DD02885-1C61-4779-8868-439E06D70F08}" destId="{25F075FE-1029-49C7-8050-16E7F57CBB61}" srcOrd="9" destOrd="0" presId="urn:microsoft.com/office/officeart/2005/8/layout/vProcess5"/>
    <dgm:cxn modelId="{9CAD83CB-E86B-4A00-A09A-E663C26D99A8}" type="presParOf" srcId="{0DD02885-1C61-4779-8868-439E06D70F08}" destId="{97D588BC-6C28-487D-90C4-EC72625346EA}" srcOrd="10" destOrd="0" presId="urn:microsoft.com/office/officeart/2005/8/layout/vProcess5"/>
    <dgm:cxn modelId="{2859EB83-5AE8-4A42-9D16-7A4147AC38FF}" type="presParOf" srcId="{0DD02885-1C61-4779-8868-439E06D70F08}" destId="{2D71DA4F-2B4E-493A-89D7-C0BBB98DFFCE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694F716-4810-46E8-9E25-0079AC388DA4}" type="doc">
      <dgm:prSet loTypeId="urn:microsoft.com/office/officeart/2005/8/layout/vProcess5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MX"/>
        </a:p>
      </dgm:t>
    </dgm:pt>
    <dgm:pt modelId="{D118418E-13FD-4F76-8584-A932DAD60213}">
      <dgm:prSet phldrT="[Texto]"/>
      <dgm:spPr>
        <a:solidFill>
          <a:schemeClr val="accent1">
            <a:lumMod val="20000"/>
            <a:lumOff val="80000"/>
          </a:schemeClr>
        </a:solidFill>
        <a:scene3d>
          <a:camera prst="orthographicFront"/>
          <a:lightRig rig="threePt" dir="t"/>
        </a:scene3d>
        <a:sp3d>
          <a:bevelT h="381000"/>
        </a:sp3d>
      </dgm:spPr>
      <dgm:t>
        <a:bodyPr/>
        <a:lstStyle/>
        <a:p>
          <a:r>
            <a:rPr lang="es-MX" dirty="0" smtClean="0">
              <a:solidFill>
                <a:schemeClr val="bg1"/>
              </a:solidFill>
            </a:rPr>
            <a:t>TOPOGRAFÍA</a:t>
          </a:r>
          <a:endParaRPr lang="es-MX" dirty="0">
            <a:solidFill>
              <a:schemeClr val="bg1"/>
            </a:solidFill>
          </a:endParaRPr>
        </a:p>
      </dgm:t>
    </dgm:pt>
    <dgm:pt modelId="{5111910B-E25C-4B0C-B6DC-514FFC8E5388}" type="parTrans" cxnId="{1D74FFFC-49F0-4C66-92DC-DFE6D915BB5B}">
      <dgm:prSet/>
      <dgm:spPr/>
      <dgm:t>
        <a:bodyPr/>
        <a:lstStyle/>
        <a:p>
          <a:endParaRPr lang="es-MX">
            <a:solidFill>
              <a:schemeClr val="bg1"/>
            </a:solidFill>
          </a:endParaRPr>
        </a:p>
      </dgm:t>
    </dgm:pt>
    <dgm:pt modelId="{58FC2E18-C010-4FBB-9565-9309BF36DA24}" type="sibTrans" cxnId="{1D74FFFC-49F0-4C66-92DC-DFE6D915BB5B}">
      <dgm:prSet/>
      <dgm:spPr>
        <a:scene3d>
          <a:camera prst="orthographicFront"/>
          <a:lightRig rig="threePt" dir="t"/>
        </a:scene3d>
        <a:sp3d>
          <a:bevelT w="381000" h="381000"/>
        </a:sp3d>
      </dgm:spPr>
      <dgm:t>
        <a:bodyPr/>
        <a:lstStyle/>
        <a:p>
          <a:endParaRPr lang="es-MX">
            <a:solidFill>
              <a:schemeClr val="bg1"/>
            </a:solidFill>
          </a:endParaRPr>
        </a:p>
      </dgm:t>
    </dgm:pt>
    <dgm:pt modelId="{71DDA06F-1997-4626-8555-A9592BCF5461}">
      <dgm:prSet phldrT="[Texto]"/>
      <dgm:spPr>
        <a:solidFill>
          <a:schemeClr val="accent1">
            <a:lumMod val="40000"/>
            <a:lumOff val="60000"/>
          </a:schemeClr>
        </a:solidFill>
        <a:scene3d>
          <a:camera prst="orthographicFront"/>
          <a:lightRig rig="threePt" dir="t"/>
        </a:scene3d>
        <a:sp3d>
          <a:bevelT h="381000"/>
        </a:sp3d>
      </dgm:spPr>
      <dgm:t>
        <a:bodyPr/>
        <a:lstStyle/>
        <a:p>
          <a:r>
            <a:rPr lang="es-MX" dirty="0" smtClean="0">
              <a:solidFill>
                <a:schemeClr val="bg1"/>
              </a:solidFill>
            </a:rPr>
            <a:t>HIPSOMETRÍA</a:t>
          </a:r>
          <a:endParaRPr lang="es-MX" dirty="0">
            <a:solidFill>
              <a:schemeClr val="bg1"/>
            </a:solidFill>
          </a:endParaRPr>
        </a:p>
      </dgm:t>
    </dgm:pt>
    <dgm:pt modelId="{F44696D0-BD78-4F3B-99F0-7AA9E1B75DD4}" type="parTrans" cxnId="{E09B4B2A-1F5D-4521-8B11-FBC13D9F8ADA}">
      <dgm:prSet/>
      <dgm:spPr/>
      <dgm:t>
        <a:bodyPr/>
        <a:lstStyle/>
        <a:p>
          <a:endParaRPr lang="es-MX">
            <a:solidFill>
              <a:schemeClr val="bg1"/>
            </a:solidFill>
          </a:endParaRPr>
        </a:p>
      </dgm:t>
    </dgm:pt>
    <dgm:pt modelId="{237A7207-CA1A-41B6-92AE-1A3A80194818}" type="sibTrans" cxnId="{E09B4B2A-1F5D-4521-8B11-FBC13D9F8ADA}">
      <dgm:prSet/>
      <dgm:spPr>
        <a:scene3d>
          <a:camera prst="orthographicFront"/>
          <a:lightRig rig="threePt" dir="t"/>
        </a:scene3d>
        <a:sp3d>
          <a:bevelT w="381000" h="381000"/>
        </a:sp3d>
      </dgm:spPr>
      <dgm:t>
        <a:bodyPr/>
        <a:lstStyle/>
        <a:p>
          <a:endParaRPr lang="es-MX">
            <a:solidFill>
              <a:schemeClr val="bg1"/>
            </a:solidFill>
          </a:endParaRPr>
        </a:p>
      </dgm:t>
    </dgm:pt>
    <dgm:pt modelId="{28D7FAED-8C8B-44FD-9888-B97EFD1D5102}">
      <dgm:prSet phldrT="[Texto]" phldr="1"/>
      <dgm:spPr/>
      <dgm:t>
        <a:bodyPr/>
        <a:lstStyle/>
        <a:p>
          <a:endParaRPr lang="es-MX" dirty="0">
            <a:solidFill>
              <a:schemeClr val="bg1"/>
            </a:solidFill>
          </a:endParaRPr>
        </a:p>
      </dgm:t>
    </dgm:pt>
    <dgm:pt modelId="{73FF3CD4-FCA3-4CF2-888C-1F54065920AC}" type="parTrans" cxnId="{5ED89672-9BDE-4AA6-B861-6C4505DE4BB0}">
      <dgm:prSet/>
      <dgm:spPr/>
      <dgm:t>
        <a:bodyPr/>
        <a:lstStyle/>
        <a:p>
          <a:endParaRPr lang="es-MX">
            <a:solidFill>
              <a:schemeClr val="bg1"/>
            </a:solidFill>
          </a:endParaRPr>
        </a:p>
      </dgm:t>
    </dgm:pt>
    <dgm:pt modelId="{F6AA49AC-ECF1-4847-901E-44A7879A594A}" type="sibTrans" cxnId="{5ED89672-9BDE-4AA6-B861-6C4505DE4BB0}">
      <dgm:prSet/>
      <dgm:spPr/>
      <dgm:t>
        <a:bodyPr/>
        <a:lstStyle/>
        <a:p>
          <a:endParaRPr lang="es-MX">
            <a:solidFill>
              <a:schemeClr val="bg1"/>
            </a:solidFill>
          </a:endParaRPr>
        </a:p>
      </dgm:t>
    </dgm:pt>
    <dgm:pt modelId="{09C942CB-D206-4994-B03A-961D7EFB15C6}">
      <dgm:prSet/>
      <dgm:spPr>
        <a:solidFill>
          <a:schemeClr val="accent1">
            <a:lumMod val="60000"/>
            <a:lumOff val="40000"/>
          </a:schemeClr>
        </a:solidFill>
        <a:scene3d>
          <a:camera prst="orthographicFront"/>
          <a:lightRig rig="threePt" dir="t"/>
        </a:scene3d>
        <a:sp3d>
          <a:bevelT h="381000"/>
        </a:sp3d>
      </dgm:spPr>
      <dgm:t>
        <a:bodyPr/>
        <a:lstStyle/>
        <a:p>
          <a:r>
            <a:rPr lang="es-MX" dirty="0" smtClean="0">
              <a:solidFill>
                <a:schemeClr val="bg1"/>
              </a:solidFill>
            </a:rPr>
            <a:t>PENDIENTES</a:t>
          </a:r>
          <a:endParaRPr lang="es-MX" dirty="0">
            <a:solidFill>
              <a:schemeClr val="bg1"/>
            </a:solidFill>
          </a:endParaRPr>
        </a:p>
      </dgm:t>
    </dgm:pt>
    <dgm:pt modelId="{54AF8A33-D2F1-4481-97DB-519D7B733997}" type="parTrans" cxnId="{D3865FC9-47ED-4549-8B7E-6C3FC4F0DA23}">
      <dgm:prSet/>
      <dgm:spPr/>
      <dgm:t>
        <a:bodyPr/>
        <a:lstStyle/>
        <a:p>
          <a:endParaRPr lang="es-MX">
            <a:solidFill>
              <a:schemeClr val="bg1"/>
            </a:solidFill>
          </a:endParaRPr>
        </a:p>
      </dgm:t>
    </dgm:pt>
    <dgm:pt modelId="{2C127D0C-FAE2-424E-885D-4FA5AD0C33FF}" type="sibTrans" cxnId="{D3865FC9-47ED-4549-8B7E-6C3FC4F0DA23}">
      <dgm:prSet/>
      <dgm:spPr>
        <a:scene3d>
          <a:camera prst="orthographicFront"/>
          <a:lightRig rig="threePt" dir="t"/>
        </a:scene3d>
        <a:sp3d>
          <a:bevelT w="381000" h="381000"/>
        </a:sp3d>
      </dgm:spPr>
      <dgm:t>
        <a:bodyPr/>
        <a:lstStyle/>
        <a:p>
          <a:endParaRPr lang="es-MX">
            <a:solidFill>
              <a:schemeClr val="bg1"/>
            </a:solidFill>
          </a:endParaRPr>
        </a:p>
      </dgm:t>
    </dgm:pt>
    <dgm:pt modelId="{CF4B2EC8-29E7-4025-8AEE-487FAFCA89A9}">
      <dgm:prSet phldrT="[Texto]"/>
      <dgm:spPr>
        <a:solidFill>
          <a:srgbClr val="EFB511"/>
        </a:solidFill>
        <a:scene3d>
          <a:camera prst="orthographicFront"/>
          <a:lightRig rig="threePt" dir="t"/>
        </a:scene3d>
        <a:sp3d>
          <a:bevelT h="381000"/>
        </a:sp3d>
      </dgm:spPr>
      <dgm:t>
        <a:bodyPr/>
        <a:lstStyle/>
        <a:p>
          <a:r>
            <a:rPr lang="es-MX" dirty="0" smtClean="0">
              <a:solidFill>
                <a:schemeClr val="bg1"/>
              </a:solidFill>
            </a:rPr>
            <a:t>LITOLOGÍA</a:t>
          </a:r>
          <a:endParaRPr lang="es-MX" dirty="0">
            <a:solidFill>
              <a:schemeClr val="bg1"/>
            </a:solidFill>
          </a:endParaRPr>
        </a:p>
      </dgm:t>
    </dgm:pt>
    <dgm:pt modelId="{A3F70575-6EE0-4476-A18B-CAF06DDD524E}" type="parTrans" cxnId="{2F43C7CA-20ED-46C7-A8F8-D248E43DFD03}">
      <dgm:prSet/>
      <dgm:spPr/>
      <dgm:t>
        <a:bodyPr/>
        <a:lstStyle/>
        <a:p>
          <a:endParaRPr lang="es-MX">
            <a:solidFill>
              <a:schemeClr val="bg1"/>
            </a:solidFill>
          </a:endParaRPr>
        </a:p>
      </dgm:t>
    </dgm:pt>
    <dgm:pt modelId="{A03C4502-A580-4834-86C6-1652FB864569}" type="sibTrans" cxnId="{2F43C7CA-20ED-46C7-A8F8-D248E43DFD03}">
      <dgm:prSet/>
      <dgm:spPr>
        <a:scene3d>
          <a:camera prst="orthographicFront"/>
          <a:lightRig rig="threePt" dir="t"/>
        </a:scene3d>
        <a:sp3d>
          <a:bevelT w="381000" h="381000"/>
        </a:sp3d>
      </dgm:spPr>
      <dgm:t>
        <a:bodyPr/>
        <a:lstStyle/>
        <a:p>
          <a:endParaRPr lang="es-MX">
            <a:solidFill>
              <a:schemeClr val="bg1"/>
            </a:solidFill>
          </a:endParaRPr>
        </a:p>
      </dgm:t>
    </dgm:pt>
    <dgm:pt modelId="{4313708A-BF14-4BB8-9C8D-EB3614179516}">
      <dgm:prSet/>
      <dgm:spPr/>
      <dgm:t>
        <a:bodyPr/>
        <a:lstStyle/>
        <a:p>
          <a:endParaRPr lang="es-MX">
            <a:solidFill>
              <a:schemeClr val="bg1"/>
            </a:solidFill>
          </a:endParaRPr>
        </a:p>
      </dgm:t>
    </dgm:pt>
    <dgm:pt modelId="{6F8302B8-8DFB-49BE-9432-DF31D86DF33A}" type="parTrans" cxnId="{534904CC-3432-4FD2-8D56-E0A19340F12E}">
      <dgm:prSet/>
      <dgm:spPr/>
      <dgm:t>
        <a:bodyPr/>
        <a:lstStyle/>
        <a:p>
          <a:endParaRPr lang="es-MX">
            <a:solidFill>
              <a:schemeClr val="bg1"/>
            </a:solidFill>
          </a:endParaRPr>
        </a:p>
      </dgm:t>
    </dgm:pt>
    <dgm:pt modelId="{E3FF8FE7-7097-4C4D-A662-D4E1BE9F4596}" type="sibTrans" cxnId="{534904CC-3432-4FD2-8D56-E0A19340F12E}">
      <dgm:prSet/>
      <dgm:spPr/>
      <dgm:t>
        <a:bodyPr/>
        <a:lstStyle/>
        <a:p>
          <a:endParaRPr lang="es-MX">
            <a:solidFill>
              <a:schemeClr val="bg1"/>
            </a:solidFill>
          </a:endParaRPr>
        </a:p>
      </dgm:t>
    </dgm:pt>
    <dgm:pt modelId="{27AA1DE9-6109-424C-891E-9C438CC581EF}">
      <dgm:prSet phldrT="[Texto]" phldr="1"/>
      <dgm:spPr/>
      <dgm:t>
        <a:bodyPr/>
        <a:lstStyle/>
        <a:p>
          <a:endParaRPr lang="es-MX">
            <a:solidFill>
              <a:schemeClr val="bg1"/>
            </a:solidFill>
          </a:endParaRPr>
        </a:p>
      </dgm:t>
    </dgm:pt>
    <dgm:pt modelId="{9390799A-FCDC-4CF2-84E8-18C3794C6C3A}" type="parTrans" cxnId="{E6193504-8FC5-4EFE-B14B-5FFF20598BBA}">
      <dgm:prSet/>
      <dgm:spPr/>
      <dgm:t>
        <a:bodyPr/>
        <a:lstStyle/>
        <a:p>
          <a:endParaRPr lang="es-MX">
            <a:solidFill>
              <a:schemeClr val="bg1"/>
            </a:solidFill>
          </a:endParaRPr>
        </a:p>
      </dgm:t>
    </dgm:pt>
    <dgm:pt modelId="{BED8A5B9-B234-4A7F-A899-882600689759}" type="sibTrans" cxnId="{E6193504-8FC5-4EFE-B14B-5FFF20598BBA}">
      <dgm:prSet/>
      <dgm:spPr/>
      <dgm:t>
        <a:bodyPr/>
        <a:lstStyle/>
        <a:p>
          <a:endParaRPr lang="es-MX">
            <a:solidFill>
              <a:schemeClr val="bg1"/>
            </a:solidFill>
          </a:endParaRPr>
        </a:p>
      </dgm:t>
    </dgm:pt>
    <dgm:pt modelId="{9432DE46-26D6-49C4-98DA-E4D3D21B09A3}">
      <dgm:prSet/>
      <dgm:spPr/>
      <dgm:t>
        <a:bodyPr/>
        <a:lstStyle/>
        <a:p>
          <a:endParaRPr lang="es-MX"/>
        </a:p>
      </dgm:t>
    </dgm:pt>
    <dgm:pt modelId="{9CD3F174-5009-4CA6-94A6-F64397F287D1}" type="parTrans" cxnId="{2E801489-A7C1-4645-84F6-963B405F69E3}">
      <dgm:prSet/>
      <dgm:spPr/>
      <dgm:t>
        <a:bodyPr/>
        <a:lstStyle/>
        <a:p>
          <a:endParaRPr lang="es-MX">
            <a:solidFill>
              <a:schemeClr val="bg1"/>
            </a:solidFill>
          </a:endParaRPr>
        </a:p>
      </dgm:t>
    </dgm:pt>
    <dgm:pt modelId="{2507A857-6D0F-4096-9A7A-9CEEDFDABA11}" type="sibTrans" cxnId="{2E801489-A7C1-4645-84F6-963B405F69E3}">
      <dgm:prSet/>
      <dgm:spPr/>
      <dgm:t>
        <a:bodyPr/>
        <a:lstStyle/>
        <a:p>
          <a:endParaRPr lang="es-MX">
            <a:solidFill>
              <a:schemeClr val="bg1"/>
            </a:solidFill>
          </a:endParaRPr>
        </a:p>
      </dgm:t>
    </dgm:pt>
    <dgm:pt modelId="{4A43C5CC-F1D1-4A90-A3D3-09F97FB063EA}">
      <dgm:prSet phldrT="[Texto]"/>
      <dgm:spPr>
        <a:solidFill>
          <a:schemeClr val="accent1">
            <a:lumMod val="75000"/>
          </a:schemeClr>
        </a:solidFill>
        <a:scene3d>
          <a:camera prst="orthographicFront"/>
          <a:lightRig rig="threePt" dir="t"/>
        </a:scene3d>
        <a:sp3d>
          <a:bevelT h="381000"/>
        </a:sp3d>
      </dgm:spPr>
      <dgm:t>
        <a:bodyPr/>
        <a:lstStyle/>
        <a:p>
          <a:r>
            <a:rPr lang="es-MX" dirty="0" smtClean="0">
              <a:solidFill>
                <a:schemeClr val="bg1"/>
              </a:solidFill>
            </a:rPr>
            <a:t>ESTRUCTURAL</a:t>
          </a:r>
          <a:endParaRPr lang="es-MX" dirty="0">
            <a:solidFill>
              <a:schemeClr val="bg1"/>
            </a:solidFill>
          </a:endParaRPr>
        </a:p>
      </dgm:t>
    </dgm:pt>
    <dgm:pt modelId="{9D16E9E7-A83F-499F-A4B0-B4AC4CD8C06E}" type="parTrans" cxnId="{EE79E438-5F3E-43C5-9919-189AB12A3C36}">
      <dgm:prSet/>
      <dgm:spPr/>
      <dgm:t>
        <a:bodyPr/>
        <a:lstStyle/>
        <a:p>
          <a:endParaRPr lang="es-MX">
            <a:solidFill>
              <a:schemeClr val="bg1"/>
            </a:solidFill>
          </a:endParaRPr>
        </a:p>
      </dgm:t>
    </dgm:pt>
    <dgm:pt modelId="{5DAA5CB0-8680-4603-A42C-438CCABA3828}" type="sibTrans" cxnId="{EE79E438-5F3E-43C5-9919-189AB12A3C36}">
      <dgm:prSet/>
      <dgm:spPr/>
      <dgm:t>
        <a:bodyPr/>
        <a:lstStyle/>
        <a:p>
          <a:endParaRPr lang="es-MX">
            <a:solidFill>
              <a:schemeClr val="bg1"/>
            </a:solidFill>
          </a:endParaRPr>
        </a:p>
      </dgm:t>
    </dgm:pt>
    <dgm:pt modelId="{0DD02885-1C61-4779-8868-439E06D70F08}" type="pres">
      <dgm:prSet presAssocID="{9694F716-4810-46E8-9E25-0079AC388DA4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159E6AD1-6A3F-4083-A0E4-5D5EFA91C890}" type="pres">
      <dgm:prSet presAssocID="{9694F716-4810-46E8-9E25-0079AC388DA4}" presName="dummyMaxCanvas" presStyleCnt="0">
        <dgm:presLayoutVars/>
      </dgm:prSet>
      <dgm:spPr>
        <a:scene3d>
          <a:camera prst="orthographicFront"/>
          <a:lightRig rig="threePt" dir="t"/>
        </a:scene3d>
        <a:sp3d>
          <a:bevelT w="381000" h="381000"/>
        </a:sp3d>
      </dgm:spPr>
    </dgm:pt>
    <dgm:pt modelId="{A75E3269-CF04-4896-A80E-C0E08A7C99BA}" type="pres">
      <dgm:prSet presAssocID="{9694F716-4810-46E8-9E25-0079AC388DA4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6B2EC2DD-858E-4ECB-9C4A-C0F0887DD0DC}" type="pres">
      <dgm:prSet presAssocID="{9694F716-4810-46E8-9E25-0079AC388DA4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3574A98-ADE9-4CA8-BA6E-67FF47466212}" type="pres">
      <dgm:prSet presAssocID="{9694F716-4810-46E8-9E25-0079AC388DA4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62A02118-6F3C-485A-80FE-89E03117768A}" type="pres">
      <dgm:prSet presAssocID="{9694F716-4810-46E8-9E25-0079AC388DA4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E5042AC-7A78-4CD0-B6C9-444AC8B3FD78}" type="pres">
      <dgm:prSet presAssocID="{9694F716-4810-46E8-9E25-0079AC388DA4}" presName="FiveNodes_5" presStyleLbl="node1" presStyleIdx="4" presStyleCnt="5" custLinFactNeighborX="57039" custLinFactNeighborY="6955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6F436269-8FF4-4DA0-A7DF-0EB4DE48EA07}" type="pres">
      <dgm:prSet presAssocID="{9694F716-4810-46E8-9E25-0079AC388DA4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A076126-AB81-47CF-9EEC-436D38992074}" type="pres">
      <dgm:prSet presAssocID="{9694F716-4810-46E8-9E25-0079AC388DA4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D9915C8-9E17-49DC-954E-9572C6173AAA}" type="pres">
      <dgm:prSet presAssocID="{9694F716-4810-46E8-9E25-0079AC388DA4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E6D2732-74B5-45D0-961F-FC9282AC1C00}" type="pres">
      <dgm:prSet presAssocID="{9694F716-4810-46E8-9E25-0079AC388DA4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7795EA9-4A52-4A39-B8DC-5114C3B0A17A}" type="pres">
      <dgm:prSet presAssocID="{9694F716-4810-46E8-9E25-0079AC388DA4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689D977E-E304-45B3-819E-AA6D9955B000}" type="pres">
      <dgm:prSet presAssocID="{9694F716-4810-46E8-9E25-0079AC388DA4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6073043D-A808-4565-82F7-56C23A47C5AC}" type="pres">
      <dgm:prSet presAssocID="{9694F716-4810-46E8-9E25-0079AC388DA4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F97D20C6-22D8-48BF-A152-3486A40F7EFD}" type="pres">
      <dgm:prSet presAssocID="{9694F716-4810-46E8-9E25-0079AC388DA4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2F5176F-9E3C-4505-A43B-4460B1FB9903}" type="pres">
      <dgm:prSet presAssocID="{9694F716-4810-46E8-9E25-0079AC388DA4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B070493A-87B9-4D12-8C29-F3CB4433D8FC}" type="presOf" srcId="{4A43C5CC-F1D1-4A90-A3D3-09F97FB063EA}" destId="{12F5176F-9E3C-4505-A43B-4460B1FB9903}" srcOrd="1" destOrd="0" presId="urn:microsoft.com/office/officeart/2005/8/layout/vProcess5"/>
    <dgm:cxn modelId="{C4D7A443-8D01-47D2-9942-02B6284B96EE}" type="presOf" srcId="{D118418E-13FD-4F76-8584-A932DAD60213}" destId="{77795EA9-4A52-4A39-B8DC-5114C3B0A17A}" srcOrd="1" destOrd="0" presId="urn:microsoft.com/office/officeart/2005/8/layout/vProcess5"/>
    <dgm:cxn modelId="{2E801489-A7C1-4645-84F6-963B405F69E3}" srcId="{9694F716-4810-46E8-9E25-0079AC388DA4}" destId="{9432DE46-26D6-49C4-98DA-E4D3D21B09A3}" srcOrd="5" destOrd="0" parTransId="{9CD3F174-5009-4CA6-94A6-F64397F287D1}" sibTransId="{2507A857-6D0F-4096-9A7A-9CEEDFDABA11}"/>
    <dgm:cxn modelId="{534904CC-3432-4FD2-8D56-E0A19340F12E}" srcId="{9694F716-4810-46E8-9E25-0079AC388DA4}" destId="{4313708A-BF14-4BB8-9C8D-EB3614179516}" srcOrd="6" destOrd="0" parTransId="{6F8302B8-8DFB-49BE-9432-DF31D86DF33A}" sibTransId="{E3FF8FE7-7097-4C4D-A662-D4E1BE9F4596}"/>
    <dgm:cxn modelId="{457CB6C2-46C1-4DAD-BDAC-AF8E8BAD0562}" type="presOf" srcId="{A03C4502-A580-4834-86C6-1652FB864569}" destId="{DE6D2732-74B5-45D0-961F-FC9282AC1C00}" srcOrd="0" destOrd="0" presId="urn:microsoft.com/office/officeart/2005/8/layout/vProcess5"/>
    <dgm:cxn modelId="{D3865FC9-47ED-4549-8B7E-6C3FC4F0DA23}" srcId="{9694F716-4810-46E8-9E25-0079AC388DA4}" destId="{09C942CB-D206-4994-B03A-961D7EFB15C6}" srcOrd="2" destOrd="0" parTransId="{54AF8A33-D2F1-4481-97DB-519D7B733997}" sibTransId="{2C127D0C-FAE2-424E-885D-4FA5AD0C33FF}"/>
    <dgm:cxn modelId="{3F02ADA4-799F-4F72-ABEF-E8BFC16251BC}" type="presOf" srcId="{09C942CB-D206-4994-B03A-961D7EFB15C6}" destId="{53574A98-ADE9-4CA8-BA6E-67FF47466212}" srcOrd="0" destOrd="0" presId="urn:microsoft.com/office/officeart/2005/8/layout/vProcess5"/>
    <dgm:cxn modelId="{791509D6-F6B1-4C84-BC67-966FCB5B8450}" type="presOf" srcId="{4A43C5CC-F1D1-4A90-A3D3-09F97FB063EA}" destId="{DE5042AC-7A78-4CD0-B6C9-444AC8B3FD78}" srcOrd="0" destOrd="0" presId="urn:microsoft.com/office/officeart/2005/8/layout/vProcess5"/>
    <dgm:cxn modelId="{F5FC89B1-6DDF-49BB-96BC-B6DA7493E4F1}" type="presOf" srcId="{D118418E-13FD-4F76-8584-A932DAD60213}" destId="{A75E3269-CF04-4896-A80E-C0E08A7C99BA}" srcOrd="0" destOrd="0" presId="urn:microsoft.com/office/officeart/2005/8/layout/vProcess5"/>
    <dgm:cxn modelId="{72A257C1-F0BD-427E-8DBD-4F469702B073}" type="presOf" srcId="{71DDA06F-1997-4626-8555-A9592BCF5461}" destId="{689D977E-E304-45B3-819E-AA6D9955B000}" srcOrd="1" destOrd="0" presId="urn:microsoft.com/office/officeart/2005/8/layout/vProcess5"/>
    <dgm:cxn modelId="{E02D1334-B4DC-4215-883C-E4F56B0AFBB8}" type="presOf" srcId="{9694F716-4810-46E8-9E25-0079AC388DA4}" destId="{0DD02885-1C61-4779-8868-439E06D70F08}" srcOrd="0" destOrd="0" presId="urn:microsoft.com/office/officeart/2005/8/layout/vProcess5"/>
    <dgm:cxn modelId="{2579701F-DAB6-401B-BF4A-56EA4ADBA960}" type="presOf" srcId="{58FC2E18-C010-4FBB-9565-9309BF36DA24}" destId="{6F436269-8FF4-4DA0-A7DF-0EB4DE48EA07}" srcOrd="0" destOrd="0" presId="urn:microsoft.com/office/officeart/2005/8/layout/vProcess5"/>
    <dgm:cxn modelId="{EE79E438-5F3E-43C5-9919-189AB12A3C36}" srcId="{9694F716-4810-46E8-9E25-0079AC388DA4}" destId="{4A43C5CC-F1D1-4A90-A3D3-09F97FB063EA}" srcOrd="4" destOrd="0" parTransId="{9D16E9E7-A83F-499F-A4B0-B4AC4CD8C06E}" sibTransId="{5DAA5CB0-8680-4603-A42C-438CCABA3828}"/>
    <dgm:cxn modelId="{E6193504-8FC5-4EFE-B14B-5FFF20598BBA}" srcId="{9694F716-4810-46E8-9E25-0079AC388DA4}" destId="{27AA1DE9-6109-424C-891E-9C438CC581EF}" srcOrd="7" destOrd="0" parTransId="{9390799A-FCDC-4CF2-84E8-18C3794C6C3A}" sibTransId="{BED8A5B9-B234-4A7F-A899-882600689759}"/>
    <dgm:cxn modelId="{510DF3E1-1324-40C2-A1CE-C77DA4220A52}" type="presOf" srcId="{71DDA06F-1997-4626-8555-A9592BCF5461}" destId="{6B2EC2DD-858E-4ECB-9C4A-C0F0887DD0DC}" srcOrd="0" destOrd="0" presId="urn:microsoft.com/office/officeart/2005/8/layout/vProcess5"/>
    <dgm:cxn modelId="{F0F2830F-2A75-43AC-B40B-BCE36BCBBBF5}" type="presOf" srcId="{09C942CB-D206-4994-B03A-961D7EFB15C6}" destId="{6073043D-A808-4565-82F7-56C23A47C5AC}" srcOrd="1" destOrd="0" presId="urn:microsoft.com/office/officeart/2005/8/layout/vProcess5"/>
    <dgm:cxn modelId="{6B003797-ABE5-4FBB-A456-823FD67E7C99}" type="presOf" srcId="{CF4B2EC8-29E7-4025-8AEE-487FAFCA89A9}" destId="{62A02118-6F3C-485A-80FE-89E03117768A}" srcOrd="0" destOrd="0" presId="urn:microsoft.com/office/officeart/2005/8/layout/vProcess5"/>
    <dgm:cxn modelId="{5ED89672-9BDE-4AA6-B861-6C4505DE4BB0}" srcId="{9694F716-4810-46E8-9E25-0079AC388DA4}" destId="{28D7FAED-8C8B-44FD-9888-B97EFD1D5102}" srcOrd="8" destOrd="0" parTransId="{73FF3CD4-FCA3-4CF2-888C-1F54065920AC}" sibTransId="{F6AA49AC-ECF1-4847-901E-44A7879A594A}"/>
    <dgm:cxn modelId="{2694D058-A681-430A-A8C0-F290B64F3C79}" type="presOf" srcId="{CF4B2EC8-29E7-4025-8AEE-487FAFCA89A9}" destId="{F97D20C6-22D8-48BF-A152-3486A40F7EFD}" srcOrd="1" destOrd="0" presId="urn:microsoft.com/office/officeart/2005/8/layout/vProcess5"/>
    <dgm:cxn modelId="{1D74FFFC-49F0-4C66-92DC-DFE6D915BB5B}" srcId="{9694F716-4810-46E8-9E25-0079AC388DA4}" destId="{D118418E-13FD-4F76-8584-A932DAD60213}" srcOrd="0" destOrd="0" parTransId="{5111910B-E25C-4B0C-B6DC-514FFC8E5388}" sibTransId="{58FC2E18-C010-4FBB-9565-9309BF36DA24}"/>
    <dgm:cxn modelId="{465A8B92-E8F2-429B-9A97-8AC8C1065FF7}" type="presOf" srcId="{237A7207-CA1A-41B6-92AE-1A3A80194818}" destId="{2A076126-AB81-47CF-9EEC-436D38992074}" srcOrd="0" destOrd="0" presId="urn:microsoft.com/office/officeart/2005/8/layout/vProcess5"/>
    <dgm:cxn modelId="{08EFC718-6F77-4EC5-9382-9FA202E0F641}" type="presOf" srcId="{2C127D0C-FAE2-424E-885D-4FA5AD0C33FF}" destId="{DD9915C8-9E17-49DC-954E-9572C6173AAA}" srcOrd="0" destOrd="0" presId="urn:microsoft.com/office/officeart/2005/8/layout/vProcess5"/>
    <dgm:cxn modelId="{E09B4B2A-1F5D-4521-8B11-FBC13D9F8ADA}" srcId="{9694F716-4810-46E8-9E25-0079AC388DA4}" destId="{71DDA06F-1997-4626-8555-A9592BCF5461}" srcOrd="1" destOrd="0" parTransId="{F44696D0-BD78-4F3B-99F0-7AA9E1B75DD4}" sibTransId="{237A7207-CA1A-41B6-92AE-1A3A80194818}"/>
    <dgm:cxn modelId="{2F43C7CA-20ED-46C7-A8F8-D248E43DFD03}" srcId="{9694F716-4810-46E8-9E25-0079AC388DA4}" destId="{CF4B2EC8-29E7-4025-8AEE-487FAFCA89A9}" srcOrd="3" destOrd="0" parTransId="{A3F70575-6EE0-4476-A18B-CAF06DDD524E}" sibTransId="{A03C4502-A580-4834-86C6-1652FB864569}"/>
    <dgm:cxn modelId="{70546895-532C-4886-A45E-AD1F40D1DC2E}" type="presParOf" srcId="{0DD02885-1C61-4779-8868-439E06D70F08}" destId="{159E6AD1-6A3F-4083-A0E4-5D5EFA91C890}" srcOrd="0" destOrd="0" presId="urn:microsoft.com/office/officeart/2005/8/layout/vProcess5"/>
    <dgm:cxn modelId="{865C79A0-0A27-4CF6-A9D6-19E13317B054}" type="presParOf" srcId="{0DD02885-1C61-4779-8868-439E06D70F08}" destId="{A75E3269-CF04-4896-A80E-C0E08A7C99BA}" srcOrd="1" destOrd="0" presId="urn:microsoft.com/office/officeart/2005/8/layout/vProcess5"/>
    <dgm:cxn modelId="{BB32B138-4EF3-4D4C-BEDF-783F4512E1AC}" type="presParOf" srcId="{0DD02885-1C61-4779-8868-439E06D70F08}" destId="{6B2EC2DD-858E-4ECB-9C4A-C0F0887DD0DC}" srcOrd="2" destOrd="0" presId="urn:microsoft.com/office/officeart/2005/8/layout/vProcess5"/>
    <dgm:cxn modelId="{C93B33CC-63D9-431C-ACB3-A013CD949A5D}" type="presParOf" srcId="{0DD02885-1C61-4779-8868-439E06D70F08}" destId="{53574A98-ADE9-4CA8-BA6E-67FF47466212}" srcOrd="3" destOrd="0" presId="urn:microsoft.com/office/officeart/2005/8/layout/vProcess5"/>
    <dgm:cxn modelId="{95293709-3E4F-425D-BEBF-8FB7266E6E9E}" type="presParOf" srcId="{0DD02885-1C61-4779-8868-439E06D70F08}" destId="{62A02118-6F3C-485A-80FE-89E03117768A}" srcOrd="4" destOrd="0" presId="urn:microsoft.com/office/officeart/2005/8/layout/vProcess5"/>
    <dgm:cxn modelId="{B67151DC-F1D4-4EF5-9FDD-6985579F8ECC}" type="presParOf" srcId="{0DD02885-1C61-4779-8868-439E06D70F08}" destId="{DE5042AC-7A78-4CD0-B6C9-444AC8B3FD78}" srcOrd="5" destOrd="0" presId="urn:microsoft.com/office/officeart/2005/8/layout/vProcess5"/>
    <dgm:cxn modelId="{85BB153B-1367-472C-A6CA-F65F36F8D569}" type="presParOf" srcId="{0DD02885-1C61-4779-8868-439E06D70F08}" destId="{6F436269-8FF4-4DA0-A7DF-0EB4DE48EA07}" srcOrd="6" destOrd="0" presId="urn:microsoft.com/office/officeart/2005/8/layout/vProcess5"/>
    <dgm:cxn modelId="{A3E09902-EC76-4ED4-B788-7920D3E0EF7E}" type="presParOf" srcId="{0DD02885-1C61-4779-8868-439E06D70F08}" destId="{2A076126-AB81-47CF-9EEC-436D38992074}" srcOrd="7" destOrd="0" presId="urn:microsoft.com/office/officeart/2005/8/layout/vProcess5"/>
    <dgm:cxn modelId="{988D30EF-B125-46AC-939E-BD5373C25E65}" type="presParOf" srcId="{0DD02885-1C61-4779-8868-439E06D70F08}" destId="{DD9915C8-9E17-49DC-954E-9572C6173AAA}" srcOrd="8" destOrd="0" presId="urn:microsoft.com/office/officeart/2005/8/layout/vProcess5"/>
    <dgm:cxn modelId="{CF7FA8ED-D2EF-430F-904F-CCA093FE1BA1}" type="presParOf" srcId="{0DD02885-1C61-4779-8868-439E06D70F08}" destId="{DE6D2732-74B5-45D0-961F-FC9282AC1C00}" srcOrd="9" destOrd="0" presId="urn:microsoft.com/office/officeart/2005/8/layout/vProcess5"/>
    <dgm:cxn modelId="{61EAECEF-C3BD-4CE2-8119-801432568DF1}" type="presParOf" srcId="{0DD02885-1C61-4779-8868-439E06D70F08}" destId="{77795EA9-4A52-4A39-B8DC-5114C3B0A17A}" srcOrd="10" destOrd="0" presId="urn:microsoft.com/office/officeart/2005/8/layout/vProcess5"/>
    <dgm:cxn modelId="{5439C239-EEBC-4357-98EC-02FE858C3727}" type="presParOf" srcId="{0DD02885-1C61-4779-8868-439E06D70F08}" destId="{689D977E-E304-45B3-819E-AA6D9955B000}" srcOrd="11" destOrd="0" presId="urn:microsoft.com/office/officeart/2005/8/layout/vProcess5"/>
    <dgm:cxn modelId="{F7F76171-DD6D-4BFA-8BBE-01D0B1BEABCD}" type="presParOf" srcId="{0DD02885-1C61-4779-8868-439E06D70F08}" destId="{6073043D-A808-4565-82F7-56C23A47C5AC}" srcOrd="12" destOrd="0" presId="urn:microsoft.com/office/officeart/2005/8/layout/vProcess5"/>
    <dgm:cxn modelId="{1CAE2CA9-DCC0-4F34-9670-75086CB50081}" type="presParOf" srcId="{0DD02885-1C61-4779-8868-439E06D70F08}" destId="{F97D20C6-22D8-48BF-A152-3486A40F7EFD}" srcOrd="13" destOrd="0" presId="urn:microsoft.com/office/officeart/2005/8/layout/vProcess5"/>
    <dgm:cxn modelId="{6CABDF74-FCFF-4C45-9335-AD2C3CC44861}" type="presParOf" srcId="{0DD02885-1C61-4779-8868-439E06D70F08}" destId="{12F5176F-9E3C-4505-A43B-4460B1FB9903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4B60566-D838-4807-8A17-25B3BC00A927}" type="doc">
      <dgm:prSet loTypeId="urn:microsoft.com/office/officeart/2011/layout/RadialPictureList" loCatId="picture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MX"/>
        </a:p>
      </dgm:t>
    </dgm:pt>
    <dgm:pt modelId="{6EBB3F86-9942-417B-A566-C80FE071BF1D}">
      <dgm:prSet phldrT="[Texto]"/>
      <dgm:spPr>
        <a:scene3d>
          <a:camera prst="orthographicFront"/>
          <a:lightRig rig="threePt" dir="t"/>
        </a:scene3d>
        <a:sp3d>
          <a:bevelT w="508000" h="508000"/>
        </a:sp3d>
      </dgm:spPr>
      <dgm:t>
        <a:bodyPr/>
        <a:lstStyle/>
        <a:p>
          <a:r>
            <a:rPr lang="es-MX" dirty="0" smtClean="0"/>
            <a:t>FORMA</a:t>
          </a:r>
        </a:p>
        <a:p>
          <a:r>
            <a:rPr lang="es-MX" dirty="0" smtClean="0"/>
            <a:t>DEL</a:t>
          </a:r>
        </a:p>
        <a:p>
          <a:r>
            <a:rPr lang="es-MX" dirty="0" smtClean="0"/>
            <a:t>RELIEVE</a:t>
          </a:r>
          <a:endParaRPr lang="es-MX" dirty="0"/>
        </a:p>
      </dgm:t>
    </dgm:pt>
    <dgm:pt modelId="{D6539CD9-1247-460F-83C5-142122A3B63D}" type="parTrans" cxnId="{BF6C877A-BB7B-4496-AF2C-318134413EE8}">
      <dgm:prSet/>
      <dgm:spPr/>
      <dgm:t>
        <a:bodyPr/>
        <a:lstStyle/>
        <a:p>
          <a:endParaRPr lang="es-MX"/>
        </a:p>
      </dgm:t>
    </dgm:pt>
    <dgm:pt modelId="{7C0DE046-5A7D-4A42-9D62-D3930FA57D0E}" type="sibTrans" cxnId="{BF6C877A-BB7B-4496-AF2C-318134413EE8}">
      <dgm:prSet/>
      <dgm:spPr/>
      <dgm:t>
        <a:bodyPr/>
        <a:lstStyle/>
        <a:p>
          <a:endParaRPr lang="es-MX"/>
        </a:p>
      </dgm:t>
    </dgm:pt>
    <dgm:pt modelId="{CCD4C66D-F50F-4CAB-9094-437B5680EB85}">
      <dgm:prSet phldrT="[Texto]"/>
      <dgm:spPr>
        <a:scene3d>
          <a:camera prst="orthographicFront"/>
          <a:lightRig rig="threePt" dir="t"/>
        </a:scene3d>
        <a:sp3d>
          <a:bevelT w="508000" h="508000"/>
        </a:sp3d>
      </dgm:spPr>
      <dgm:t>
        <a:bodyPr/>
        <a:lstStyle/>
        <a:p>
          <a:r>
            <a:rPr lang="es-MX" dirty="0" smtClean="0">
              <a:solidFill>
                <a:schemeClr val="bg1"/>
              </a:solidFill>
            </a:rPr>
            <a:t>Permeabilidad</a:t>
          </a:r>
          <a:endParaRPr lang="es-MX" dirty="0">
            <a:solidFill>
              <a:schemeClr val="bg1"/>
            </a:solidFill>
          </a:endParaRPr>
        </a:p>
      </dgm:t>
    </dgm:pt>
    <dgm:pt modelId="{7594095B-CDBB-44D1-8FE8-66927B5AAC57}" type="parTrans" cxnId="{37951F26-FF65-410D-8416-7D59BB4C97B7}">
      <dgm:prSet/>
      <dgm:spPr/>
      <dgm:t>
        <a:bodyPr/>
        <a:lstStyle/>
        <a:p>
          <a:endParaRPr lang="es-MX"/>
        </a:p>
      </dgm:t>
    </dgm:pt>
    <dgm:pt modelId="{4B94353D-6711-4A15-A43A-42D8494A3C08}" type="sibTrans" cxnId="{37951F26-FF65-410D-8416-7D59BB4C97B7}">
      <dgm:prSet/>
      <dgm:spPr/>
      <dgm:t>
        <a:bodyPr/>
        <a:lstStyle/>
        <a:p>
          <a:endParaRPr lang="es-MX"/>
        </a:p>
      </dgm:t>
    </dgm:pt>
    <dgm:pt modelId="{AA7FBCE0-732A-4553-860D-AD8DE1C25E67}">
      <dgm:prSet phldrT="[Texto]"/>
      <dgm:spPr>
        <a:scene3d>
          <a:camera prst="orthographicFront"/>
          <a:lightRig rig="threePt" dir="t"/>
        </a:scene3d>
        <a:sp3d>
          <a:bevelT w="508000" h="508000"/>
        </a:sp3d>
      </dgm:spPr>
      <dgm:t>
        <a:bodyPr/>
        <a:lstStyle/>
        <a:p>
          <a:r>
            <a:rPr lang="es-MX" dirty="0" smtClean="0">
              <a:solidFill>
                <a:schemeClr val="bg1"/>
              </a:solidFill>
            </a:rPr>
            <a:t>Porosidad</a:t>
          </a:r>
          <a:endParaRPr lang="es-MX" dirty="0">
            <a:solidFill>
              <a:schemeClr val="bg1"/>
            </a:solidFill>
          </a:endParaRPr>
        </a:p>
      </dgm:t>
    </dgm:pt>
    <dgm:pt modelId="{51AEDFEF-42BC-403A-AE2E-2150D2A40A35}" type="parTrans" cxnId="{B95F6853-41FA-43E1-83DE-BE42035BC8F7}">
      <dgm:prSet/>
      <dgm:spPr/>
      <dgm:t>
        <a:bodyPr/>
        <a:lstStyle/>
        <a:p>
          <a:endParaRPr lang="es-MX"/>
        </a:p>
      </dgm:t>
    </dgm:pt>
    <dgm:pt modelId="{042A9986-DECF-444D-B0CC-73E82ED86851}" type="sibTrans" cxnId="{B95F6853-41FA-43E1-83DE-BE42035BC8F7}">
      <dgm:prSet/>
      <dgm:spPr/>
      <dgm:t>
        <a:bodyPr/>
        <a:lstStyle/>
        <a:p>
          <a:endParaRPr lang="es-MX"/>
        </a:p>
      </dgm:t>
    </dgm:pt>
    <dgm:pt modelId="{21C60360-FFCC-4C62-9E12-CE53D6EF7BEE}">
      <dgm:prSet phldrT="[Texto]"/>
      <dgm:spPr>
        <a:scene3d>
          <a:camera prst="orthographicFront"/>
          <a:lightRig rig="threePt" dir="t"/>
        </a:scene3d>
        <a:sp3d>
          <a:bevelT w="508000" h="508000"/>
        </a:sp3d>
      </dgm:spPr>
      <dgm:t>
        <a:bodyPr/>
        <a:lstStyle/>
        <a:p>
          <a:r>
            <a:rPr lang="es-MX" dirty="0" err="1" smtClean="0">
              <a:solidFill>
                <a:schemeClr val="bg1"/>
              </a:solidFill>
            </a:rPr>
            <a:t>Fisuración</a:t>
          </a:r>
          <a:endParaRPr lang="es-MX" dirty="0">
            <a:solidFill>
              <a:schemeClr val="bg1"/>
            </a:solidFill>
          </a:endParaRPr>
        </a:p>
      </dgm:t>
    </dgm:pt>
    <dgm:pt modelId="{A87A96BD-4F79-4562-9339-DB1AF8B6A247}" type="parTrans" cxnId="{2BED54D5-A18D-4DD3-9DEC-C618DD4CF080}">
      <dgm:prSet/>
      <dgm:spPr/>
      <dgm:t>
        <a:bodyPr/>
        <a:lstStyle/>
        <a:p>
          <a:endParaRPr lang="es-MX"/>
        </a:p>
      </dgm:t>
    </dgm:pt>
    <dgm:pt modelId="{C29E41E0-62BF-447F-9B1C-80A5EE72A25B}" type="sibTrans" cxnId="{2BED54D5-A18D-4DD3-9DEC-C618DD4CF080}">
      <dgm:prSet/>
      <dgm:spPr/>
      <dgm:t>
        <a:bodyPr/>
        <a:lstStyle/>
        <a:p>
          <a:endParaRPr lang="es-MX"/>
        </a:p>
      </dgm:t>
    </dgm:pt>
    <dgm:pt modelId="{77AC48E5-2314-49CA-9C29-49B0593375FF}">
      <dgm:prSet phldrT="[Texto]"/>
      <dgm:spPr>
        <a:scene3d>
          <a:camera prst="orthographicFront"/>
          <a:lightRig rig="threePt" dir="t"/>
        </a:scene3d>
        <a:sp3d>
          <a:bevelT w="508000" h="508000"/>
        </a:sp3d>
      </dgm:spPr>
      <dgm:t>
        <a:bodyPr/>
        <a:lstStyle/>
        <a:p>
          <a:r>
            <a:rPr lang="es-MX" dirty="0" smtClean="0">
              <a:solidFill>
                <a:schemeClr val="bg1"/>
              </a:solidFill>
            </a:rPr>
            <a:t>Composición</a:t>
          </a:r>
          <a:endParaRPr lang="es-MX" dirty="0">
            <a:solidFill>
              <a:schemeClr val="bg1"/>
            </a:solidFill>
          </a:endParaRPr>
        </a:p>
      </dgm:t>
    </dgm:pt>
    <dgm:pt modelId="{F516871B-AD3A-43C0-8BC9-B269E37684D5}" type="parTrans" cxnId="{A4ADC3BA-901C-49FF-849E-B564961C8373}">
      <dgm:prSet/>
      <dgm:spPr/>
      <dgm:t>
        <a:bodyPr/>
        <a:lstStyle/>
        <a:p>
          <a:endParaRPr lang="es-MX"/>
        </a:p>
      </dgm:t>
    </dgm:pt>
    <dgm:pt modelId="{1B840E6E-ACEA-4984-96FA-DC99813B05D5}" type="sibTrans" cxnId="{A4ADC3BA-901C-49FF-849E-B564961C8373}">
      <dgm:prSet/>
      <dgm:spPr/>
      <dgm:t>
        <a:bodyPr/>
        <a:lstStyle/>
        <a:p>
          <a:endParaRPr lang="es-MX"/>
        </a:p>
      </dgm:t>
    </dgm:pt>
    <dgm:pt modelId="{1BADC428-CB13-45A4-B834-BA6D42B0F0E4}" type="pres">
      <dgm:prSet presAssocID="{84B60566-D838-4807-8A17-25B3BC00A927}" presName="Name0" presStyleCnt="0">
        <dgm:presLayoutVars>
          <dgm:chMax val="1"/>
          <dgm:chPref val="1"/>
          <dgm:dir/>
          <dgm:resizeHandles/>
        </dgm:presLayoutVars>
      </dgm:prSet>
      <dgm:spPr/>
      <dgm:t>
        <a:bodyPr/>
        <a:lstStyle/>
        <a:p>
          <a:endParaRPr lang="es-MX"/>
        </a:p>
      </dgm:t>
    </dgm:pt>
    <dgm:pt modelId="{FE5A1CCA-95DE-4680-B33E-6E2FFC1C8537}" type="pres">
      <dgm:prSet presAssocID="{6EBB3F86-9942-417B-A566-C80FE071BF1D}" presName="Parent" presStyleLbl="node1" presStyleIdx="0" presStyleCnt="2" custLinFactNeighborX="-49445" custLinFactNeighborY="6064">
        <dgm:presLayoutVars>
          <dgm:chMax val="4"/>
          <dgm:chPref val="3"/>
        </dgm:presLayoutVars>
      </dgm:prSet>
      <dgm:spPr/>
      <dgm:t>
        <a:bodyPr/>
        <a:lstStyle/>
        <a:p>
          <a:endParaRPr lang="es-MX"/>
        </a:p>
      </dgm:t>
    </dgm:pt>
    <dgm:pt modelId="{89EF48F6-6E2C-45E0-829F-B08D1F504B63}" type="pres">
      <dgm:prSet presAssocID="{CCD4C66D-F50F-4CAB-9094-437B5680EB85}" presName="Accent" presStyleLbl="node1" presStyleIdx="1" presStyleCnt="2" custScaleX="87769" custScaleY="89108"/>
      <dgm:spPr>
        <a:scene3d>
          <a:camera prst="orthographicFront"/>
          <a:lightRig rig="threePt" dir="t"/>
        </a:scene3d>
        <a:sp3d>
          <a:bevelT w="508000" h="508000"/>
        </a:sp3d>
      </dgm:spPr>
    </dgm:pt>
    <dgm:pt modelId="{AF794B6E-463F-4884-9019-B23C1D3417DD}" type="pres">
      <dgm:prSet presAssocID="{CCD4C66D-F50F-4CAB-9094-437B5680EB85}" presName="Image1" presStyleLbl="fgImgPlace1" presStyleIdx="0" presStyleCnt="4" custScaleX="81763" custScaleY="81740" custLinFactY="106494" custLinFactNeighborX="-11454" custLinFactNeighborY="200000"/>
      <dgm:spPr>
        <a:blipFill rotWithShape="1">
          <a:blip xmlns:r="http://schemas.openxmlformats.org/officeDocument/2006/relationships" r:embed="rId1"/>
          <a:stretch>
            <a:fillRect/>
          </a:stretch>
        </a:blipFill>
        <a:scene3d>
          <a:camera prst="orthographicFront"/>
          <a:lightRig rig="threePt" dir="t"/>
        </a:scene3d>
        <a:sp3d>
          <a:bevelT w="508000" h="508000"/>
        </a:sp3d>
      </dgm:spPr>
      <dgm:t>
        <a:bodyPr/>
        <a:lstStyle/>
        <a:p>
          <a:endParaRPr lang="es-MX"/>
        </a:p>
      </dgm:t>
    </dgm:pt>
    <dgm:pt modelId="{6678ACF0-B3F9-4777-83D2-5D9C0C5B7990}" type="pres">
      <dgm:prSet presAssocID="{CCD4C66D-F50F-4CAB-9094-437B5680EB85}" presName="Child1" presStyleLbl="revTx" presStyleIdx="0" presStyleCnt="4" custScaleX="102140" custScaleY="23003" custLinFactNeighborX="-24667" custLinFactNeighborY="267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EEC0D81-FF89-4C6C-8813-EB9ADCD6EBAF}" type="pres">
      <dgm:prSet presAssocID="{AA7FBCE0-732A-4553-860D-AD8DE1C25E67}" presName="Image2" presStyleCnt="0"/>
      <dgm:spPr>
        <a:scene3d>
          <a:camera prst="orthographicFront"/>
          <a:lightRig rig="threePt" dir="t"/>
        </a:scene3d>
        <a:sp3d>
          <a:bevelT w="508000" h="508000"/>
        </a:sp3d>
      </dgm:spPr>
    </dgm:pt>
    <dgm:pt modelId="{DABD22D3-9D40-4AC6-934C-B650C4B20DE4}" type="pres">
      <dgm:prSet presAssocID="{AA7FBCE0-732A-4553-860D-AD8DE1C25E67}" presName="Image" presStyleLbl="fgImgPlace1" presStyleIdx="1" presStyleCnt="4" custScaleX="81763" custScaleY="81740" custLinFactNeighborX="-18700" custLinFactNeighborY="10005"/>
      <dgm:spPr>
        <a:blipFill rotWithShape="1">
          <a:blip xmlns:r="http://schemas.openxmlformats.org/officeDocument/2006/relationships" r:embed="rId2"/>
          <a:stretch>
            <a:fillRect/>
          </a:stretch>
        </a:blipFill>
        <a:scene3d>
          <a:camera prst="orthographicFront"/>
          <a:lightRig rig="threePt" dir="t"/>
        </a:scene3d>
        <a:sp3d>
          <a:bevelT w="508000" h="508000"/>
        </a:sp3d>
      </dgm:spPr>
      <dgm:t>
        <a:bodyPr/>
        <a:lstStyle/>
        <a:p>
          <a:endParaRPr lang="es-MX"/>
        </a:p>
      </dgm:t>
    </dgm:pt>
    <dgm:pt modelId="{69E3ED14-D9E5-40F3-987D-A4F6A45F721C}" type="pres">
      <dgm:prSet presAssocID="{AA7FBCE0-732A-4553-860D-AD8DE1C25E67}" presName="Child2" presStyleLbl="revTx" presStyleIdx="1" presStyleCnt="4" custScaleX="74937" custScaleY="42181" custLinFactNeighborX="-36841" custLinFactNeighborY="512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00A8ABC-0FFF-422D-950F-1CD83B363748}" type="pres">
      <dgm:prSet presAssocID="{21C60360-FFCC-4C62-9E12-CE53D6EF7BEE}" presName="Image3" presStyleCnt="0"/>
      <dgm:spPr>
        <a:scene3d>
          <a:camera prst="orthographicFront"/>
          <a:lightRig rig="threePt" dir="t"/>
        </a:scene3d>
        <a:sp3d>
          <a:bevelT w="508000" h="508000"/>
        </a:sp3d>
      </dgm:spPr>
    </dgm:pt>
    <dgm:pt modelId="{29A25AAF-D4CE-4DD9-B587-DBC0CC0E5440}" type="pres">
      <dgm:prSet presAssocID="{21C60360-FFCC-4C62-9E12-CE53D6EF7BEE}" presName="Image" presStyleLbl="fgImgPlace1" presStyleIdx="2" presStyleCnt="4" custScaleX="81763" custScaleY="81740" custLinFactNeighborX="-9434" custLinFactNeighborY="-13518"/>
      <dgm:spPr>
        <a:blipFill rotWithShape="1">
          <a:blip xmlns:r="http://schemas.openxmlformats.org/officeDocument/2006/relationships" r:embed="rId3"/>
          <a:stretch>
            <a:fillRect/>
          </a:stretch>
        </a:blipFill>
        <a:scene3d>
          <a:camera prst="orthographicFront"/>
          <a:lightRig rig="threePt" dir="t"/>
        </a:scene3d>
        <a:sp3d>
          <a:bevelT w="508000" h="508000"/>
        </a:sp3d>
      </dgm:spPr>
      <dgm:t>
        <a:bodyPr/>
        <a:lstStyle/>
        <a:p>
          <a:endParaRPr lang="es-MX"/>
        </a:p>
      </dgm:t>
    </dgm:pt>
    <dgm:pt modelId="{3AAA895D-ABBA-458D-96D6-2E92D912227B}" type="pres">
      <dgm:prSet presAssocID="{21C60360-FFCC-4C62-9E12-CE53D6EF7BEE}" presName="Child3" presStyleLbl="revTx" presStyleIdx="2" presStyleCnt="4" custScaleX="75194" custScaleY="27712" custLinFactNeighborX="-28965" custLinFactNeighborY="-807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BAC0EC3C-B0A4-447E-9625-630F227920A2}" type="pres">
      <dgm:prSet presAssocID="{77AC48E5-2314-49CA-9C29-49B0593375FF}" presName="Image4" presStyleCnt="0"/>
      <dgm:spPr/>
    </dgm:pt>
    <dgm:pt modelId="{76AF5D24-133E-4B9D-B60F-C431496A5945}" type="pres">
      <dgm:prSet presAssocID="{77AC48E5-2314-49CA-9C29-49B0593375FF}" presName="Image" presStyleLbl="fgImgPlace1" presStyleIdx="3" presStyleCnt="4" custScaleX="86593" custScaleY="86611" custLinFactY="-106915" custLinFactNeighborX="-18452" custLinFactNeighborY="-200000"/>
      <dgm:spPr>
        <a:solidFill>
          <a:srgbClr val="44990B"/>
        </a:solidFill>
        <a:scene3d>
          <a:camera prst="orthographicFront"/>
          <a:lightRig rig="threePt" dir="t"/>
        </a:scene3d>
        <a:sp3d>
          <a:bevelT w="381000" h="381000"/>
        </a:sp3d>
      </dgm:spPr>
      <dgm:t>
        <a:bodyPr/>
        <a:lstStyle/>
        <a:p>
          <a:endParaRPr lang="es-MX"/>
        </a:p>
      </dgm:t>
    </dgm:pt>
    <dgm:pt modelId="{F9DD0A9A-72BC-4F93-A5BE-05625FB373EE}" type="pres">
      <dgm:prSet presAssocID="{77AC48E5-2314-49CA-9C29-49B0593375FF}" presName="Child4" presStyleLbl="revTx" presStyleIdx="3" presStyleCnt="4" custScaleX="75194" custScaleY="27712" custLinFactNeighborX="-31505" custLinFactNeighborY="-1112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168054DB-7F3D-4184-8064-53415C1C7C68}" type="presOf" srcId="{77AC48E5-2314-49CA-9C29-49B0593375FF}" destId="{F9DD0A9A-72BC-4F93-A5BE-05625FB373EE}" srcOrd="0" destOrd="0" presId="urn:microsoft.com/office/officeart/2011/layout/RadialPictureList"/>
    <dgm:cxn modelId="{37951F26-FF65-410D-8416-7D59BB4C97B7}" srcId="{6EBB3F86-9942-417B-A566-C80FE071BF1D}" destId="{CCD4C66D-F50F-4CAB-9094-437B5680EB85}" srcOrd="0" destOrd="0" parTransId="{7594095B-CDBB-44D1-8FE8-66927B5AAC57}" sibTransId="{4B94353D-6711-4A15-A43A-42D8494A3C08}"/>
    <dgm:cxn modelId="{BF6C877A-BB7B-4496-AF2C-318134413EE8}" srcId="{84B60566-D838-4807-8A17-25B3BC00A927}" destId="{6EBB3F86-9942-417B-A566-C80FE071BF1D}" srcOrd="0" destOrd="0" parTransId="{D6539CD9-1247-460F-83C5-142122A3B63D}" sibTransId="{7C0DE046-5A7D-4A42-9D62-D3930FA57D0E}"/>
    <dgm:cxn modelId="{2BED54D5-A18D-4DD3-9DEC-C618DD4CF080}" srcId="{6EBB3F86-9942-417B-A566-C80FE071BF1D}" destId="{21C60360-FFCC-4C62-9E12-CE53D6EF7BEE}" srcOrd="2" destOrd="0" parTransId="{A87A96BD-4F79-4562-9339-DB1AF8B6A247}" sibTransId="{C29E41E0-62BF-447F-9B1C-80A5EE72A25B}"/>
    <dgm:cxn modelId="{395AA151-AD64-47C1-8AA7-2E80808F0408}" type="presOf" srcId="{84B60566-D838-4807-8A17-25B3BC00A927}" destId="{1BADC428-CB13-45A4-B834-BA6D42B0F0E4}" srcOrd="0" destOrd="0" presId="urn:microsoft.com/office/officeart/2011/layout/RadialPictureList"/>
    <dgm:cxn modelId="{4CD4AB75-BD45-4D89-9DD7-A869600E99D7}" type="presOf" srcId="{AA7FBCE0-732A-4553-860D-AD8DE1C25E67}" destId="{69E3ED14-D9E5-40F3-987D-A4F6A45F721C}" srcOrd="0" destOrd="0" presId="urn:microsoft.com/office/officeart/2011/layout/RadialPictureList"/>
    <dgm:cxn modelId="{89A520B1-9ED5-4B06-A056-D1446E0227DD}" type="presOf" srcId="{6EBB3F86-9942-417B-A566-C80FE071BF1D}" destId="{FE5A1CCA-95DE-4680-B33E-6E2FFC1C8537}" srcOrd="0" destOrd="0" presId="urn:microsoft.com/office/officeart/2011/layout/RadialPictureList"/>
    <dgm:cxn modelId="{B95F6853-41FA-43E1-83DE-BE42035BC8F7}" srcId="{6EBB3F86-9942-417B-A566-C80FE071BF1D}" destId="{AA7FBCE0-732A-4553-860D-AD8DE1C25E67}" srcOrd="1" destOrd="0" parTransId="{51AEDFEF-42BC-403A-AE2E-2150D2A40A35}" sibTransId="{042A9986-DECF-444D-B0CC-73E82ED86851}"/>
    <dgm:cxn modelId="{1EDC3693-358E-49F4-9D32-A249926EE541}" type="presOf" srcId="{21C60360-FFCC-4C62-9E12-CE53D6EF7BEE}" destId="{3AAA895D-ABBA-458D-96D6-2E92D912227B}" srcOrd="0" destOrd="0" presId="urn:microsoft.com/office/officeart/2011/layout/RadialPictureList"/>
    <dgm:cxn modelId="{800D73F7-F820-492B-A8F3-097FA6428C99}" type="presOf" srcId="{CCD4C66D-F50F-4CAB-9094-437B5680EB85}" destId="{6678ACF0-B3F9-4777-83D2-5D9C0C5B7990}" srcOrd="0" destOrd="0" presId="urn:microsoft.com/office/officeart/2011/layout/RadialPictureList"/>
    <dgm:cxn modelId="{A4ADC3BA-901C-49FF-849E-B564961C8373}" srcId="{6EBB3F86-9942-417B-A566-C80FE071BF1D}" destId="{77AC48E5-2314-49CA-9C29-49B0593375FF}" srcOrd="3" destOrd="0" parTransId="{F516871B-AD3A-43C0-8BC9-B269E37684D5}" sibTransId="{1B840E6E-ACEA-4984-96FA-DC99813B05D5}"/>
    <dgm:cxn modelId="{CDEF5712-54A7-47E6-BEC5-31C70D11C928}" type="presParOf" srcId="{1BADC428-CB13-45A4-B834-BA6D42B0F0E4}" destId="{FE5A1CCA-95DE-4680-B33E-6E2FFC1C8537}" srcOrd="0" destOrd="0" presId="urn:microsoft.com/office/officeart/2011/layout/RadialPictureList"/>
    <dgm:cxn modelId="{7F1DCD83-69D2-4BD9-9550-D4D779376A19}" type="presParOf" srcId="{1BADC428-CB13-45A4-B834-BA6D42B0F0E4}" destId="{89EF48F6-6E2C-45E0-829F-B08D1F504B63}" srcOrd="1" destOrd="0" presId="urn:microsoft.com/office/officeart/2011/layout/RadialPictureList"/>
    <dgm:cxn modelId="{7966C5F6-7B33-4423-8CB3-CFE90DE71281}" type="presParOf" srcId="{1BADC428-CB13-45A4-B834-BA6D42B0F0E4}" destId="{AF794B6E-463F-4884-9019-B23C1D3417DD}" srcOrd="2" destOrd="0" presId="urn:microsoft.com/office/officeart/2011/layout/RadialPictureList"/>
    <dgm:cxn modelId="{8A44A30E-E220-4677-9D70-56EF8520C83F}" type="presParOf" srcId="{1BADC428-CB13-45A4-B834-BA6D42B0F0E4}" destId="{6678ACF0-B3F9-4777-83D2-5D9C0C5B7990}" srcOrd="3" destOrd="0" presId="urn:microsoft.com/office/officeart/2011/layout/RadialPictureList"/>
    <dgm:cxn modelId="{A7EBF026-A85B-4EC4-B723-5F253EACA578}" type="presParOf" srcId="{1BADC428-CB13-45A4-B834-BA6D42B0F0E4}" destId="{4EEC0D81-FF89-4C6C-8813-EB9ADCD6EBAF}" srcOrd="4" destOrd="0" presId="urn:microsoft.com/office/officeart/2011/layout/RadialPictureList"/>
    <dgm:cxn modelId="{C0556780-C550-4500-A5AC-5037204673CF}" type="presParOf" srcId="{4EEC0D81-FF89-4C6C-8813-EB9ADCD6EBAF}" destId="{DABD22D3-9D40-4AC6-934C-B650C4B20DE4}" srcOrd="0" destOrd="0" presId="urn:microsoft.com/office/officeart/2011/layout/RadialPictureList"/>
    <dgm:cxn modelId="{2C8CFEB3-71B1-47DE-9522-A89D25569CC3}" type="presParOf" srcId="{1BADC428-CB13-45A4-B834-BA6D42B0F0E4}" destId="{69E3ED14-D9E5-40F3-987D-A4F6A45F721C}" srcOrd="5" destOrd="0" presId="urn:microsoft.com/office/officeart/2011/layout/RadialPictureList"/>
    <dgm:cxn modelId="{5923EA60-5BB2-4FFF-8556-712026B0ADA2}" type="presParOf" srcId="{1BADC428-CB13-45A4-B834-BA6D42B0F0E4}" destId="{100A8ABC-0FFF-422D-950F-1CD83B363748}" srcOrd="6" destOrd="0" presId="urn:microsoft.com/office/officeart/2011/layout/RadialPictureList"/>
    <dgm:cxn modelId="{D87418C9-0FD0-4A02-89A7-9FC37E193A7B}" type="presParOf" srcId="{100A8ABC-0FFF-422D-950F-1CD83B363748}" destId="{29A25AAF-D4CE-4DD9-B587-DBC0CC0E5440}" srcOrd="0" destOrd="0" presId="urn:microsoft.com/office/officeart/2011/layout/RadialPictureList"/>
    <dgm:cxn modelId="{C82FC955-2FF4-4A4B-A30B-CADC4763E5A5}" type="presParOf" srcId="{1BADC428-CB13-45A4-B834-BA6D42B0F0E4}" destId="{3AAA895D-ABBA-458D-96D6-2E92D912227B}" srcOrd="7" destOrd="0" presId="urn:microsoft.com/office/officeart/2011/layout/RadialPictureList"/>
    <dgm:cxn modelId="{8A18CC57-E0FB-401C-AD4A-694CAD72F769}" type="presParOf" srcId="{1BADC428-CB13-45A4-B834-BA6D42B0F0E4}" destId="{BAC0EC3C-B0A4-447E-9625-630F227920A2}" srcOrd="8" destOrd="0" presId="urn:microsoft.com/office/officeart/2011/layout/RadialPictureList"/>
    <dgm:cxn modelId="{C98B2372-EE29-4E4A-B0EE-DF4B9B08A88B}" type="presParOf" srcId="{BAC0EC3C-B0A4-447E-9625-630F227920A2}" destId="{76AF5D24-133E-4B9D-B60F-C431496A5945}" srcOrd="0" destOrd="0" presId="urn:microsoft.com/office/officeart/2011/layout/RadialPictureList"/>
    <dgm:cxn modelId="{59339B0A-27A1-4A46-B477-FC6245320224}" type="presParOf" srcId="{1BADC428-CB13-45A4-B834-BA6D42B0F0E4}" destId="{F9DD0A9A-72BC-4F93-A5BE-05625FB373EE}" srcOrd="9" destOrd="0" presId="urn:microsoft.com/office/officeart/2011/layout/RadialPictur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927FA4D-A76B-4C38-B08D-EDDA6973B69C}" type="doc">
      <dgm:prSet loTypeId="urn:microsoft.com/office/officeart/2005/8/layout/gear1" loCatId="cycle" qsTypeId="urn:microsoft.com/office/officeart/2005/8/quickstyle/simple1" qsCatId="simple" csTypeId="urn:microsoft.com/office/officeart/2005/8/colors/colorful4" csCatId="colorful" phldr="1"/>
      <dgm:spPr/>
    </dgm:pt>
    <dgm:pt modelId="{E0EC2A4F-23D4-4911-A4D7-EEA888499CB6}">
      <dgm:prSet phldrT="[Texto]"/>
      <dgm:spPr>
        <a:scene3d>
          <a:camera prst="orthographicFront"/>
          <a:lightRig rig="threePt" dir="t"/>
        </a:scene3d>
        <a:sp3d>
          <a:bevelT w="381000" h="381000"/>
        </a:sp3d>
      </dgm:spPr>
      <dgm:t>
        <a:bodyPr/>
        <a:lstStyle/>
        <a:p>
          <a:endParaRPr lang="es-MX" dirty="0"/>
        </a:p>
      </dgm:t>
    </dgm:pt>
    <dgm:pt modelId="{55E8FCD4-0131-420E-ADD6-DA22C55684FF}" type="parTrans" cxnId="{A4A604A8-43A9-45EE-82FD-361058A413A3}">
      <dgm:prSet/>
      <dgm:spPr/>
      <dgm:t>
        <a:bodyPr/>
        <a:lstStyle/>
        <a:p>
          <a:endParaRPr lang="es-MX"/>
        </a:p>
      </dgm:t>
    </dgm:pt>
    <dgm:pt modelId="{65C63D3D-9727-40CB-AB64-5AE49AD571D7}" type="sibTrans" cxnId="{A4A604A8-43A9-45EE-82FD-361058A413A3}">
      <dgm:prSet/>
      <dgm:spPr/>
      <dgm:t>
        <a:bodyPr/>
        <a:lstStyle/>
        <a:p>
          <a:endParaRPr lang="es-MX"/>
        </a:p>
      </dgm:t>
    </dgm:pt>
    <dgm:pt modelId="{F0419256-0AAB-4040-8C3D-4C5CAC9596FB}">
      <dgm:prSet phldrT="[Texto]"/>
      <dgm:spPr>
        <a:scene3d>
          <a:camera prst="orthographicFront"/>
          <a:lightRig rig="threePt" dir="t"/>
        </a:scene3d>
        <a:sp3d>
          <a:bevelT w="508000" h="508000"/>
        </a:sp3d>
      </dgm:spPr>
      <dgm:t>
        <a:bodyPr/>
        <a:lstStyle/>
        <a:p>
          <a:endParaRPr lang="es-MX" dirty="0"/>
        </a:p>
      </dgm:t>
    </dgm:pt>
    <dgm:pt modelId="{19F18CBC-2FBE-4AA5-ACEB-D0D8BC0032D0}" type="parTrans" cxnId="{CBD8B2FE-FB71-46DC-85CB-554F457D6809}">
      <dgm:prSet/>
      <dgm:spPr/>
      <dgm:t>
        <a:bodyPr/>
        <a:lstStyle/>
        <a:p>
          <a:endParaRPr lang="es-MX"/>
        </a:p>
      </dgm:t>
    </dgm:pt>
    <dgm:pt modelId="{3FDF3F79-1814-4AE1-A6B3-A2766AFB1157}" type="sibTrans" cxnId="{CBD8B2FE-FB71-46DC-85CB-554F457D6809}">
      <dgm:prSet/>
      <dgm:spPr/>
      <dgm:t>
        <a:bodyPr/>
        <a:lstStyle/>
        <a:p>
          <a:endParaRPr lang="es-MX"/>
        </a:p>
      </dgm:t>
    </dgm:pt>
    <dgm:pt modelId="{836D04C9-A170-481A-835E-F8C0760B8DFB}">
      <dgm:prSet phldrT="[Texto]"/>
      <dgm:spPr>
        <a:scene3d>
          <a:camera prst="orthographicFront"/>
          <a:lightRig rig="threePt" dir="t"/>
        </a:scene3d>
        <a:sp3d>
          <a:bevelT w="508000" h="508000"/>
        </a:sp3d>
      </dgm:spPr>
      <dgm:t>
        <a:bodyPr/>
        <a:lstStyle/>
        <a:p>
          <a:endParaRPr lang="es-MX" dirty="0"/>
        </a:p>
      </dgm:t>
    </dgm:pt>
    <dgm:pt modelId="{9D6199E1-9F5C-4751-92EC-AA7376CFE27E}" type="parTrans" cxnId="{E7CC70B6-C4C3-4C0F-A400-71F7B28D6C67}">
      <dgm:prSet/>
      <dgm:spPr/>
      <dgm:t>
        <a:bodyPr/>
        <a:lstStyle/>
        <a:p>
          <a:endParaRPr lang="es-MX"/>
        </a:p>
      </dgm:t>
    </dgm:pt>
    <dgm:pt modelId="{7D9CC553-01ED-4179-B9A8-485E676F86EC}" type="sibTrans" cxnId="{E7CC70B6-C4C3-4C0F-A400-71F7B28D6C67}">
      <dgm:prSet/>
      <dgm:spPr/>
      <dgm:t>
        <a:bodyPr/>
        <a:lstStyle/>
        <a:p>
          <a:endParaRPr lang="es-MX"/>
        </a:p>
      </dgm:t>
    </dgm:pt>
    <dgm:pt modelId="{6306E9DC-6CA2-4CA1-9EDD-0EB093353AF6}" type="pres">
      <dgm:prSet presAssocID="{E927FA4D-A76B-4C38-B08D-EDDA6973B69C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B186CE25-340D-4285-84EA-29F5ED356E9E}" type="pres">
      <dgm:prSet presAssocID="{E0EC2A4F-23D4-4911-A4D7-EEA888499CB6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3C03534-5D31-44F8-8D73-20DE7AFBBEB1}" type="pres">
      <dgm:prSet presAssocID="{E0EC2A4F-23D4-4911-A4D7-EEA888499CB6}" presName="gear1srcNode" presStyleLbl="node1" presStyleIdx="0" presStyleCnt="3"/>
      <dgm:spPr/>
      <dgm:t>
        <a:bodyPr/>
        <a:lstStyle/>
        <a:p>
          <a:endParaRPr lang="es-MX"/>
        </a:p>
      </dgm:t>
    </dgm:pt>
    <dgm:pt modelId="{A4BBA872-838D-4C4A-9E2D-9CB119E1E17E}" type="pres">
      <dgm:prSet presAssocID="{E0EC2A4F-23D4-4911-A4D7-EEA888499CB6}" presName="gear1dstNode" presStyleLbl="node1" presStyleIdx="0" presStyleCnt="3"/>
      <dgm:spPr/>
      <dgm:t>
        <a:bodyPr/>
        <a:lstStyle/>
        <a:p>
          <a:endParaRPr lang="es-MX"/>
        </a:p>
      </dgm:t>
    </dgm:pt>
    <dgm:pt modelId="{ED7F81A4-63C6-4319-8AC3-F25BEFD9E80D}" type="pres">
      <dgm:prSet presAssocID="{F0419256-0AAB-4040-8C3D-4C5CAC9596FB}" presName="gear2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C8D3B97-B182-4FEF-BB9C-9ECB97FBE8F2}" type="pres">
      <dgm:prSet presAssocID="{F0419256-0AAB-4040-8C3D-4C5CAC9596FB}" presName="gear2srcNode" presStyleLbl="node1" presStyleIdx="1" presStyleCnt="3"/>
      <dgm:spPr/>
      <dgm:t>
        <a:bodyPr/>
        <a:lstStyle/>
        <a:p>
          <a:endParaRPr lang="es-MX"/>
        </a:p>
      </dgm:t>
    </dgm:pt>
    <dgm:pt modelId="{EB01422C-DA50-4498-80FE-4C94CFAA363C}" type="pres">
      <dgm:prSet presAssocID="{F0419256-0AAB-4040-8C3D-4C5CAC9596FB}" presName="gear2dstNode" presStyleLbl="node1" presStyleIdx="1" presStyleCnt="3"/>
      <dgm:spPr/>
      <dgm:t>
        <a:bodyPr/>
        <a:lstStyle/>
        <a:p>
          <a:endParaRPr lang="es-MX"/>
        </a:p>
      </dgm:t>
    </dgm:pt>
    <dgm:pt modelId="{6D784A50-01C8-4E58-B80D-86ED222BC53D}" type="pres">
      <dgm:prSet presAssocID="{836D04C9-A170-481A-835E-F8C0760B8DFB}" presName="gear3" presStyleLbl="node1" presStyleIdx="2" presStyleCnt="3" custScaleX="105074" custLinFactNeighborX="-21" custLinFactNeighborY="0"/>
      <dgm:spPr/>
      <dgm:t>
        <a:bodyPr/>
        <a:lstStyle/>
        <a:p>
          <a:endParaRPr lang="es-MX"/>
        </a:p>
      </dgm:t>
    </dgm:pt>
    <dgm:pt modelId="{99FD2BD1-0F80-4A20-BBCA-816E35083C35}" type="pres">
      <dgm:prSet presAssocID="{836D04C9-A170-481A-835E-F8C0760B8DFB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06FC81B-46C1-4C54-AEC8-0F407A367AF9}" type="pres">
      <dgm:prSet presAssocID="{836D04C9-A170-481A-835E-F8C0760B8DFB}" presName="gear3srcNode" presStyleLbl="node1" presStyleIdx="2" presStyleCnt="3"/>
      <dgm:spPr/>
      <dgm:t>
        <a:bodyPr/>
        <a:lstStyle/>
        <a:p>
          <a:endParaRPr lang="es-MX"/>
        </a:p>
      </dgm:t>
    </dgm:pt>
    <dgm:pt modelId="{E89BADC9-413F-44A3-A65C-BA2C7CF28CAB}" type="pres">
      <dgm:prSet presAssocID="{836D04C9-A170-481A-835E-F8C0760B8DFB}" presName="gear3dstNode" presStyleLbl="node1" presStyleIdx="2" presStyleCnt="3"/>
      <dgm:spPr/>
      <dgm:t>
        <a:bodyPr/>
        <a:lstStyle/>
        <a:p>
          <a:endParaRPr lang="es-MX"/>
        </a:p>
      </dgm:t>
    </dgm:pt>
    <dgm:pt modelId="{E920A795-B285-44C4-9E82-E48949A6D4A1}" type="pres">
      <dgm:prSet presAssocID="{65C63D3D-9727-40CB-AB64-5AE49AD571D7}" presName="connector1" presStyleLbl="sibTrans2D1" presStyleIdx="0" presStyleCnt="3"/>
      <dgm:spPr/>
      <dgm:t>
        <a:bodyPr/>
        <a:lstStyle/>
        <a:p>
          <a:endParaRPr lang="es-MX"/>
        </a:p>
      </dgm:t>
    </dgm:pt>
    <dgm:pt modelId="{775D9515-4AD1-45C0-AF97-AAF10BC13189}" type="pres">
      <dgm:prSet presAssocID="{3FDF3F79-1814-4AE1-A6B3-A2766AFB1157}" presName="connector2" presStyleLbl="sibTrans2D1" presStyleIdx="1" presStyleCnt="3"/>
      <dgm:spPr/>
      <dgm:t>
        <a:bodyPr/>
        <a:lstStyle/>
        <a:p>
          <a:endParaRPr lang="es-MX"/>
        </a:p>
      </dgm:t>
    </dgm:pt>
    <dgm:pt modelId="{89086518-3E0F-4076-92A6-F21FA3929423}" type="pres">
      <dgm:prSet presAssocID="{7D9CC553-01ED-4179-B9A8-485E676F86EC}" presName="connector3" presStyleLbl="sibTrans2D1" presStyleIdx="2" presStyleCnt="3"/>
      <dgm:spPr/>
      <dgm:t>
        <a:bodyPr/>
        <a:lstStyle/>
        <a:p>
          <a:endParaRPr lang="es-MX"/>
        </a:p>
      </dgm:t>
    </dgm:pt>
  </dgm:ptLst>
  <dgm:cxnLst>
    <dgm:cxn modelId="{E7CC70B6-C4C3-4C0F-A400-71F7B28D6C67}" srcId="{E927FA4D-A76B-4C38-B08D-EDDA6973B69C}" destId="{836D04C9-A170-481A-835E-F8C0760B8DFB}" srcOrd="2" destOrd="0" parTransId="{9D6199E1-9F5C-4751-92EC-AA7376CFE27E}" sibTransId="{7D9CC553-01ED-4179-B9A8-485E676F86EC}"/>
    <dgm:cxn modelId="{90188C5C-CB7E-4FFC-9423-814DF0B64F2A}" type="presOf" srcId="{F0419256-0AAB-4040-8C3D-4C5CAC9596FB}" destId="{ED7F81A4-63C6-4319-8AC3-F25BEFD9E80D}" srcOrd="0" destOrd="0" presId="urn:microsoft.com/office/officeart/2005/8/layout/gear1"/>
    <dgm:cxn modelId="{47B996AF-5B25-4CBA-8017-4A0809528EF0}" type="presOf" srcId="{65C63D3D-9727-40CB-AB64-5AE49AD571D7}" destId="{E920A795-B285-44C4-9E82-E48949A6D4A1}" srcOrd="0" destOrd="0" presId="urn:microsoft.com/office/officeart/2005/8/layout/gear1"/>
    <dgm:cxn modelId="{BEEC9FFE-C11F-45F0-9C6A-89066CC9E939}" type="presOf" srcId="{836D04C9-A170-481A-835E-F8C0760B8DFB}" destId="{99FD2BD1-0F80-4A20-BBCA-816E35083C35}" srcOrd="1" destOrd="0" presId="urn:microsoft.com/office/officeart/2005/8/layout/gear1"/>
    <dgm:cxn modelId="{A1019BB5-56B6-475F-88BC-384E42C0075B}" type="presOf" srcId="{836D04C9-A170-481A-835E-F8C0760B8DFB}" destId="{406FC81B-46C1-4C54-AEC8-0F407A367AF9}" srcOrd="2" destOrd="0" presId="urn:microsoft.com/office/officeart/2005/8/layout/gear1"/>
    <dgm:cxn modelId="{10AF1377-E5D7-4CB6-A545-181A39C0BC91}" type="presOf" srcId="{3FDF3F79-1814-4AE1-A6B3-A2766AFB1157}" destId="{775D9515-4AD1-45C0-AF97-AAF10BC13189}" srcOrd="0" destOrd="0" presId="urn:microsoft.com/office/officeart/2005/8/layout/gear1"/>
    <dgm:cxn modelId="{5BE98A7D-DC94-4D9E-98D9-916ED60FDD5B}" type="presOf" srcId="{E927FA4D-A76B-4C38-B08D-EDDA6973B69C}" destId="{6306E9DC-6CA2-4CA1-9EDD-0EB093353AF6}" srcOrd="0" destOrd="0" presId="urn:microsoft.com/office/officeart/2005/8/layout/gear1"/>
    <dgm:cxn modelId="{0BFFB860-24CF-41B3-87F7-747EA59567E6}" type="presOf" srcId="{E0EC2A4F-23D4-4911-A4D7-EEA888499CB6}" destId="{B186CE25-340D-4285-84EA-29F5ED356E9E}" srcOrd="0" destOrd="0" presId="urn:microsoft.com/office/officeart/2005/8/layout/gear1"/>
    <dgm:cxn modelId="{18484A99-B868-4A5F-ABC3-C0A0D1824EC5}" type="presOf" srcId="{F0419256-0AAB-4040-8C3D-4C5CAC9596FB}" destId="{9C8D3B97-B182-4FEF-BB9C-9ECB97FBE8F2}" srcOrd="1" destOrd="0" presId="urn:microsoft.com/office/officeart/2005/8/layout/gear1"/>
    <dgm:cxn modelId="{79E614EF-F1BF-4CE6-AEE1-D01AA6429C71}" type="presOf" srcId="{F0419256-0AAB-4040-8C3D-4C5CAC9596FB}" destId="{EB01422C-DA50-4498-80FE-4C94CFAA363C}" srcOrd="2" destOrd="0" presId="urn:microsoft.com/office/officeart/2005/8/layout/gear1"/>
    <dgm:cxn modelId="{4D00A6C5-8003-4B63-B034-3CF8FA8B1BA3}" type="presOf" srcId="{836D04C9-A170-481A-835E-F8C0760B8DFB}" destId="{6D784A50-01C8-4E58-B80D-86ED222BC53D}" srcOrd="0" destOrd="0" presId="urn:microsoft.com/office/officeart/2005/8/layout/gear1"/>
    <dgm:cxn modelId="{A4A604A8-43A9-45EE-82FD-361058A413A3}" srcId="{E927FA4D-A76B-4C38-B08D-EDDA6973B69C}" destId="{E0EC2A4F-23D4-4911-A4D7-EEA888499CB6}" srcOrd="0" destOrd="0" parTransId="{55E8FCD4-0131-420E-ADD6-DA22C55684FF}" sibTransId="{65C63D3D-9727-40CB-AB64-5AE49AD571D7}"/>
    <dgm:cxn modelId="{5CA4B2A5-ADCC-43F4-9AFC-9C09C11A8E36}" type="presOf" srcId="{E0EC2A4F-23D4-4911-A4D7-EEA888499CB6}" destId="{C3C03534-5D31-44F8-8D73-20DE7AFBBEB1}" srcOrd="1" destOrd="0" presId="urn:microsoft.com/office/officeart/2005/8/layout/gear1"/>
    <dgm:cxn modelId="{48C9E70B-11C1-4233-8100-2F0FE233ABA7}" type="presOf" srcId="{836D04C9-A170-481A-835E-F8C0760B8DFB}" destId="{E89BADC9-413F-44A3-A65C-BA2C7CF28CAB}" srcOrd="3" destOrd="0" presId="urn:microsoft.com/office/officeart/2005/8/layout/gear1"/>
    <dgm:cxn modelId="{BD6BBBCC-8EF7-4296-BEDB-FDE27002ACDF}" type="presOf" srcId="{E0EC2A4F-23D4-4911-A4D7-EEA888499CB6}" destId="{A4BBA872-838D-4C4A-9E2D-9CB119E1E17E}" srcOrd="2" destOrd="0" presId="urn:microsoft.com/office/officeart/2005/8/layout/gear1"/>
    <dgm:cxn modelId="{C55DF638-7E7A-428A-843E-F2E83E95F274}" type="presOf" srcId="{7D9CC553-01ED-4179-B9A8-485E676F86EC}" destId="{89086518-3E0F-4076-92A6-F21FA3929423}" srcOrd="0" destOrd="0" presId="urn:microsoft.com/office/officeart/2005/8/layout/gear1"/>
    <dgm:cxn modelId="{CBD8B2FE-FB71-46DC-85CB-554F457D6809}" srcId="{E927FA4D-A76B-4C38-B08D-EDDA6973B69C}" destId="{F0419256-0AAB-4040-8C3D-4C5CAC9596FB}" srcOrd="1" destOrd="0" parTransId="{19F18CBC-2FBE-4AA5-ACEB-D0D8BC0032D0}" sibTransId="{3FDF3F79-1814-4AE1-A6B3-A2766AFB1157}"/>
    <dgm:cxn modelId="{918C683A-65BD-4FBB-BEDB-21D4916A53D9}" type="presParOf" srcId="{6306E9DC-6CA2-4CA1-9EDD-0EB093353AF6}" destId="{B186CE25-340D-4285-84EA-29F5ED356E9E}" srcOrd="0" destOrd="0" presId="urn:microsoft.com/office/officeart/2005/8/layout/gear1"/>
    <dgm:cxn modelId="{B5912747-CF8F-4075-A3BA-4218A479C00E}" type="presParOf" srcId="{6306E9DC-6CA2-4CA1-9EDD-0EB093353AF6}" destId="{C3C03534-5D31-44F8-8D73-20DE7AFBBEB1}" srcOrd="1" destOrd="0" presId="urn:microsoft.com/office/officeart/2005/8/layout/gear1"/>
    <dgm:cxn modelId="{24378E39-B6C7-4856-ABE4-F714646F51C5}" type="presParOf" srcId="{6306E9DC-6CA2-4CA1-9EDD-0EB093353AF6}" destId="{A4BBA872-838D-4C4A-9E2D-9CB119E1E17E}" srcOrd="2" destOrd="0" presId="urn:microsoft.com/office/officeart/2005/8/layout/gear1"/>
    <dgm:cxn modelId="{FFACE0C3-6D25-4B5A-BB75-5D62BD831E56}" type="presParOf" srcId="{6306E9DC-6CA2-4CA1-9EDD-0EB093353AF6}" destId="{ED7F81A4-63C6-4319-8AC3-F25BEFD9E80D}" srcOrd="3" destOrd="0" presId="urn:microsoft.com/office/officeart/2005/8/layout/gear1"/>
    <dgm:cxn modelId="{4BA0FFAD-A3CF-4A9B-A513-0881EA1E3047}" type="presParOf" srcId="{6306E9DC-6CA2-4CA1-9EDD-0EB093353AF6}" destId="{9C8D3B97-B182-4FEF-BB9C-9ECB97FBE8F2}" srcOrd="4" destOrd="0" presId="urn:microsoft.com/office/officeart/2005/8/layout/gear1"/>
    <dgm:cxn modelId="{FF6F81F7-AD64-4560-9B6E-58D21659CD9A}" type="presParOf" srcId="{6306E9DC-6CA2-4CA1-9EDD-0EB093353AF6}" destId="{EB01422C-DA50-4498-80FE-4C94CFAA363C}" srcOrd="5" destOrd="0" presId="urn:microsoft.com/office/officeart/2005/8/layout/gear1"/>
    <dgm:cxn modelId="{4D312D5C-EF23-4D90-AFEC-FADC4757C349}" type="presParOf" srcId="{6306E9DC-6CA2-4CA1-9EDD-0EB093353AF6}" destId="{6D784A50-01C8-4E58-B80D-86ED222BC53D}" srcOrd="6" destOrd="0" presId="urn:microsoft.com/office/officeart/2005/8/layout/gear1"/>
    <dgm:cxn modelId="{40EEA65D-B2AC-46BE-8E24-FFF9482CC6BA}" type="presParOf" srcId="{6306E9DC-6CA2-4CA1-9EDD-0EB093353AF6}" destId="{99FD2BD1-0F80-4A20-BBCA-816E35083C35}" srcOrd="7" destOrd="0" presId="urn:microsoft.com/office/officeart/2005/8/layout/gear1"/>
    <dgm:cxn modelId="{711E700F-32C1-4834-A744-42D999C53337}" type="presParOf" srcId="{6306E9DC-6CA2-4CA1-9EDD-0EB093353AF6}" destId="{406FC81B-46C1-4C54-AEC8-0F407A367AF9}" srcOrd="8" destOrd="0" presId="urn:microsoft.com/office/officeart/2005/8/layout/gear1"/>
    <dgm:cxn modelId="{9C55EBBD-12AA-4585-901E-25FE01920D78}" type="presParOf" srcId="{6306E9DC-6CA2-4CA1-9EDD-0EB093353AF6}" destId="{E89BADC9-413F-44A3-A65C-BA2C7CF28CAB}" srcOrd="9" destOrd="0" presId="urn:microsoft.com/office/officeart/2005/8/layout/gear1"/>
    <dgm:cxn modelId="{84C50C1F-25C5-4DBA-9054-C468355C209E}" type="presParOf" srcId="{6306E9DC-6CA2-4CA1-9EDD-0EB093353AF6}" destId="{E920A795-B285-44C4-9E82-E48949A6D4A1}" srcOrd="10" destOrd="0" presId="urn:microsoft.com/office/officeart/2005/8/layout/gear1"/>
    <dgm:cxn modelId="{581FAE98-ED57-4E88-A7BE-3C3809CA9D27}" type="presParOf" srcId="{6306E9DC-6CA2-4CA1-9EDD-0EB093353AF6}" destId="{775D9515-4AD1-45C0-AF97-AAF10BC13189}" srcOrd="11" destOrd="0" presId="urn:microsoft.com/office/officeart/2005/8/layout/gear1"/>
    <dgm:cxn modelId="{E8ADDA84-4459-4ED0-92F2-44E860DBCC96}" type="presParOf" srcId="{6306E9DC-6CA2-4CA1-9EDD-0EB093353AF6}" destId="{89086518-3E0F-4076-92A6-F21FA3929423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1/layout/RadialPictureList">
  <dgm:title val="Lista de imágenes radial"/>
  <dgm:desc val="Se usa para mostrar relaciones con una idea central. La forma de Nivel 1 contiene texto y todas las formas de Nivel 2 contienen una imagen con su texto correspondiente. Limitado a cuatro imágenes de Nivel 2.  Las imágenes no usadas no aparecen, pero siguen disponibles si se cambia de diseño. Funciona mejor con una cantidad pequeña de texto de Nivel 2."/>
  <dgm:catLst>
    <dgm:cat type="picture" pri="2500"/>
    <dgm:cat type="officeonline" pri="2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10" destId="14" srcOrd="3" destOrd="0"/>
      </dgm:cxnLst>
      <dgm:bg/>
      <dgm:whole/>
    </dgm:dataModel>
  </dgm:clrData>
  <dgm:layoutNode name="Name0">
    <dgm:varLst>
      <dgm:chMax val="1"/>
      <dgm:chPref val="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Child1" refType="w" fact="0.76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5661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6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l" for="ch" forName="Parent" refType="w" fact="0.1777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l" for="ch" forName="Image1" refType="w" fact="0.5531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l" for="ch" forName="Image2" refType="w" fact="0.5531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l" for="ch" forName="Child1" refType="w" fact="0.7529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l" for="ch" forName="Child2" refType="w" fact="0.7529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7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4968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l" for="ch" forName="Image2" refType="w" fact="0.5661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l" for="ch" forName="Image3" refType="w" fact="0.4968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l" for="ch" forName="Child1" refType="w" fact="0.6897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l" for="ch" forName="Child2" refType="w" fact="0.76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l" for="ch" forName="Child3" refType="w" fact="0.6897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8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" refType="w" fact="0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l" for="ch" forName="Parent" refType="w" fact="0.1756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l" for="ch" forName="Image1" refType="w" fact="0.42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l" for="ch" forName="Image2" refType="w" fact="0.5598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l" for="ch" forName="Image3" refType="w" fact="0.5591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l" for="ch" forName="Image4" refType="w" fact="0.42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l" for="ch" forName="Child1" refType="w" fact="0.6214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l" for="ch" forName="Child2" refType="w" fact="0.7557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l" for="ch" forName="Child3" refType="w" fact="0.7557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l" for="ch" forName="Child4" refType="w" fact="0.6214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if>
      <dgm:else name="Name9">
        <dgm:choose name="Name10">
          <dgm:if name="Name11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2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Child1" refType="w" fact="0.24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4339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13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r" for="ch" forName="Parent" refType="w" fact="0.8223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r" for="ch" forName="Image1" refType="w" fact="0.4469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r" for="ch" forName="Image2" refType="w" fact="0.4469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r" for="ch" forName="Child1" refType="w" fact="0.2471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r" for="ch" forName="Child2" refType="w" fact="0.2471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14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5032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r" for="ch" forName="Image2" refType="w" fact="0.4339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r" for="ch" forName="Image3" refType="w" fact="0.5032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r" for="ch" forName="Child1" refType="w" fact="0.3103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r" for="ch" forName="Child2" refType="w" fact="0.24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r" for="ch" forName="Child3" refType="w" fact="0.3103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15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" refType="w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r" for="ch" forName="Parent" refType="w" fact="0.8244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r" for="ch" forName="Image1" refType="w" fact="0.57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r" for="ch" forName="Image2" refType="w" fact="0.4402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r" for="ch" forName="Image3" refType="w" fact="0.4409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r" for="ch" forName="Image4" refType="w" fact="0.57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r" for="ch" forName="Child1" refType="w" fact="0.3786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r" for="ch" forName="Child2" refType="w" fact="0.2443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r" for="ch" forName="Child3" refType="w" fact="0.2443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r" for="ch" forName="Child4" refType="w" fact="0.3786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else>
    </dgm:choose>
    <dgm:forEach name="wrapper" axis="self" ptType="parTrans">
      <dgm:forEach name="ImageRepeat" axis="self">
        <dgm:layoutNode name="Image" styleLbl="fgImgPlace1">
          <dgm:alg type="sp"/>
          <dgm:shape xmlns:r="http://schemas.openxmlformats.org/officeDocument/2006/relationships" type="ellipse" r:blip="" blipPhldr="1">
            <dgm:adjLst/>
          </dgm:shape>
          <dgm:presOf/>
        </dgm:layoutNode>
      </dgm:forEach>
    </dgm:forEach>
    <dgm:forEach name="Name16" axis="ch" ptType="node" cnt="1">
      <dgm:layoutNode name="Parent" styleLbl="node1">
        <dgm:varLst>
          <dgm:chMax val="4"/>
          <dgm:chPref val="3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7" axis="ch ch" ptType="node node" st="1 1" cnt="1 1">
      <dgm:layoutNode name="Accent" styleLbl="node1">
        <dgm:alg type="sp"/>
        <dgm:choose name="Name18">
          <dgm:if name="Name19" func="var" arg="dir" op="equ" val="norm">
            <dgm:choose name="Name20">
              <dgm:if name="Name21" axis="followSib" ptType="node" func="cnt" op="equ" val="0">
                <dgm:shape xmlns:r="http://schemas.openxmlformats.org/officeDocument/2006/relationships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2" axis="followSib" ptType="node" func="cnt" op="equ" val="1">
                <dgm:shape xmlns:r="http://schemas.openxmlformats.org/officeDocument/2006/relationships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3" axis="followSib" ptType="node" func="cnt" op="equ" val="2">
                <dgm:shape xmlns:r="http://schemas.openxmlformats.org/officeDocument/2006/relationships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24">
                <dgm:shape xmlns:r="http://schemas.openxmlformats.org/officeDocument/2006/relationships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if>
          <dgm:else name="Name25">
            <dgm:choose name="Name26">
              <dgm:if name="Name27" axis="followSib" ptType="node" func="cnt" op="equ" val="0">
                <dgm:shape xmlns:r="http://schemas.openxmlformats.org/officeDocument/2006/relationships" rot="180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8" axis="followSib" ptType="node" func="cnt" op="equ" val="1">
                <dgm:shape xmlns:r="http://schemas.openxmlformats.org/officeDocument/2006/relationships" rot="180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9" axis="followSib" ptType="node" func="cnt" op="equ" val="2">
                <dgm:shape xmlns:r="http://schemas.openxmlformats.org/officeDocument/2006/relationships" rot="180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30">
                <dgm:shape xmlns:r="http://schemas.openxmlformats.org/officeDocument/2006/relationships" rot="180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else>
        </dgm:choose>
        <dgm:presOf/>
      </dgm:layoutNode>
      <dgm:layoutNode name="Image1" styleLbl="fgImgPlace1">
        <dgm:alg type="sp"/>
        <dgm:shape xmlns:r="http://schemas.openxmlformats.org/officeDocument/2006/relationships" type="ellipse" r:blip="" blipPhldr="1">
          <dgm:adjLst/>
        </dgm:shape>
        <dgm:presOf/>
      </dgm:layoutNode>
      <dgm:layoutNode name="Child1" styleLbl="revTx">
        <dgm:varLst>
          <dgm:chMax val="0"/>
          <dgm:chPref val="0"/>
          <dgm:bulletEnabled val="1"/>
        </dgm:varLst>
        <dgm:choose name="Name31">
          <dgm:if name="Name3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4" axis="ch ch" ptType="node node" st="1 2" cnt="1 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35" ref="ImageRepeat"/>
      </dgm:layoutNode>
      <dgm:layoutNode name="Child2" styleLbl="revTx">
        <dgm:varLst>
          <dgm:chMax val="0"/>
          <dgm:chPref val="0"/>
          <dgm:bulletEnabled val="1"/>
        </dgm:varLst>
        <dgm:choose name="Name36">
          <dgm:if name="Name3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9" axis="ch ch" ptType="node node" st="1 3" cnt="1 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40" ref="ImageRepeat"/>
      </dgm:layoutNode>
      <dgm:layoutNode name="Child3" styleLbl="revTx">
        <dgm:varLst>
          <dgm:chMax val="0"/>
          <dgm:chPref val="0"/>
          <dgm:bulletEnabled val="1"/>
        </dgm:varLst>
        <dgm:choose name="Name41">
          <dgm:if name="Name4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4" axis="ch ch" ptType="node node" st="1 4" cnt="1 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45" ref="ImageRepeat"/>
      </dgm:layoutNode>
      <dgm:layoutNode name="Child4" styleLbl="revTx">
        <dgm:varLst>
          <dgm:chMax val="0"/>
          <dgm:chPref val="0"/>
          <dgm:bulletEnabled val="1"/>
        </dgm:varLst>
        <dgm:choose name="Name46">
          <dgm:if name="Name4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E96829-9F07-4D94-AE21-C3D8EFB5A10F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7748CF-19F5-4010-A79F-D397858AF5E2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700851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BD2-C269-4DE2-8D52-4AE56937112C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BD2-C269-4DE2-8D52-4AE56937112C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Forma libre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BD2-C269-4DE2-8D52-4AE56937112C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BD2-C269-4DE2-8D52-4AE56937112C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BD2-C269-4DE2-8D52-4AE56937112C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BD2-C269-4DE2-8D52-4AE56937112C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9" name="8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BD2-C269-4DE2-8D52-4AE56937112C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BD2-C269-4DE2-8D52-4AE56937112C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8D03CBD2-C269-4DE2-8D52-4AE56937112C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BD2-C269-4DE2-8D52-4AE56937112C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BD2-C269-4DE2-8D52-4AE56937112C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16624"/>
            <a:ext cx="7315200" cy="2595025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166530"/>
            <a:ext cx="7315200" cy="1144632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BD2-C269-4DE2-8D52-4AE56937112C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MX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BD2-C269-4DE2-8D52-4AE56937112C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17572"/>
            <a:ext cx="7315200" cy="1293592"/>
          </a:xfrm>
        </p:spPr>
        <p:txBody>
          <a:bodyPr anchor="t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865097"/>
            <a:ext cx="7315200" cy="10984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BD2-C269-4DE2-8D52-4AE56937112C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BD2-C269-4DE2-8D52-4AE56937112C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743200"/>
            <a:ext cx="3566160" cy="359359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81728" y="2743200"/>
            <a:ext cx="3566160" cy="359568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348" y="2743200"/>
            <a:ext cx="336499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5144" y="2743200"/>
            <a:ext cx="336206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BD2-C269-4DE2-8D52-4AE56937112C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400" y="3383280"/>
            <a:ext cx="3566160" cy="295351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81727" y="3383280"/>
            <a:ext cx="3566160" cy="295351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BD2-C269-4DE2-8D52-4AE56937112C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BD2-C269-4DE2-8D52-4AE56937112C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5362"/>
            <a:ext cx="2950936" cy="217301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752" y="1826709"/>
            <a:ext cx="4207848" cy="4476614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61095"/>
            <a:ext cx="2950936" cy="2245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BD2-C269-4DE2-8D52-4AE56937112C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8800"/>
            <a:ext cx="2953512" cy="2176272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1000" y="2286000"/>
            <a:ext cx="4038600" cy="3352800"/>
          </a:xfrm>
          <a:solidFill>
            <a:schemeClr val="accent2"/>
          </a:solidFill>
          <a:ln w="12700">
            <a:noFill/>
          </a:ln>
          <a:effectLst>
            <a:reflection blurRad="12700" stA="30000" endPos="30000" dist="31750" dir="5400000" sy="-100000" algn="bl" rotWithShape="0"/>
          </a:effectLst>
          <a:scene3d>
            <a:camera prst="perspectiveRight" fov="2700000">
              <a:rot lat="240000" lon="900000" rev="0"/>
            </a:camera>
            <a:lightRig rig="threePt" dir="t">
              <a:rot lat="0" lon="0" rev="2700000"/>
            </a:lightRig>
          </a:scene3d>
          <a:sp3d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59936"/>
            <a:ext cx="2953512" cy="224942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BD2-C269-4DE2-8D52-4AE56937112C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BD2-C269-4DE2-8D52-4AE56937112C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48400" y="1826709"/>
            <a:ext cx="1492499" cy="4484454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4524" y="1826709"/>
            <a:ext cx="5241476" cy="448445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BD2-C269-4DE2-8D52-4AE56937112C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EA900"/>
            </a:gs>
            <a:gs pos="50000">
              <a:schemeClr val="accent3">
                <a:lumMod val="20000"/>
                <a:lumOff val="80000"/>
              </a:schemeClr>
            </a:gs>
            <a:gs pos="100000">
              <a:schemeClr val="accent1">
                <a:tint val="23500"/>
                <a:satMod val="160000"/>
                <a:alpha val="50000"/>
              </a:schemeClr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Forma libre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Forma libre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8D03CBD2-C269-4DE2-8D52-4AE56937112C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EA900"/>
            </a:gs>
            <a:gs pos="50000">
              <a:schemeClr val="accent3">
                <a:lumMod val="20000"/>
                <a:lumOff val="80000"/>
              </a:schemeClr>
            </a:gs>
            <a:gs pos="100000">
              <a:schemeClr val="accent1">
                <a:tint val="23500"/>
                <a:satMod val="160000"/>
                <a:alpha val="50000"/>
              </a:schemeClr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769833"/>
            <a:ext cx="7315200" cy="3539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07690" y="548797"/>
            <a:ext cx="1189132" cy="2979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fld id="{8D03CBD2-C269-4DE2-8D52-4AE56937112C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14415" y="548797"/>
            <a:ext cx="941203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08688" y="855956"/>
            <a:ext cx="2246489" cy="301227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s-MX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tags" Target="../tags/tag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10 Grupo"/>
          <p:cNvGrpSpPr/>
          <p:nvPr/>
        </p:nvGrpSpPr>
        <p:grpSpPr>
          <a:xfrm>
            <a:off x="251520" y="5290948"/>
            <a:ext cx="6715172" cy="1306404"/>
            <a:chOff x="285720" y="5148876"/>
            <a:chExt cx="6715172" cy="1306404"/>
          </a:xfrm>
        </p:grpSpPr>
        <p:sp>
          <p:nvSpPr>
            <p:cNvPr id="4" name="3 CuadroTexto"/>
            <p:cNvSpPr txBox="1"/>
            <p:nvPr/>
          </p:nvSpPr>
          <p:spPr>
            <a:xfrm>
              <a:off x="285720" y="5148876"/>
              <a:ext cx="67151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b="1" dirty="0" smtClean="0">
                  <a:solidFill>
                    <a:schemeClr val="bg1"/>
                  </a:solidFill>
                </a:rPr>
                <a:t>MC. </a:t>
              </a:r>
              <a:r>
                <a:rPr lang="es-ES" b="1" dirty="0" err="1" smtClean="0">
                  <a:solidFill>
                    <a:schemeClr val="bg1"/>
                  </a:solidFill>
                </a:rPr>
                <a:t>Grisel</a:t>
              </a:r>
              <a:r>
                <a:rPr lang="es-ES" b="1" dirty="0" smtClean="0">
                  <a:solidFill>
                    <a:schemeClr val="bg1"/>
                  </a:solidFill>
                </a:rPr>
                <a:t> Alejandra Gutiérrez Anguamea</a:t>
              </a:r>
            </a:p>
            <a:p>
              <a:r>
                <a:rPr lang="es-MX" dirty="0" smtClean="0">
                  <a:solidFill>
                    <a:schemeClr val="bg1"/>
                  </a:solidFill>
                </a:rPr>
                <a:t>Organismo de Cuenca Noroeste</a:t>
              </a:r>
            </a:p>
            <a:p>
              <a:r>
                <a:rPr lang="es-MX" dirty="0" smtClean="0">
                  <a:solidFill>
                    <a:schemeClr val="bg1"/>
                  </a:solidFill>
                </a:rPr>
                <a:t>Dirección Técnica</a:t>
              </a:r>
              <a:endParaRPr lang="es-MX" dirty="0">
                <a:solidFill>
                  <a:schemeClr val="bg1"/>
                </a:solidFill>
              </a:endParaRPr>
            </a:p>
          </p:txBody>
        </p:sp>
        <p:sp>
          <p:nvSpPr>
            <p:cNvPr id="5" name="2 Subtítulo"/>
            <p:cNvSpPr txBox="1">
              <a:spLocks/>
            </p:cNvSpPr>
            <p:nvPr/>
          </p:nvSpPr>
          <p:spPr bwMode="auto">
            <a:xfrm>
              <a:off x="357158" y="6033005"/>
              <a:ext cx="4318000" cy="422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45720" tIns="45720" rIns="4572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ts val="400"/>
                </a:spcBef>
                <a:spcAft>
                  <a:spcPct val="0"/>
                </a:spcAft>
                <a:buClr>
                  <a:schemeClr val="accent1"/>
                </a:buClr>
                <a:buSzPct val="68000"/>
                <a:buFont typeface="Wingdings 3" pitchFamily="18" charset="2"/>
                <a:buNone/>
                <a:tabLst/>
                <a:defRPr/>
              </a:pPr>
              <a:r>
                <a:rPr kumimoji="0" lang="es-MX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303E9"/>
                  </a:solidFill>
                  <a:effectLst/>
                  <a:uLnTx/>
                  <a:uFillTx/>
                  <a:latin typeface="Arial Unicode MS" pitchFamily="34" charset="-128"/>
                  <a:ea typeface="+mn-ea"/>
                  <a:cs typeface="+mn-cs"/>
                </a:rPr>
                <a:t>grisel.gutierreza@conagua.gob.mx</a:t>
              </a:r>
            </a:p>
          </p:txBody>
        </p:sp>
      </p:grpSp>
      <p:sp>
        <p:nvSpPr>
          <p:cNvPr id="15" name="14 Forma libre"/>
          <p:cNvSpPr/>
          <p:nvPr/>
        </p:nvSpPr>
        <p:spPr>
          <a:xfrm>
            <a:off x="0" y="4827706"/>
            <a:ext cx="9198591" cy="2101756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rgbClr val="0825B8"/>
          </a:solidFill>
          <a:ln>
            <a:solidFill>
              <a:srgbClr val="031087"/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254000" h="254000"/>
            <a:bevelB w="254000" h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026" name="Picture 2" descr="C:\GRISEL GUTIÉRREZ A\LOGOS CONAGUA\CONAGUA201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174" y="724144"/>
            <a:ext cx="2632100" cy="709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16 Forma libre"/>
          <p:cNvSpPr/>
          <p:nvPr/>
        </p:nvSpPr>
        <p:spPr>
          <a:xfrm>
            <a:off x="6062837" y="-15858"/>
            <a:ext cx="3111689" cy="5524572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22769 w 3111689"/>
              <a:gd name="connsiteY4" fmla="*/ 3279949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22769 w 3111689"/>
              <a:gd name="connsiteY4" fmla="*/ 3279949 h 5398971"/>
              <a:gd name="connsiteX5" fmla="*/ 1742470 w 3111689"/>
              <a:gd name="connsiteY5" fmla="*/ 2786613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22769 w 3111689"/>
              <a:gd name="connsiteY4" fmla="*/ 3279949 h 5398971"/>
              <a:gd name="connsiteX5" fmla="*/ 1742470 w 3111689"/>
              <a:gd name="connsiteY5" fmla="*/ 2786613 h 5398971"/>
              <a:gd name="connsiteX6" fmla="*/ 1680677 w 3111689"/>
              <a:gd name="connsiteY6" fmla="*/ 2536084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111689" h="5398971">
                <a:moveTo>
                  <a:pt x="1554977" y="5398971"/>
                </a:moveTo>
                <a:lnTo>
                  <a:pt x="1684828" y="4928692"/>
                </a:lnTo>
                <a:lnTo>
                  <a:pt x="1787856" y="4123473"/>
                </a:lnTo>
                <a:lnTo>
                  <a:pt x="1828800" y="3686745"/>
                </a:lnTo>
                <a:cubicBezTo>
                  <a:pt x="1826790" y="3551146"/>
                  <a:pt x="1824779" y="3415548"/>
                  <a:pt x="1822769" y="3279949"/>
                </a:cubicBezTo>
                <a:cubicBezTo>
                  <a:pt x="1781826" y="3084331"/>
                  <a:pt x="1783413" y="2982231"/>
                  <a:pt x="1742470" y="2786613"/>
                </a:cubicBezTo>
                <a:cubicBezTo>
                  <a:pt x="1739552" y="2777261"/>
                  <a:pt x="1683595" y="2545436"/>
                  <a:pt x="1680677" y="2536084"/>
                </a:cubicBezTo>
                <a:cubicBezTo>
                  <a:pt x="1632238" y="2336044"/>
                  <a:pt x="1557188" y="2244598"/>
                  <a:pt x="1471751" y="2039392"/>
                </a:cubicBezTo>
                <a:cubicBezTo>
                  <a:pt x="1433174" y="1943385"/>
                  <a:pt x="1399881" y="1873205"/>
                  <a:pt x="1334877" y="1741041"/>
                </a:cubicBezTo>
                <a:cubicBezTo>
                  <a:pt x="1289503" y="1644776"/>
                  <a:pt x="1242845" y="1555035"/>
                  <a:pt x="1220649" y="1508293"/>
                </a:cubicBezTo>
                <a:cubicBezTo>
                  <a:pt x="1198453" y="1461551"/>
                  <a:pt x="1154527" y="1392318"/>
                  <a:pt x="1138275" y="1362444"/>
                </a:cubicBezTo>
                <a:lnTo>
                  <a:pt x="1038570" y="1199916"/>
                </a:lnTo>
                <a:lnTo>
                  <a:pt x="858546" y="956863"/>
                </a:lnTo>
                <a:lnTo>
                  <a:pt x="491319" y="547760"/>
                </a:lnTo>
                <a:lnTo>
                  <a:pt x="218364" y="247509"/>
                </a:lnTo>
                <a:lnTo>
                  <a:pt x="27295" y="56441"/>
                </a:lnTo>
                <a:lnTo>
                  <a:pt x="0" y="0"/>
                </a:lnTo>
                <a:lnTo>
                  <a:pt x="3111689" y="8483"/>
                </a:lnTo>
                <a:cubicBezTo>
                  <a:pt x="3105957" y="1584736"/>
                  <a:pt x="3100224" y="3160990"/>
                  <a:pt x="3094492" y="4737243"/>
                </a:cubicBezTo>
                <a:lnTo>
                  <a:pt x="1554977" y="5398971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317500" h="317500" prst="coolSlant"/>
            <a:bevelB w="31750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18 Rectángulo"/>
          <p:cNvSpPr/>
          <p:nvPr/>
        </p:nvSpPr>
        <p:spPr>
          <a:xfrm>
            <a:off x="183398" y="2708920"/>
            <a:ext cx="8372805" cy="147732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s-ES" sz="30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PROPIEDADES HIDROGEOMORFOLÓGICAS</a:t>
            </a:r>
          </a:p>
          <a:p>
            <a:pPr algn="ctr"/>
            <a:r>
              <a:rPr lang="es-ES" sz="30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Y SU RELACIÓN CON LOS</a:t>
            </a:r>
          </a:p>
          <a:p>
            <a:pPr algn="ctr"/>
            <a:r>
              <a:rPr lang="es-ES" sz="30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ESCURRIMIENTOS EN SONORA</a:t>
            </a:r>
            <a:endParaRPr lang="es-ES" sz="3000" b="1" cap="none" spc="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/>
            </a:endParaRPr>
          </a:p>
        </p:txBody>
      </p:sp>
      <p:pic>
        <p:nvPicPr>
          <p:cNvPr id="11" name="Imagen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18107" y="500042"/>
            <a:ext cx="1511612" cy="1461223"/>
          </a:xfrm>
          <a:prstGeom prst="rect">
            <a:avLst/>
          </a:prstGeom>
          <a:noFill/>
        </p:spPr>
      </p:pic>
      <p:pic>
        <p:nvPicPr>
          <p:cNvPr id="12" name="Imagen 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58082" y="3571876"/>
            <a:ext cx="1559590" cy="14936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Forma libre"/>
          <p:cNvSpPr/>
          <p:nvPr/>
        </p:nvSpPr>
        <p:spPr>
          <a:xfrm>
            <a:off x="0" y="4827706"/>
            <a:ext cx="9198591" cy="2101756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rgbClr val="031087"/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254000" h="254000"/>
            <a:bevelB w="254000" h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" name="14 Rectángulo"/>
          <p:cNvSpPr/>
          <p:nvPr/>
        </p:nvSpPr>
        <p:spPr>
          <a:xfrm>
            <a:off x="3594153" y="560874"/>
            <a:ext cx="4218207" cy="707886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s-ES" sz="4000" b="1" cap="none" spc="0" dirty="0" smtClean="0">
                <a:ln w="19050">
                  <a:solidFill>
                    <a:srgbClr val="0070C0"/>
                  </a:solidFill>
                </a:ln>
                <a:solidFill>
                  <a:srgbClr val="0825B8"/>
                </a:solidFill>
                <a:effectLst/>
              </a:rPr>
              <a:t>PRESENTACIÓN</a:t>
            </a:r>
            <a:endParaRPr lang="es-ES" sz="4000" b="1" cap="none" spc="0" dirty="0">
              <a:ln w="19050">
                <a:solidFill>
                  <a:srgbClr val="0070C0"/>
                </a:solidFill>
              </a:ln>
              <a:solidFill>
                <a:srgbClr val="0825B8"/>
              </a:solidFill>
              <a:effectLst/>
            </a:endParaRPr>
          </a:p>
        </p:txBody>
      </p:sp>
      <p:grpSp>
        <p:nvGrpSpPr>
          <p:cNvPr id="2" name="1 Grupo"/>
          <p:cNvGrpSpPr/>
          <p:nvPr/>
        </p:nvGrpSpPr>
        <p:grpSpPr>
          <a:xfrm>
            <a:off x="-36512" y="-43568"/>
            <a:ext cx="9289032" cy="7000960"/>
            <a:chOff x="-36512" y="-43568"/>
            <a:chExt cx="9289032" cy="7000960"/>
          </a:xfrm>
        </p:grpSpPr>
        <p:sp>
          <p:nvSpPr>
            <p:cNvPr id="23" name="22 Forma libre"/>
            <p:cNvSpPr/>
            <p:nvPr/>
          </p:nvSpPr>
          <p:spPr>
            <a:xfrm>
              <a:off x="7286064" y="-43568"/>
              <a:ext cx="1906935" cy="5155117"/>
            </a:xfrm>
            <a:custGeom>
              <a:avLst/>
              <a:gdLst>
                <a:gd name="connsiteX0" fmla="*/ 1528549 w 3152633"/>
                <a:gd name="connsiteY0" fmla="*/ 5445457 h 5445457"/>
                <a:gd name="connsiteX1" fmla="*/ 1705970 w 3152633"/>
                <a:gd name="connsiteY1" fmla="*/ 4913194 h 5445457"/>
                <a:gd name="connsiteX2" fmla="*/ 1787856 w 3152633"/>
                <a:gd name="connsiteY2" fmla="*/ 4107976 h 5445457"/>
                <a:gd name="connsiteX3" fmla="*/ 1828800 w 3152633"/>
                <a:gd name="connsiteY3" fmla="*/ 3671248 h 5445457"/>
                <a:gd name="connsiteX4" fmla="*/ 1801504 w 3152633"/>
                <a:gd name="connsiteY4" fmla="*/ 3316406 h 5445457"/>
                <a:gd name="connsiteX5" fmla="*/ 1678674 w 3152633"/>
                <a:gd name="connsiteY5" fmla="*/ 2729552 h 5445457"/>
                <a:gd name="connsiteX6" fmla="*/ 1487606 w 3152633"/>
                <a:gd name="connsiteY6" fmla="*/ 2142699 h 5445457"/>
                <a:gd name="connsiteX7" fmla="*/ 1255594 w 3152633"/>
                <a:gd name="connsiteY7" fmla="*/ 1637732 h 5445457"/>
                <a:gd name="connsiteX8" fmla="*/ 996286 w 3152633"/>
                <a:gd name="connsiteY8" fmla="*/ 1132764 h 5445457"/>
                <a:gd name="connsiteX9" fmla="*/ 736979 w 3152633"/>
                <a:gd name="connsiteY9" fmla="*/ 791570 h 5445457"/>
                <a:gd name="connsiteX10" fmla="*/ 491319 w 3152633"/>
                <a:gd name="connsiteY10" fmla="*/ 532263 h 5445457"/>
                <a:gd name="connsiteX11" fmla="*/ 218364 w 3152633"/>
                <a:gd name="connsiteY11" fmla="*/ 232012 h 5445457"/>
                <a:gd name="connsiteX12" fmla="*/ 27295 w 3152633"/>
                <a:gd name="connsiteY12" fmla="*/ 40944 h 5445457"/>
                <a:gd name="connsiteX13" fmla="*/ 0 w 3152633"/>
                <a:gd name="connsiteY13" fmla="*/ 0 h 5445457"/>
                <a:gd name="connsiteX14" fmla="*/ 3111689 w 3152633"/>
                <a:gd name="connsiteY14" fmla="*/ 13648 h 5445457"/>
                <a:gd name="connsiteX15" fmla="*/ 3152633 w 3152633"/>
                <a:gd name="connsiteY15" fmla="*/ 4763069 h 5445457"/>
                <a:gd name="connsiteX16" fmla="*/ 1528549 w 3152633"/>
                <a:gd name="connsiteY16" fmla="*/ 5445457 h 5445457"/>
                <a:gd name="connsiteX0" fmla="*/ 1528549 w 3152633"/>
                <a:gd name="connsiteY0" fmla="*/ 5445457 h 5445457"/>
                <a:gd name="connsiteX1" fmla="*/ 1705970 w 3152633"/>
                <a:gd name="connsiteY1" fmla="*/ 4913194 h 5445457"/>
                <a:gd name="connsiteX2" fmla="*/ 1787856 w 3152633"/>
                <a:gd name="connsiteY2" fmla="*/ 4107976 h 5445457"/>
                <a:gd name="connsiteX3" fmla="*/ 1828800 w 3152633"/>
                <a:gd name="connsiteY3" fmla="*/ 3671248 h 5445457"/>
                <a:gd name="connsiteX4" fmla="*/ 1801504 w 3152633"/>
                <a:gd name="connsiteY4" fmla="*/ 3316406 h 5445457"/>
                <a:gd name="connsiteX5" fmla="*/ 1678674 w 3152633"/>
                <a:gd name="connsiteY5" fmla="*/ 2729552 h 5445457"/>
                <a:gd name="connsiteX6" fmla="*/ 1487606 w 3152633"/>
                <a:gd name="connsiteY6" fmla="*/ 2142699 h 5445457"/>
                <a:gd name="connsiteX7" fmla="*/ 1255594 w 3152633"/>
                <a:gd name="connsiteY7" fmla="*/ 1637732 h 5445457"/>
                <a:gd name="connsiteX8" fmla="*/ 1148846 w 3152633"/>
                <a:gd name="connsiteY8" fmla="*/ 1357277 h 5445457"/>
                <a:gd name="connsiteX9" fmla="*/ 996286 w 3152633"/>
                <a:gd name="connsiteY9" fmla="*/ 1132764 h 5445457"/>
                <a:gd name="connsiteX10" fmla="*/ 736979 w 3152633"/>
                <a:gd name="connsiteY10" fmla="*/ 791570 h 5445457"/>
                <a:gd name="connsiteX11" fmla="*/ 491319 w 3152633"/>
                <a:gd name="connsiteY11" fmla="*/ 532263 h 5445457"/>
                <a:gd name="connsiteX12" fmla="*/ 218364 w 3152633"/>
                <a:gd name="connsiteY12" fmla="*/ 232012 h 5445457"/>
                <a:gd name="connsiteX13" fmla="*/ 27295 w 3152633"/>
                <a:gd name="connsiteY13" fmla="*/ 40944 h 5445457"/>
                <a:gd name="connsiteX14" fmla="*/ 0 w 3152633"/>
                <a:gd name="connsiteY14" fmla="*/ 0 h 5445457"/>
                <a:gd name="connsiteX15" fmla="*/ 3111689 w 3152633"/>
                <a:gd name="connsiteY15" fmla="*/ 13648 h 5445457"/>
                <a:gd name="connsiteX16" fmla="*/ 3152633 w 3152633"/>
                <a:gd name="connsiteY16" fmla="*/ 4763069 h 5445457"/>
                <a:gd name="connsiteX17" fmla="*/ 1528549 w 3152633"/>
                <a:gd name="connsiteY17" fmla="*/ 5445457 h 5445457"/>
                <a:gd name="connsiteX0" fmla="*/ 1528549 w 3152633"/>
                <a:gd name="connsiteY0" fmla="*/ 5445457 h 5445457"/>
                <a:gd name="connsiteX1" fmla="*/ 1705970 w 3152633"/>
                <a:gd name="connsiteY1" fmla="*/ 4913194 h 5445457"/>
                <a:gd name="connsiteX2" fmla="*/ 1787856 w 3152633"/>
                <a:gd name="connsiteY2" fmla="*/ 4107976 h 5445457"/>
                <a:gd name="connsiteX3" fmla="*/ 1828800 w 3152633"/>
                <a:gd name="connsiteY3" fmla="*/ 3671248 h 5445457"/>
                <a:gd name="connsiteX4" fmla="*/ 1801504 w 3152633"/>
                <a:gd name="connsiteY4" fmla="*/ 3316406 h 5445457"/>
                <a:gd name="connsiteX5" fmla="*/ 1678674 w 3152633"/>
                <a:gd name="connsiteY5" fmla="*/ 2729552 h 5445457"/>
                <a:gd name="connsiteX6" fmla="*/ 1487606 w 3152633"/>
                <a:gd name="connsiteY6" fmla="*/ 2142699 h 5445457"/>
                <a:gd name="connsiteX7" fmla="*/ 1255594 w 3152633"/>
                <a:gd name="connsiteY7" fmla="*/ 1637732 h 5445457"/>
                <a:gd name="connsiteX8" fmla="*/ 1138275 w 3152633"/>
                <a:gd name="connsiteY8" fmla="*/ 1346947 h 5445457"/>
                <a:gd name="connsiteX9" fmla="*/ 996286 w 3152633"/>
                <a:gd name="connsiteY9" fmla="*/ 1132764 h 5445457"/>
                <a:gd name="connsiteX10" fmla="*/ 736979 w 3152633"/>
                <a:gd name="connsiteY10" fmla="*/ 791570 h 5445457"/>
                <a:gd name="connsiteX11" fmla="*/ 491319 w 3152633"/>
                <a:gd name="connsiteY11" fmla="*/ 532263 h 5445457"/>
                <a:gd name="connsiteX12" fmla="*/ 218364 w 3152633"/>
                <a:gd name="connsiteY12" fmla="*/ 232012 h 5445457"/>
                <a:gd name="connsiteX13" fmla="*/ 27295 w 3152633"/>
                <a:gd name="connsiteY13" fmla="*/ 40944 h 5445457"/>
                <a:gd name="connsiteX14" fmla="*/ 0 w 3152633"/>
                <a:gd name="connsiteY14" fmla="*/ 0 h 5445457"/>
                <a:gd name="connsiteX15" fmla="*/ 3111689 w 3152633"/>
                <a:gd name="connsiteY15" fmla="*/ 13648 h 5445457"/>
                <a:gd name="connsiteX16" fmla="*/ 3152633 w 3152633"/>
                <a:gd name="connsiteY16" fmla="*/ 4763069 h 5445457"/>
                <a:gd name="connsiteX17" fmla="*/ 1528549 w 3152633"/>
                <a:gd name="connsiteY17" fmla="*/ 5445457 h 5445457"/>
                <a:gd name="connsiteX0" fmla="*/ 1528549 w 3152633"/>
                <a:gd name="connsiteY0" fmla="*/ 5445457 h 5445457"/>
                <a:gd name="connsiteX1" fmla="*/ 1705970 w 3152633"/>
                <a:gd name="connsiteY1" fmla="*/ 4913194 h 5445457"/>
                <a:gd name="connsiteX2" fmla="*/ 1787856 w 3152633"/>
                <a:gd name="connsiteY2" fmla="*/ 4107976 h 5445457"/>
                <a:gd name="connsiteX3" fmla="*/ 1828800 w 3152633"/>
                <a:gd name="connsiteY3" fmla="*/ 3671248 h 5445457"/>
                <a:gd name="connsiteX4" fmla="*/ 1801504 w 3152633"/>
                <a:gd name="connsiteY4" fmla="*/ 3316406 h 5445457"/>
                <a:gd name="connsiteX5" fmla="*/ 1678674 w 3152633"/>
                <a:gd name="connsiteY5" fmla="*/ 2729552 h 5445457"/>
                <a:gd name="connsiteX6" fmla="*/ 1487606 w 3152633"/>
                <a:gd name="connsiteY6" fmla="*/ 2142699 h 5445457"/>
                <a:gd name="connsiteX7" fmla="*/ 1271450 w 3152633"/>
                <a:gd name="connsiteY7" fmla="*/ 1627401 h 5445457"/>
                <a:gd name="connsiteX8" fmla="*/ 1138275 w 3152633"/>
                <a:gd name="connsiteY8" fmla="*/ 1346947 h 5445457"/>
                <a:gd name="connsiteX9" fmla="*/ 996286 w 3152633"/>
                <a:gd name="connsiteY9" fmla="*/ 1132764 h 5445457"/>
                <a:gd name="connsiteX10" fmla="*/ 736979 w 3152633"/>
                <a:gd name="connsiteY10" fmla="*/ 791570 h 5445457"/>
                <a:gd name="connsiteX11" fmla="*/ 491319 w 3152633"/>
                <a:gd name="connsiteY11" fmla="*/ 532263 h 5445457"/>
                <a:gd name="connsiteX12" fmla="*/ 218364 w 3152633"/>
                <a:gd name="connsiteY12" fmla="*/ 232012 h 5445457"/>
                <a:gd name="connsiteX13" fmla="*/ 27295 w 3152633"/>
                <a:gd name="connsiteY13" fmla="*/ 40944 h 5445457"/>
                <a:gd name="connsiteX14" fmla="*/ 0 w 3152633"/>
                <a:gd name="connsiteY14" fmla="*/ 0 h 5445457"/>
                <a:gd name="connsiteX15" fmla="*/ 3111689 w 3152633"/>
                <a:gd name="connsiteY15" fmla="*/ 13648 h 5445457"/>
                <a:gd name="connsiteX16" fmla="*/ 3152633 w 3152633"/>
                <a:gd name="connsiteY16" fmla="*/ 4763069 h 5445457"/>
                <a:gd name="connsiteX17" fmla="*/ 1528549 w 3152633"/>
                <a:gd name="connsiteY17" fmla="*/ 5445457 h 5445457"/>
                <a:gd name="connsiteX0" fmla="*/ 1528549 w 3152633"/>
                <a:gd name="connsiteY0" fmla="*/ 5445457 h 5445457"/>
                <a:gd name="connsiteX1" fmla="*/ 1705970 w 3152633"/>
                <a:gd name="connsiteY1" fmla="*/ 4913194 h 5445457"/>
                <a:gd name="connsiteX2" fmla="*/ 1787856 w 3152633"/>
                <a:gd name="connsiteY2" fmla="*/ 4107976 h 5445457"/>
                <a:gd name="connsiteX3" fmla="*/ 1828800 w 3152633"/>
                <a:gd name="connsiteY3" fmla="*/ 3671248 h 5445457"/>
                <a:gd name="connsiteX4" fmla="*/ 1801504 w 3152633"/>
                <a:gd name="connsiteY4" fmla="*/ 3316406 h 5445457"/>
                <a:gd name="connsiteX5" fmla="*/ 1678674 w 3152633"/>
                <a:gd name="connsiteY5" fmla="*/ 2729552 h 5445457"/>
                <a:gd name="connsiteX6" fmla="*/ 1487606 w 3152633"/>
                <a:gd name="connsiteY6" fmla="*/ 2142699 h 5445457"/>
                <a:gd name="connsiteX7" fmla="*/ 1271450 w 3152633"/>
                <a:gd name="connsiteY7" fmla="*/ 1627401 h 5445457"/>
                <a:gd name="connsiteX8" fmla="*/ 1138275 w 3152633"/>
                <a:gd name="connsiteY8" fmla="*/ 1346947 h 5445457"/>
                <a:gd name="connsiteX9" fmla="*/ 996286 w 3152633"/>
                <a:gd name="connsiteY9" fmla="*/ 1132764 h 5445457"/>
                <a:gd name="connsiteX10" fmla="*/ 858546 w 3152633"/>
                <a:gd name="connsiteY10" fmla="*/ 941366 h 5445457"/>
                <a:gd name="connsiteX11" fmla="*/ 491319 w 3152633"/>
                <a:gd name="connsiteY11" fmla="*/ 532263 h 5445457"/>
                <a:gd name="connsiteX12" fmla="*/ 218364 w 3152633"/>
                <a:gd name="connsiteY12" fmla="*/ 232012 h 5445457"/>
                <a:gd name="connsiteX13" fmla="*/ 27295 w 3152633"/>
                <a:gd name="connsiteY13" fmla="*/ 40944 h 5445457"/>
                <a:gd name="connsiteX14" fmla="*/ 0 w 3152633"/>
                <a:gd name="connsiteY14" fmla="*/ 0 h 5445457"/>
                <a:gd name="connsiteX15" fmla="*/ 3111689 w 3152633"/>
                <a:gd name="connsiteY15" fmla="*/ 13648 h 5445457"/>
                <a:gd name="connsiteX16" fmla="*/ 3152633 w 3152633"/>
                <a:gd name="connsiteY16" fmla="*/ 4763069 h 5445457"/>
                <a:gd name="connsiteX17" fmla="*/ 1528549 w 3152633"/>
                <a:gd name="connsiteY17" fmla="*/ 5445457 h 5445457"/>
                <a:gd name="connsiteX0" fmla="*/ 1528549 w 3152633"/>
                <a:gd name="connsiteY0" fmla="*/ 5445457 h 5445457"/>
                <a:gd name="connsiteX1" fmla="*/ 1705970 w 3152633"/>
                <a:gd name="connsiteY1" fmla="*/ 4913194 h 5445457"/>
                <a:gd name="connsiteX2" fmla="*/ 1787856 w 3152633"/>
                <a:gd name="connsiteY2" fmla="*/ 4107976 h 5445457"/>
                <a:gd name="connsiteX3" fmla="*/ 1828800 w 3152633"/>
                <a:gd name="connsiteY3" fmla="*/ 3671248 h 5445457"/>
                <a:gd name="connsiteX4" fmla="*/ 1801504 w 3152633"/>
                <a:gd name="connsiteY4" fmla="*/ 3316406 h 5445457"/>
                <a:gd name="connsiteX5" fmla="*/ 1678674 w 3152633"/>
                <a:gd name="connsiteY5" fmla="*/ 2729552 h 5445457"/>
                <a:gd name="connsiteX6" fmla="*/ 1487606 w 3152633"/>
                <a:gd name="connsiteY6" fmla="*/ 2142699 h 5445457"/>
                <a:gd name="connsiteX7" fmla="*/ 1271450 w 3152633"/>
                <a:gd name="connsiteY7" fmla="*/ 1627401 h 5445457"/>
                <a:gd name="connsiteX8" fmla="*/ 1138275 w 3152633"/>
                <a:gd name="connsiteY8" fmla="*/ 1346947 h 5445457"/>
                <a:gd name="connsiteX9" fmla="*/ 1059712 w 3152633"/>
                <a:gd name="connsiteY9" fmla="*/ 1194749 h 5445457"/>
                <a:gd name="connsiteX10" fmla="*/ 858546 w 3152633"/>
                <a:gd name="connsiteY10" fmla="*/ 941366 h 5445457"/>
                <a:gd name="connsiteX11" fmla="*/ 491319 w 3152633"/>
                <a:gd name="connsiteY11" fmla="*/ 532263 h 5445457"/>
                <a:gd name="connsiteX12" fmla="*/ 218364 w 3152633"/>
                <a:gd name="connsiteY12" fmla="*/ 232012 h 5445457"/>
                <a:gd name="connsiteX13" fmla="*/ 27295 w 3152633"/>
                <a:gd name="connsiteY13" fmla="*/ 40944 h 5445457"/>
                <a:gd name="connsiteX14" fmla="*/ 0 w 3152633"/>
                <a:gd name="connsiteY14" fmla="*/ 0 h 5445457"/>
                <a:gd name="connsiteX15" fmla="*/ 3111689 w 3152633"/>
                <a:gd name="connsiteY15" fmla="*/ 13648 h 5445457"/>
                <a:gd name="connsiteX16" fmla="*/ 3152633 w 3152633"/>
                <a:gd name="connsiteY16" fmla="*/ 4763069 h 5445457"/>
                <a:gd name="connsiteX17" fmla="*/ 1528549 w 3152633"/>
                <a:gd name="connsiteY17" fmla="*/ 5445457 h 5445457"/>
                <a:gd name="connsiteX0" fmla="*/ 1528549 w 3152633"/>
                <a:gd name="connsiteY0" fmla="*/ 5445457 h 5445457"/>
                <a:gd name="connsiteX1" fmla="*/ 1705970 w 3152633"/>
                <a:gd name="connsiteY1" fmla="*/ 4913194 h 5445457"/>
                <a:gd name="connsiteX2" fmla="*/ 1787856 w 3152633"/>
                <a:gd name="connsiteY2" fmla="*/ 4107976 h 5445457"/>
                <a:gd name="connsiteX3" fmla="*/ 1828800 w 3152633"/>
                <a:gd name="connsiteY3" fmla="*/ 3671248 h 5445457"/>
                <a:gd name="connsiteX4" fmla="*/ 1801504 w 3152633"/>
                <a:gd name="connsiteY4" fmla="*/ 3316406 h 5445457"/>
                <a:gd name="connsiteX5" fmla="*/ 1678674 w 3152633"/>
                <a:gd name="connsiteY5" fmla="*/ 2729552 h 5445457"/>
                <a:gd name="connsiteX6" fmla="*/ 1487606 w 3152633"/>
                <a:gd name="connsiteY6" fmla="*/ 2142699 h 5445457"/>
                <a:gd name="connsiteX7" fmla="*/ 1271450 w 3152633"/>
                <a:gd name="connsiteY7" fmla="*/ 1627401 h 5445457"/>
                <a:gd name="connsiteX8" fmla="*/ 1138275 w 3152633"/>
                <a:gd name="connsiteY8" fmla="*/ 1346947 h 5445457"/>
                <a:gd name="connsiteX9" fmla="*/ 1038570 w 3152633"/>
                <a:gd name="connsiteY9" fmla="*/ 1184419 h 5445457"/>
                <a:gd name="connsiteX10" fmla="*/ 858546 w 3152633"/>
                <a:gd name="connsiteY10" fmla="*/ 941366 h 5445457"/>
                <a:gd name="connsiteX11" fmla="*/ 491319 w 3152633"/>
                <a:gd name="connsiteY11" fmla="*/ 532263 h 5445457"/>
                <a:gd name="connsiteX12" fmla="*/ 218364 w 3152633"/>
                <a:gd name="connsiteY12" fmla="*/ 232012 h 5445457"/>
                <a:gd name="connsiteX13" fmla="*/ 27295 w 3152633"/>
                <a:gd name="connsiteY13" fmla="*/ 40944 h 5445457"/>
                <a:gd name="connsiteX14" fmla="*/ 0 w 3152633"/>
                <a:gd name="connsiteY14" fmla="*/ 0 h 5445457"/>
                <a:gd name="connsiteX15" fmla="*/ 3111689 w 3152633"/>
                <a:gd name="connsiteY15" fmla="*/ 13648 h 5445457"/>
                <a:gd name="connsiteX16" fmla="*/ 3152633 w 3152633"/>
                <a:gd name="connsiteY16" fmla="*/ 4763069 h 5445457"/>
                <a:gd name="connsiteX17" fmla="*/ 1528549 w 3152633"/>
                <a:gd name="connsiteY17" fmla="*/ 5445457 h 5445457"/>
                <a:gd name="connsiteX0" fmla="*/ 1528549 w 3152633"/>
                <a:gd name="connsiteY0" fmla="*/ 5445457 h 5445457"/>
                <a:gd name="connsiteX1" fmla="*/ 1705970 w 3152633"/>
                <a:gd name="connsiteY1" fmla="*/ 4913194 h 5445457"/>
                <a:gd name="connsiteX2" fmla="*/ 1787856 w 3152633"/>
                <a:gd name="connsiteY2" fmla="*/ 4107976 h 5445457"/>
                <a:gd name="connsiteX3" fmla="*/ 1828800 w 3152633"/>
                <a:gd name="connsiteY3" fmla="*/ 3671248 h 5445457"/>
                <a:gd name="connsiteX4" fmla="*/ 1801504 w 3152633"/>
                <a:gd name="connsiteY4" fmla="*/ 3316406 h 5445457"/>
                <a:gd name="connsiteX5" fmla="*/ 1678674 w 3152633"/>
                <a:gd name="connsiteY5" fmla="*/ 2729552 h 5445457"/>
                <a:gd name="connsiteX6" fmla="*/ 1408323 w 3152633"/>
                <a:gd name="connsiteY6" fmla="*/ 1941249 h 5445457"/>
                <a:gd name="connsiteX7" fmla="*/ 1271450 w 3152633"/>
                <a:gd name="connsiteY7" fmla="*/ 1627401 h 5445457"/>
                <a:gd name="connsiteX8" fmla="*/ 1138275 w 3152633"/>
                <a:gd name="connsiteY8" fmla="*/ 1346947 h 5445457"/>
                <a:gd name="connsiteX9" fmla="*/ 1038570 w 3152633"/>
                <a:gd name="connsiteY9" fmla="*/ 1184419 h 5445457"/>
                <a:gd name="connsiteX10" fmla="*/ 858546 w 3152633"/>
                <a:gd name="connsiteY10" fmla="*/ 941366 h 5445457"/>
                <a:gd name="connsiteX11" fmla="*/ 491319 w 3152633"/>
                <a:gd name="connsiteY11" fmla="*/ 532263 h 5445457"/>
                <a:gd name="connsiteX12" fmla="*/ 218364 w 3152633"/>
                <a:gd name="connsiteY12" fmla="*/ 232012 h 5445457"/>
                <a:gd name="connsiteX13" fmla="*/ 27295 w 3152633"/>
                <a:gd name="connsiteY13" fmla="*/ 40944 h 5445457"/>
                <a:gd name="connsiteX14" fmla="*/ 0 w 3152633"/>
                <a:gd name="connsiteY14" fmla="*/ 0 h 5445457"/>
                <a:gd name="connsiteX15" fmla="*/ 3111689 w 3152633"/>
                <a:gd name="connsiteY15" fmla="*/ 13648 h 5445457"/>
                <a:gd name="connsiteX16" fmla="*/ 3152633 w 3152633"/>
                <a:gd name="connsiteY16" fmla="*/ 4763069 h 5445457"/>
                <a:gd name="connsiteX17" fmla="*/ 1528549 w 3152633"/>
                <a:gd name="connsiteY17" fmla="*/ 5445457 h 5445457"/>
                <a:gd name="connsiteX0" fmla="*/ 1528549 w 3152633"/>
                <a:gd name="connsiteY0" fmla="*/ 5452471 h 5452471"/>
                <a:gd name="connsiteX1" fmla="*/ 1705970 w 3152633"/>
                <a:gd name="connsiteY1" fmla="*/ 4920208 h 5452471"/>
                <a:gd name="connsiteX2" fmla="*/ 1787856 w 3152633"/>
                <a:gd name="connsiteY2" fmla="*/ 4114990 h 5452471"/>
                <a:gd name="connsiteX3" fmla="*/ 1828800 w 3152633"/>
                <a:gd name="connsiteY3" fmla="*/ 3678262 h 5452471"/>
                <a:gd name="connsiteX4" fmla="*/ 1801504 w 3152633"/>
                <a:gd name="connsiteY4" fmla="*/ 3323420 h 5452471"/>
                <a:gd name="connsiteX5" fmla="*/ 1678674 w 3152633"/>
                <a:gd name="connsiteY5" fmla="*/ 2736566 h 5452471"/>
                <a:gd name="connsiteX6" fmla="*/ 1408323 w 3152633"/>
                <a:gd name="connsiteY6" fmla="*/ 1948263 h 5452471"/>
                <a:gd name="connsiteX7" fmla="*/ 1271450 w 3152633"/>
                <a:gd name="connsiteY7" fmla="*/ 1634415 h 5452471"/>
                <a:gd name="connsiteX8" fmla="*/ 1138275 w 3152633"/>
                <a:gd name="connsiteY8" fmla="*/ 1353961 h 5452471"/>
                <a:gd name="connsiteX9" fmla="*/ 1038570 w 3152633"/>
                <a:gd name="connsiteY9" fmla="*/ 1191433 h 5452471"/>
                <a:gd name="connsiteX10" fmla="*/ 858546 w 3152633"/>
                <a:gd name="connsiteY10" fmla="*/ 948380 h 5452471"/>
                <a:gd name="connsiteX11" fmla="*/ 491319 w 3152633"/>
                <a:gd name="connsiteY11" fmla="*/ 539277 h 5452471"/>
                <a:gd name="connsiteX12" fmla="*/ 218364 w 3152633"/>
                <a:gd name="connsiteY12" fmla="*/ 239026 h 5452471"/>
                <a:gd name="connsiteX13" fmla="*/ 27295 w 3152633"/>
                <a:gd name="connsiteY13" fmla="*/ 47958 h 5452471"/>
                <a:gd name="connsiteX14" fmla="*/ 0 w 3152633"/>
                <a:gd name="connsiteY14" fmla="*/ 7014 h 5452471"/>
                <a:gd name="connsiteX15" fmla="*/ 3111689 w 3152633"/>
                <a:gd name="connsiteY15" fmla="*/ 0 h 5452471"/>
                <a:gd name="connsiteX16" fmla="*/ 3152633 w 3152633"/>
                <a:gd name="connsiteY16" fmla="*/ 4770083 h 5452471"/>
                <a:gd name="connsiteX17" fmla="*/ 1528549 w 3152633"/>
                <a:gd name="connsiteY17" fmla="*/ 5452471 h 5452471"/>
                <a:gd name="connsiteX0" fmla="*/ 1528549 w 3152633"/>
                <a:gd name="connsiteY0" fmla="*/ 5460954 h 5460954"/>
                <a:gd name="connsiteX1" fmla="*/ 1705970 w 3152633"/>
                <a:gd name="connsiteY1" fmla="*/ 4928691 h 5460954"/>
                <a:gd name="connsiteX2" fmla="*/ 1787856 w 3152633"/>
                <a:gd name="connsiteY2" fmla="*/ 4123473 h 5460954"/>
                <a:gd name="connsiteX3" fmla="*/ 1828800 w 3152633"/>
                <a:gd name="connsiteY3" fmla="*/ 3686745 h 5460954"/>
                <a:gd name="connsiteX4" fmla="*/ 1801504 w 3152633"/>
                <a:gd name="connsiteY4" fmla="*/ 3331903 h 5460954"/>
                <a:gd name="connsiteX5" fmla="*/ 1678674 w 3152633"/>
                <a:gd name="connsiteY5" fmla="*/ 2745049 h 5460954"/>
                <a:gd name="connsiteX6" fmla="*/ 1408323 w 3152633"/>
                <a:gd name="connsiteY6" fmla="*/ 1956746 h 5460954"/>
                <a:gd name="connsiteX7" fmla="*/ 1271450 w 3152633"/>
                <a:gd name="connsiteY7" fmla="*/ 1642898 h 5460954"/>
                <a:gd name="connsiteX8" fmla="*/ 1138275 w 3152633"/>
                <a:gd name="connsiteY8" fmla="*/ 1362444 h 5460954"/>
                <a:gd name="connsiteX9" fmla="*/ 1038570 w 3152633"/>
                <a:gd name="connsiteY9" fmla="*/ 1199916 h 5460954"/>
                <a:gd name="connsiteX10" fmla="*/ 858546 w 3152633"/>
                <a:gd name="connsiteY10" fmla="*/ 956863 h 5460954"/>
                <a:gd name="connsiteX11" fmla="*/ 491319 w 3152633"/>
                <a:gd name="connsiteY11" fmla="*/ 547760 h 5460954"/>
                <a:gd name="connsiteX12" fmla="*/ 218364 w 3152633"/>
                <a:gd name="connsiteY12" fmla="*/ 247509 h 5460954"/>
                <a:gd name="connsiteX13" fmla="*/ 27295 w 3152633"/>
                <a:gd name="connsiteY13" fmla="*/ 56441 h 5460954"/>
                <a:gd name="connsiteX14" fmla="*/ 0 w 3152633"/>
                <a:gd name="connsiteY14" fmla="*/ 0 h 5460954"/>
                <a:gd name="connsiteX15" fmla="*/ 3111689 w 3152633"/>
                <a:gd name="connsiteY15" fmla="*/ 8483 h 5460954"/>
                <a:gd name="connsiteX16" fmla="*/ 3152633 w 3152633"/>
                <a:gd name="connsiteY16" fmla="*/ 4778566 h 5460954"/>
                <a:gd name="connsiteX17" fmla="*/ 1528549 w 3152633"/>
                <a:gd name="connsiteY17" fmla="*/ 5460954 h 5460954"/>
                <a:gd name="connsiteX0" fmla="*/ 1528549 w 3152633"/>
                <a:gd name="connsiteY0" fmla="*/ 5460954 h 5460954"/>
                <a:gd name="connsiteX1" fmla="*/ 1705970 w 3152633"/>
                <a:gd name="connsiteY1" fmla="*/ 4928691 h 5460954"/>
                <a:gd name="connsiteX2" fmla="*/ 1787856 w 3152633"/>
                <a:gd name="connsiteY2" fmla="*/ 4123473 h 5460954"/>
                <a:gd name="connsiteX3" fmla="*/ 1828800 w 3152633"/>
                <a:gd name="connsiteY3" fmla="*/ 3686745 h 5460954"/>
                <a:gd name="connsiteX4" fmla="*/ 1801504 w 3152633"/>
                <a:gd name="connsiteY4" fmla="*/ 3331903 h 5460954"/>
                <a:gd name="connsiteX5" fmla="*/ 1678674 w 3152633"/>
                <a:gd name="connsiteY5" fmla="*/ 2745049 h 5460954"/>
                <a:gd name="connsiteX6" fmla="*/ 1617066 w 3152633"/>
                <a:gd name="connsiteY6" fmla="*/ 2556865 h 5460954"/>
                <a:gd name="connsiteX7" fmla="*/ 1408323 w 3152633"/>
                <a:gd name="connsiteY7" fmla="*/ 1956746 h 5460954"/>
                <a:gd name="connsiteX8" fmla="*/ 1271450 w 3152633"/>
                <a:gd name="connsiteY8" fmla="*/ 1642898 h 5460954"/>
                <a:gd name="connsiteX9" fmla="*/ 1138275 w 3152633"/>
                <a:gd name="connsiteY9" fmla="*/ 1362444 h 5460954"/>
                <a:gd name="connsiteX10" fmla="*/ 1038570 w 3152633"/>
                <a:gd name="connsiteY10" fmla="*/ 1199916 h 5460954"/>
                <a:gd name="connsiteX11" fmla="*/ 858546 w 3152633"/>
                <a:gd name="connsiteY11" fmla="*/ 956863 h 5460954"/>
                <a:gd name="connsiteX12" fmla="*/ 491319 w 3152633"/>
                <a:gd name="connsiteY12" fmla="*/ 547760 h 5460954"/>
                <a:gd name="connsiteX13" fmla="*/ 218364 w 3152633"/>
                <a:gd name="connsiteY13" fmla="*/ 247509 h 5460954"/>
                <a:gd name="connsiteX14" fmla="*/ 27295 w 3152633"/>
                <a:gd name="connsiteY14" fmla="*/ 56441 h 5460954"/>
                <a:gd name="connsiteX15" fmla="*/ 0 w 3152633"/>
                <a:gd name="connsiteY15" fmla="*/ 0 h 5460954"/>
                <a:gd name="connsiteX16" fmla="*/ 3111689 w 3152633"/>
                <a:gd name="connsiteY16" fmla="*/ 8483 h 5460954"/>
                <a:gd name="connsiteX17" fmla="*/ 3152633 w 3152633"/>
                <a:gd name="connsiteY17" fmla="*/ 4778566 h 5460954"/>
                <a:gd name="connsiteX18" fmla="*/ 1528549 w 3152633"/>
                <a:gd name="connsiteY18" fmla="*/ 5460954 h 5460954"/>
                <a:gd name="connsiteX0" fmla="*/ 1528549 w 3152633"/>
                <a:gd name="connsiteY0" fmla="*/ 5460954 h 5460954"/>
                <a:gd name="connsiteX1" fmla="*/ 1705970 w 3152633"/>
                <a:gd name="connsiteY1" fmla="*/ 4928691 h 5460954"/>
                <a:gd name="connsiteX2" fmla="*/ 1787856 w 3152633"/>
                <a:gd name="connsiteY2" fmla="*/ 4123473 h 5460954"/>
                <a:gd name="connsiteX3" fmla="*/ 1828800 w 3152633"/>
                <a:gd name="connsiteY3" fmla="*/ 3686745 h 5460954"/>
                <a:gd name="connsiteX4" fmla="*/ 1801504 w 3152633"/>
                <a:gd name="connsiteY4" fmla="*/ 3331903 h 5460954"/>
                <a:gd name="connsiteX5" fmla="*/ 1678674 w 3152633"/>
                <a:gd name="connsiteY5" fmla="*/ 2745049 h 5460954"/>
                <a:gd name="connsiteX6" fmla="*/ 1617066 w 3152633"/>
                <a:gd name="connsiteY6" fmla="*/ 2556865 h 5460954"/>
                <a:gd name="connsiteX7" fmla="*/ 1408323 w 3152633"/>
                <a:gd name="connsiteY7" fmla="*/ 1956746 h 5460954"/>
                <a:gd name="connsiteX8" fmla="*/ 1271450 w 3152633"/>
                <a:gd name="connsiteY8" fmla="*/ 1642898 h 5460954"/>
                <a:gd name="connsiteX9" fmla="*/ 1138275 w 3152633"/>
                <a:gd name="connsiteY9" fmla="*/ 1362444 h 5460954"/>
                <a:gd name="connsiteX10" fmla="*/ 1038570 w 3152633"/>
                <a:gd name="connsiteY10" fmla="*/ 1199916 h 5460954"/>
                <a:gd name="connsiteX11" fmla="*/ 858546 w 3152633"/>
                <a:gd name="connsiteY11" fmla="*/ 956863 h 5460954"/>
                <a:gd name="connsiteX12" fmla="*/ 491319 w 3152633"/>
                <a:gd name="connsiteY12" fmla="*/ 547760 h 5460954"/>
                <a:gd name="connsiteX13" fmla="*/ 218364 w 3152633"/>
                <a:gd name="connsiteY13" fmla="*/ 247509 h 5460954"/>
                <a:gd name="connsiteX14" fmla="*/ 27295 w 3152633"/>
                <a:gd name="connsiteY14" fmla="*/ 56441 h 5460954"/>
                <a:gd name="connsiteX15" fmla="*/ 0 w 3152633"/>
                <a:gd name="connsiteY15" fmla="*/ 0 h 5460954"/>
                <a:gd name="connsiteX16" fmla="*/ 3111689 w 3152633"/>
                <a:gd name="connsiteY16" fmla="*/ 8483 h 5460954"/>
                <a:gd name="connsiteX17" fmla="*/ 3152633 w 3152633"/>
                <a:gd name="connsiteY17" fmla="*/ 4778566 h 5460954"/>
                <a:gd name="connsiteX18" fmla="*/ 1528549 w 3152633"/>
                <a:gd name="connsiteY18" fmla="*/ 5460954 h 5460954"/>
                <a:gd name="connsiteX0" fmla="*/ 1554977 w 3152633"/>
                <a:gd name="connsiteY0" fmla="*/ 5398971 h 5398971"/>
                <a:gd name="connsiteX1" fmla="*/ 1705970 w 3152633"/>
                <a:gd name="connsiteY1" fmla="*/ 4928691 h 5398971"/>
                <a:gd name="connsiteX2" fmla="*/ 1787856 w 3152633"/>
                <a:gd name="connsiteY2" fmla="*/ 4123473 h 5398971"/>
                <a:gd name="connsiteX3" fmla="*/ 1828800 w 3152633"/>
                <a:gd name="connsiteY3" fmla="*/ 3686745 h 5398971"/>
                <a:gd name="connsiteX4" fmla="*/ 1801504 w 3152633"/>
                <a:gd name="connsiteY4" fmla="*/ 3331903 h 5398971"/>
                <a:gd name="connsiteX5" fmla="*/ 1678674 w 3152633"/>
                <a:gd name="connsiteY5" fmla="*/ 2745049 h 5398971"/>
                <a:gd name="connsiteX6" fmla="*/ 1617066 w 3152633"/>
                <a:gd name="connsiteY6" fmla="*/ 2556865 h 5398971"/>
                <a:gd name="connsiteX7" fmla="*/ 1408323 w 3152633"/>
                <a:gd name="connsiteY7" fmla="*/ 1956746 h 5398971"/>
                <a:gd name="connsiteX8" fmla="*/ 1271450 w 3152633"/>
                <a:gd name="connsiteY8" fmla="*/ 1642898 h 5398971"/>
                <a:gd name="connsiteX9" fmla="*/ 1138275 w 3152633"/>
                <a:gd name="connsiteY9" fmla="*/ 1362444 h 5398971"/>
                <a:gd name="connsiteX10" fmla="*/ 1038570 w 3152633"/>
                <a:gd name="connsiteY10" fmla="*/ 1199916 h 5398971"/>
                <a:gd name="connsiteX11" fmla="*/ 858546 w 3152633"/>
                <a:gd name="connsiteY11" fmla="*/ 956863 h 5398971"/>
                <a:gd name="connsiteX12" fmla="*/ 491319 w 3152633"/>
                <a:gd name="connsiteY12" fmla="*/ 547760 h 5398971"/>
                <a:gd name="connsiteX13" fmla="*/ 218364 w 3152633"/>
                <a:gd name="connsiteY13" fmla="*/ 247509 h 5398971"/>
                <a:gd name="connsiteX14" fmla="*/ 27295 w 3152633"/>
                <a:gd name="connsiteY14" fmla="*/ 56441 h 5398971"/>
                <a:gd name="connsiteX15" fmla="*/ 0 w 3152633"/>
                <a:gd name="connsiteY15" fmla="*/ 0 h 5398971"/>
                <a:gd name="connsiteX16" fmla="*/ 3111689 w 3152633"/>
                <a:gd name="connsiteY16" fmla="*/ 8483 h 5398971"/>
                <a:gd name="connsiteX17" fmla="*/ 3152633 w 3152633"/>
                <a:gd name="connsiteY17" fmla="*/ 4778566 h 5398971"/>
                <a:gd name="connsiteX18" fmla="*/ 1554977 w 3152633"/>
                <a:gd name="connsiteY18" fmla="*/ 5398971 h 5398971"/>
                <a:gd name="connsiteX0" fmla="*/ 1554977 w 3111689"/>
                <a:gd name="connsiteY0" fmla="*/ 5398971 h 5398971"/>
                <a:gd name="connsiteX1" fmla="*/ 1705970 w 3111689"/>
                <a:gd name="connsiteY1" fmla="*/ 4928691 h 5398971"/>
                <a:gd name="connsiteX2" fmla="*/ 1787856 w 3111689"/>
                <a:gd name="connsiteY2" fmla="*/ 4123473 h 5398971"/>
                <a:gd name="connsiteX3" fmla="*/ 1828800 w 3111689"/>
                <a:gd name="connsiteY3" fmla="*/ 3686745 h 5398971"/>
                <a:gd name="connsiteX4" fmla="*/ 1801504 w 3111689"/>
                <a:gd name="connsiteY4" fmla="*/ 3331903 h 5398971"/>
                <a:gd name="connsiteX5" fmla="*/ 1678674 w 3111689"/>
                <a:gd name="connsiteY5" fmla="*/ 2745049 h 5398971"/>
                <a:gd name="connsiteX6" fmla="*/ 1617066 w 3111689"/>
                <a:gd name="connsiteY6" fmla="*/ 2556865 h 5398971"/>
                <a:gd name="connsiteX7" fmla="*/ 1408323 w 3111689"/>
                <a:gd name="connsiteY7" fmla="*/ 1956746 h 5398971"/>
                <a:gd name="connsiteX8" fmla="*/ 1271450 w 3111689"/>
                <a:gd name="connsiteY8" fmla="*/ 1642898 h 5398971"/>
                <a:gd name="connsiteX9" fmla="*/ 1138275 w 3111689"/>
                <a:gd name="connsiteY9" fmla="*/ 1362444 h 5398971"/>
                <a:gd name="connsiteX10" fmla="*/ 1038570 w 3111689"/>
                <a:gd name="connsiteY10" fmla="*/ 1199916 h 5398971"/>
                <a:gd name="connsiteX11" fmla="*/ 858546 w 3111689"/>
                <a:gd name="connsiteY11" fmla="*/ 956863 h 5398971"/>
                <a:gd name="connsiteX12" fmla="*/ 491319 w 3111689"/>
                <a:gd name="connsiteY12" fmla="*/ 547760 h 5398971"/>
                <a:gd name="connsiteX13" fmla="*/ 218364 w 3111689"/>
                <a:gd name="connsiteY13" fmla="*/ 247509 h 5398971"/>
                <a:gd name="connsiteX14" fmla="*/ 27295 w 3111689"/>
                <a:gd name="connsiteY14" fmla="*/ 56441 h 5398971"/>
                <a:gd name="connsiteX15" fmla="*/ 0 w 3111689"/>
                <a:gd name="connsiteY15" fmla="*/ 0 h 5398971"/>
                <a:gd name="connsiteX16" fmla="*/ 3111689 w 3111689"/>
                <a:gd name="connsiteY16" fmla="*/ 8483 h 5398971"/>
                <a:gd name="connsiteX17" fmla="*/ 3094492 w 3111689"/>
                <a:gd name="connsiteY17" fmla="*/ 4737243 h 5398971"/>
                <a:gd name="connsiteX18" fmla="*/ 1554977 w 3111689"/>
                <a:gd name="connsiteY18" fmla="*/ 5398971 h 5398971"/>
                <a:gd name="connsiteX0" fmla="*/ 1554977 w 3111689"/>
                <a:gd name="connsiteY0" fmla="*/ 5398971 h 5398971"/>
                <a:gd name="connsiteX1" fmla="*/ 1684828 w 3111689"/>
                <a:gd name="connsiteY1" fmla="*/ 4928692 h 5398971"/>
                <a:gd name="connsiteX2" fmla="*/ 1787856 w 3111689"/>
                <a:gd name="connsiteY2" fmla="*/ 4123473 h 5398971"/>
                <a:gd name="connsiteX3" fmla="*/ 1828800 w 3111689"/>
                <a:gd name="connsiteY3" fmla="*/ 3686745 h 5398971"/>
                <a:gd name="connsiteX4" fmla="*/ 1801504 w 3111689"/>
                <a:gd name="connsiteY4" fmla="*/ 3331903 h 5398971"/>
                <a:gd name="connsiteX5" fmla="*/ 1678674 w 3111689"/>
                <a:gd name="connsiteY5" fmla="*/ 2745049 h 5398971"/>
                <a:gd name="connsiteX6" fmla="*/ 1617066 w 3111689"/>
                <a:gd name="connsiteY6" fmla="*/ 2556865 h 5398971"/>
                <a:gd name="connsiteX7" fmla="*/ 1408323 w 3111689"/>
                <a:gd name="connsiteY7" fmla="*/ 1956746 h 5398971"/>
                <a:gd name="connsiteX8" fmla="*/ 1271450 w 3111689"/>
                <a:gd name="connsiteY8" fmla="*/ 1642898 h 5398971"/>
                <a:gd name="connsiteX9" fmla="*/ 1138275 w 3111689"/>
                <a:gd name="connsiteY9" fmla="*/ 1362444 h 5398971"/>
                <a:gd name="connsiteX10" fmla="*/ 1038570 w 3111689"/>
                <a:gd name="connsiteY10" fmla="*/ 1199916 h 5398971"/>
                <a:gd name="connsiteX11" fmla="*/ 858546 w 3111689"/>
                <a:gd name="connsiteY11" fmla="*/ 956863 h 5398971"/>
                <a:gd name="connsiteX12" fmla="*/ 491319 w 3111689"/>
                <a:gd name="connsiteY12" fmla="*/ 547760 h 5398971"/>
                <a:gd name="connsiteX13" fmla="*/ 218364 w 3111689"/>
                <a:gd name="connsiteY13" fmla="*/ 247509 h 5398971"/>
                <a:gd name="connsiteX14" fmla="*/ 27295 w 3111689"/>
                <a:gd name="connsiteY14" fmla="*/ 56441 h 5398971"/>
                <a:gd name="connsiteX15" fmla="*/ 0 w 3111689"/>
                <a:gd name="connsiteY15" fmla="*/ 0 h 5398971"/>
                <a:gd name="connsiteX16" fmla="*/ 3111689 w 3111689"/>
                <a:gd name="connsiteY16" fmla="*/ 8483 h 5398971"/>
                <a:gd name="connsiteX17" fmla="*/ 3094492 w 3111689"/>
                <a:gd name="connsiteY17" fmla="*/ 4737243 h 5398971"/>
                <a:gd name="connsiteX18" fmla="*/ 1554977 w 3111689"/>
                <a:gd name="connsiteY18" fmla="*/ 5398971 h 5398971"/>
                <a:gd name="connsiteX0" fmla="*/ 1554977 w 3111689"/>
                <a:gd name="connsiteY0" fmla="*/ 5398971 h 5398971"/>
                <a:gd name="connsiteX1" fmla="*/ 1684828 w 3111689"/>
                <a:gd name="connsiteY1" fmla="*/ 4928692 h 5398971"/>
                <a:gd name="connsiteX2" fmla="*/ 1787856 w 3111689"/>
                <a:gd name="connsiteY2" fmla="*/ 4123473 h 5398971"/>
                <a:gd name="connsiteX3" fmla="*/ 1828800 w 3111689"/>
                <a:gd name="connsiteY3" fmla="*/ 3686745 h 5398971"/>
                <a:gd name="connsiteX4" fmla="*/ 1801504 w 3111689"/>
                <a:gd name="connsiteY4" fmla="*/ 3331903 h 5398971"/>
                <a:gd name="connsiteX5" fmla="*/ 1678674 w 3111689"/>
                <a:gd name="connsiteY5" fmla="*/ 2745049 h 5398971"/>
                <a:gd name="connsiteX6" fmla="*/ 1617066 w 3111689"/>
                <a:gd name="connsiteY6" fmla="*/ 2556865 h 5398971"/>
                <a:gd name="connsiteX7" fmla="*/ 1408323 w 3111689"/>
                <a:gd name="connsiteY7" fmla="*/ 1956746 h 5398971"/>
                <a:gd name="connsiteX8" fmla="*/ 1271450 w 3111689"/>
                <a:gd name="connsiteY8" fmla="*/ 1642898 h 5398971"/>
                <a:gd name="connsiteX9" fmla="*/ 1178365 w 3111689"/>
                <a:gd name="connsiteY9" fmla="*/ 1430812 h 5398971"/>
                <a:gd name="connsiteX10" fmla="*/ 1138275 w 3111689"/>
                <a:gd name="connsiteY10" fmla="*/ 1362444 h 5398971"/>
                <a:gd name="connsiteX11" fmla="*/ 1038570 w 3111689"/>
                <a:gd name="connsiteY11" fmla="*/ 1199916 h 5398971"/>
                <a:gd name="connsiteX12" fmla="*/ 858546 w 3111689"/>
                <a:gd name="connsiteY12" fmla="*/ 956863 h 5398971"/>
                <a:gd name="connsiteX13" fmla="*/ 491319 w 3111689"/>
                <a:gd name="connsiteY13" fmla="*/ 547760 h 5398971"/>
                <a:gd name="connsiteX14" fmla="*/ 218364 w 3111689"/>
                <a:gd name="connsiteY14" fmla="*/ 247509 h 5398971"/>
                <a:gd name="connsiteX15" fmla="*/ 27295 w 3111689"/>
                <a:gd name="connsiteY15" fmla="*/ 56441 h 5398971"/>
                <a:gd name="connsiteX16" fmla="*/ 0 w 3111689"/>
                <a:gd name="connsiteY16" fmla="*/ 0 h 5398971"/>
                <a:gd name="connsiteX17" fmla="*/ 3111689 w 3111689"/>
                <a:gd name="connsiteY17" fmla="*/ 8483 h 5398971"/>
                <a:gd name="connsiteX18" fmla="*/ 3094492 w 3111689"/>
                <a:gd name="connsiteY18" fmla="*/ 4737243 h 5398971"/>
                <a:gd name="connsiteX19" fmla="*/ 1554977 w 3111689"/>
                <a:gd name="connsiteY19" fmla="*/ 5398971 h 5398971"/>
                <a:gd name="connsiteX0" fmla="*/ 1554977 w 3111689"/>
                <a:gd name="connsiteY0" fmla="*/ 5398971 h 5398971"/>
                <a:gd name="connsiteX1" fmla="*/ 1684828 w 3111689"/>
                <a:gd name="connsiteY1" fmla="*/ 4928692 h 5398971"/>
                <a:gd name="connsiteX2" fmla="*/ 1787856 w 3111689"/>
                <a:gd name="connsiteY2" fmla="*/ 4123473 h 5398971"/>
                <a:gd name="connsiteX3" fmla="*/ 1828800 w 3111689"/>
                <a:gd name="connsiteY3" fmla="*/ 3686745 h 5398971"/>
                <a:gd name="connsiteX4" fmla="*/ 1801504 w 3111689"/>
                <a:gd name="connsiteY4" fmla="*/ 3331903 h 5398971"/>
                <a:gd name="connsiteX5" fmla="*/ 1678674 w 3111689"/>
                <a:gd name="connsiteY5" fmla="*/ 2745049 h 5398971"/>
                <a:gd name="connsiteX6" fmla="*/ 1617066 w 3111689"/>
                <a:gd name="connsiteY6" fmla="*/ 2556865 h 5398971"/>
                <a:gd name="connsiteX7" fmla="*/ 1408323 w 3111689"/>
                <a:gd name="connsiteY7" fmla="*/ 1956746 h 5398971"/>
                <a:gd name="connsiteX8" fmla="*/ 1271450 w 3111689"/>
                <a:gd name="connsiteY8" fmla="*/ 1642898 h 5398971"/>
                <a:gd name="connsiteX9" fmla="*/ 1236506 w 3111689"/>
                <a:gd name="connsiteY9" fmla="*/ 1518624 h 5398971"/>
                <a:gd name="connsiteX10" fmla="*/ 1138275 w 3111689"/>
                <a:gd name="connsiteY10" fmla="*/ 1362444 h 5398971"/>
                <a:gd name="connsiteX11" fmla="*/ 1038570 w 3111689"/>
                <a:gd name="connsiteY11" fmla="*/ 1199916 h 5398971"/>
                <a:gd name="connsiteX12" fmla="*/ 858546 w 3111689"/>
                <a:gd name="connsiteY12" fmla="*/ 956863 h 5398971"/>
                <a:gd name="connsiteX13" fmla="*/ 491319 w 3111689"/>
                <a:gd name="connsiteY13" fmla="*/ 547760 h 5398971"/>
                <a:gd name="connsiteX14" fmla="*/ 218364 w 3111689"/>
                <a:gd name="connsiteY14" fmla="*/ 247509 h 5398971"/>
                <a:gd name="connsiteX15" fmla="*/ 27295 w 3111689"/>
                <a:gd name="connsiteY15" fmla="*/ 56441 h 5398971"/>
                <a:gd name="connsiteX16" fmla="*/ 0 w 3111689"/>
                <a:gd name="connsiteY16" fmla="*/ 0 h 5398971"/>
                <a:gd name="connsiteX17" fmla="*/ 3111689 w 3111689"/>
                <a:gd name="connsiteY17" fmla="*/ 8483 h 5398971"/>
                <a:gd name="connsiteX18" fmla="*/ 3094492 w 3111689"/>
                <a:gd name="connsiteY18" fmla="*/ 4737243 h 5398971"/>
                <a:gd name="connsiteX19" fmla="*/ 1554977 w 3111689"/>
                <a:gd name="connsiteY19" fmla="*/ 5398971 h 5398971"/>
                <a:gd name="connsiteX0" fmla="*/ 1554977 w 3111689"/>
                <a:gd name="connsiteY0" fmla="*/ 5398971 h 5398971"/>
                <a:gd name="connsiteX1" fmla="*/ 1684828 w 3111689"/>
                <a:gd name="connsiteY1" fmla="*/ 4928692 h 5398971"/>
                <a:gd name="connsiteX2" fmla="*/ 1787856 w 3111689"/>
                <a:gd name="connsiteY2" fmla="*/ 4123473 h 5398971"/>
                <a:gd name="connsiteX3" fmla="*/ 1828800 w 3111689"/>
                <a:gd name="connsiteY3" fmla="*/ 3686745 h 5398971"/>
                <a:gd name="connsiteX4" fmla="*/ 1801504 w 3111689"/>
                <a:gd name="connsiteY4" fmla="*/ 3331903 h 5398971"/>
                <a:gd name="connsiteX5" fmla="*/ 1678674 w 3111689"/>
                <a:gd name="connsiteY5" fmla="*/ 2745049 h 5398971"/>
                <a:gd name="connsiteX6" fmla="*/ 1617066 w 3111689"/>
                <a:gd name="connsiteY6" fmla="*/ 2556865 h 5398971"/>
                <a:gd name="connsiteX7" fmla="*/ 1408323 w 3111689"/>
                <a:gd name="connsiteY7" fmla="*/ 1956746 h 5398971"/>
                <a:gd name="connsiteX8" fmla="*/ 1271450 w 3111689"/>
                <a:gd name="connsiteY8" fmla="*/ 1642898 h 5398971"/>
                <a:gd name="connsiteX9" fmla="*/ 1220649 w 3111689"/>
                <a:gd name="connsiteY9" fmla="*/ 1508293 h 5398971"/>
                <a:gd name="connsiteX10" fmla="*/ 1138275 w 3111689"/>
                <a:gd name="connsiteY10" fmla="*/ 1362444 h 5398971"/>
                <a:gd name="connsiteX11" fmla="*/ 1038570 w 3111689"/>
                <a:gd name="connsiteY11" fmla="*/ 1199916 h 5398971"/>
                <a:gd name="connsiteX12" fmla="*/ 858546 w 3111689"/>
                <a:gd name="connsiteY12" fmla="*/ 956863 h 5398971"/>
                <a:gd name="connsiteX13" fmla="*/ 491319 w 3111689"/>
                <a:gd name="connsiteY13" fmla="*/ 547760 h 5398971"/>
                <a:gd name="connsiteX14" fmla="*/ 218364 w 3111689"/>
                <a:gd name="connsiteY14" fmla="*/ 247509 h 5398971"/>
                <a:gd name="connsiteX15" fmla="*/ 27295 w 3111689"/>
                <a:gd name="connsiteY15" fmla="*/ 56441 h 5398971"/>
                <a:gd name="connsiteX16" fmla="*/ 0 w 3111689"/>
                <a:gd name="connsiteY16" fmla="*/ 0 h 5398971"/>
                <a:gd name="connsiteX17" fmla="*/ 3111689 w 3111689"/>
                <a:gd name="connsiteY17" fmla="*/ 8483 h 5398971"/>
                <a:gd name="connsiteX18" fmla="*/ 3094492 w 3111689"/>
                <a:gd name="connsiteY18" fmla="*/ 4737243 h 5398971"/>
                <a:gd name="connsiteX19" fmla="*/ 1554977 w 3111689"/>
                <a:gd name="connsiteY19" fmla="*/ 5398971 h 5398971"/>
                <a:gd name="connsiteX0" fmla="*/ 1554977 w 3111689"/>
                <a:gd name="connsiteY0" fmla="*/ 5398971 h 5398971"/>
                <a:gd name="connsiteX1" fmla="*/ 1684828 w 3111689"/>
                <a:gd name="connsiteY1" fmla="*/ 4928692 h 5398971"/>
                <a:gd name="connsiteX2" fmla="*/ 1787856 w 3111689"/>
                <a:gd name="connsiteY2" fmla="*/ 4123473 h 5398971"/>
                <a:gd name="connsiteX3" fmla="*/ 1828800 w 3111689"/>
                <a:gd name="connsiteY3" fmla="*/ 3686745 h 5398971"/>
                <a:gd name="connsiteX4" fmla="*/ 1801504 w 3111689"/>
                <a:gd name="connsiteY4" fmla="*/ 3331903 h 5398971"/>
                <a:gd name="connsiteX5" fmla="*/ 1678674 w 3111689"/>
                <a:gd name="connsiteY5" fmla="*/ 2745049 h 5398971"/>
                <a:gd name="connsiteX6" fmla="*/ 1617066 w 3111689"/>
                <a:gd name="connsiteY6" fmla="*/ 2556865 h 5398971"/>
                <a:gd name="connsiteX7" fmla="*/ 1408323 w 3111689"/>
                <a:gd name="connsiteY7" fmla="*/ 1956746 h 5398971"/>
                <a:gd name="connsiteX8" fmla="*/ 1292592 w 3111689"/>
                <a:gd name="connsiteY8" fmla="*/ 1668725 h 5398971"/>
                <a:gd name="connsiteX9" fmla="*/ 1220649 w 3111689"/>
                <a:gd name="connsiteY9" fmla="*/ 1508293 h 5398971"/>
                <a:gd name="connsiteX10" fmla="*/ 1138275 w 3111689"/>
                <a:gd name="connsiteY10" fmla="*/ 1362444 h 5398971"/>
                <a:gd name="connsiteX11" fmla="*/ 1038570 w 3111689"/>
                <a:gd name="connsiteY11" fmla="*/ 1199916 h 5398971"/>
                <a:gd name="connsiteX12" fmla="*/ 858546 w 3111689"/>
                <a:gd name="connsiteY12" fmla="*/ 956863 h 5398971"/>
                <a:gd name="connsiteX13" fmla="*/ 491319 w 3111689"/>
                <a:gd name="connsiteY13" fmla="*/ 547760 h 5398971"/>
                <a:gd name="connsiteX14" fmla="*/ 218364 w 3111689"/>
                <a:gd name="connsiteY14" fmla="*/ 247509 h 5398971"/>
                <a:gd name="connsiteX15" fmla="*/ 27295 w 3111689"/>
                <a:gd name="connsiteY15" fmla="*/ 56441 h 5398971"/>
                <a:gd name="connsiteX16" fmla="*/ 0 w 3111689"/>
                <a:gd name="connsiteY16" fmla="*/ 0 h 5398971"/>
                <a:gd name="connsiteX17" fmla="*/ 3111689 w 3111689"/>
                <a:gd name="connsiteY17" fmla="*/ 8483 h 5398971"/>
                <a:gd name="connsiteX18" fmla="*/ 3094492 w 3111689"/>
                <a:gd name="connsiteY18" fmla="*/ 4737243 h 5398971"/>
                <a:gd name="connsiteX19" fmla="*/ 1554977 w 3111689"/>
                <a:gd name="connsiteY19" fmla="*/ 5398971 h 5398971"/>
                <a:gd name="connsiteX0" fmla="*/ 1554977 w 3111689"/>
                <a:gd name="connsiteY0" fmla="*/ 5398971 h 5398971"/>
                <a:gd name="connsiteX1" fmla="*/ 1684828 w 3111689"/>
                <a:gd name="connsiteY1" fmla="*/ 4928692 h 5398971"/>
                <a:gd name="connsiteX2" fmla="*/ 1787856 w 3111689"/>
                <a:gd name="connsiteY2" fmla="*/ 4123473 h 5398971"/>
                <a:gd name="connsiteX3" fmla="*/ 1828800 w 3111689"/>
                <a:gd name="connsiteY3" fmla="*/ 3686745 h 5398971"/>
                <a:gd name="connsiteX4" fmla="*/ 1801504 w 3111689"/>
                <a:gd name="connsiteY4" fmla="*/ 3331903 h 5398971"/>
                <a:gd name="connsiteX5" fmla="*/ 1678674 w 3111689"/>
                <a:gd name="connsiteY5" fmla="*/ 2745049 h 5398971"/>
                <a:gd name="connsiteX6" fmla="*/ 1617066 w 3111689"/>
                <a:gd name="connsiteY6" fmla="*/ 2556865 h 5398971"/>
                <a:gd name="connsiteX7" fmla="*/ 1408323 w 3111689"/>
                <a:gd name="connsiteY7" fmla="*/ 1956746 h 5398971"/>
                <a:gd name="connsiteX8" fmla="*/ 1292592 w 3111689"/>
                <a:gd name="connsiteY8" fmla="*/ 1668725 h 5398971"/>
                <a:gd name="connsiteX9" fmla="*/ 1220649 w 3111689"/>
                <a:gd name="connsiteY9" fmla="*/ 1508293 h 5398971"/>
                <a:gd name="connsiteX10" fmla="*/ 1138275 w 3111689"/>
                <a:gd name="connsiteY10" fmla="*/ 1362444 h 5398971"/>
                <a:gd name="connsiteX11" fmla="*/ 1038570 w 3111689"/>
                <a:gd name="connsiteY11" fmla="*/ 1199916 h 5398971"/>
                <a:gd name="connsiteX12" fmla="*/ 858546 w 3111689"/>
                <a:gd name="connsiteY12" fmla="*/ 956863 h 5398971"/>
                <a:gd name="connsiteX13" fmla="*/ 491319 w 3111689"/>
                <a:gd name="connsiteY13" fmla="*/ 547760 h 5398971"/>
                <a:gd name="connsiteX14" fmla="*/ 218364 w 3111689"/>
                <a:gd name="connsiteY14" fmla="*/ 247509 h 5398971"/>
                <a:gd name="connsiteX15" fmla="*/ 27295 w 3111689"/>
                <a:gd name="connsiteY15" fmla="*/ 56441 h 5398971"/>
                <a:gd name="connsiteX16" fmla="*/ 0 w 3111689"/>
                <a:gd name="connsiteY16" fmla="*/ 0 h 5398971"/>
                <a:gd name="connsiteX17" fmla="*/ 3111689 w 3111689"/>
                <a:gd name="connsiteY17" fmla="*/ 8483 h 5398971"/>
                <a:gd name="connsiteX18" fmla="*/ 3094492 w 3111689"/>
                <a:gd name="connsiteY18" fmla="*/ 4737243 h 5398971"/>
                <a:gd name="connsiteX19" fmla="*/ 1554977 w 3111689"/>
                <a:gd name="connsiteY19" fmla="*/ 5398971 h 5398971"/>
                <a:gd name="connsiteX0" fmla="*/ 1554977 w 3111689"/>
                <a:gd name="connsiteY0" fmla="*/ 5398971 h 5398971"/>
                <a:gd name="connsiteX1" fmla="*/ 1684828 w 3111689"/>
                <a:gd name="connsiteY1" fmla="*/ 4928692 h 5398971"/>
                <a:gd name="connsiteX2" fmla="*/ 1787856 w 3111689"/>
                <a:gd name="connsiteY2" fmla="*/ 4123473 h 5398971"/>
                <a:gd name="connsiteX3" fmla="*/ 1828800 w 3111689"/>
                <a:gd name="connsiteY3" fmla="*/ 3686745 h 5398971"/>
                <a:gd name="connsiteX4" fmla="*/ 1801504 w 3111689"/>
                <a:gd name="connsiteY4" fmla="*/ 3331903 h 5398971"/>
                <a:gd name="connsiteX5" fmla="*/ 1678674 w 3111689"/>
                <a:gd name="connsiteY5" fmla="*/ 2745049 h 5398971"/>
                <a:gd name="connsiteX6" fmla="*/ 1617066 w 3111689"/>
                <a:gd name="connsiteY6" fmla="*/ 2556865 h 5398971"/>
                <a:gd name="connsiteX7" fmla="*/ 1408323 w 3111689"/>
                <a:gd name="connsiteY7" fmla="*/ 1956746 h 5398971"/>
                <a:gd name="connsiteX8" fmla="*/ 1292592 w 3111689"/>
                <a:gd name="connsiteY8" fmla="*/ 1668725 h 5398971"/>
                <a:gd name="connsiteX9" fmla="*/ 1220649 w 3111689"/>
                <a:gd name="connsiteY9" fmla="*/ 1508293 h 5398971"/>
                <a:gd name="connsiteX10" fmla="*/ 1138275 w 3111689"/>
                <a:gd name="connsiteY10" fmla="*/ 1362444 h 5398971"/>
                <a:gd name="connsiteX11" fmla="*/ 1038570 w 3111689"/>
                <a:gd name="connsiteY11" fmla="*/ 1199916 h 5398971"/>
                <a:gd name="connsiteX12" fmla="*/ 858546 w 3111689"/>
                <a:gd name="connsiteY12" fmla="*/ 956863 h 5398971"/>
                <a:gd name="connsiteX13" fmla="*/ 491319 w 3111689"/>
                <a:gd name="connsiteY13" fmla="*/ 547760 h 5398971"/>
                <a:gd name="connsiteX14" fmla="*/ 218364 w 3111689"/>
                <a:gd name="connsiteY14" fmla="*/ 247509 h 5398971"/>
                <a:gd name="connsiteX15" fmla="*/ 27295 w 3111689"/>
                <a:gd name="connsiteY15" fmla="*/ 56441 h 5398971"/>
                <a:gd name="connsiteX16" fmla="*/ 0 w 3111689"/>
                <a:gd name="connsiteY16" fmla="*/ 0 h 5398971"/>
                <a:gd name="connsiteX17" fmla="*/ 3111689 w 3111689"/>
                <a:gd name="connsiteY17" fmla="*/ 8483 h 5398971"/>
                <a:gd name="connsiteX18" fmla="*/ 3094492 w 3111689"/>
                <a:gd name="connsiteY18" fmla="*/ 4737243 h 5398971"/>
                <a:gd name="connsiteX19" fmla="*/ 1554977 w 3111689"/>
                <a:gd name="connsiteY19" fmla="*/ 5398971 h 5398971"/>
                <a:gd name="connsiteX0" fmla="*/ 1554977 w 3111689"/>
                <a:gd name="connsiteY0" fmla="*/ 5398971 h 5398971"/>
                <a:gd name="connsiteX1" fmla="*/ 1684828 w 3111689"/>
                <a:gd name="connsiteY1" fmla="*/ 4928692 h 5398971"/>
                <a:gd name="connsiteX2" fmla="*/ 1787856 w 3111689"/>
                <a:gd name="connsiteY2" fmla="*/ 4123473 h 5398971"/>
                <a:gd name="connsiteX3" fmla="*/ 1828800 w 3111689"/>
                <a:gd name="connsiteY3" fmla="*/ 3686745 h 5398971"/>
                <a:gd name="connsiteX4" fmla="*/ 1801504 w 3111689"/>
                <a:gd name="connsiteY4" fmla="*/ 3331903 h 5398971"/>
                <a:gd name="connsiteX5" fmla="*/ 1678674 w 3111689"/>
                <a:gd name="connsiteY5" fmla="*/ 2745049 h 5398971"/>
                <a:gd name="connsiteX6" fmla="*/ 1617066 w 3111689"/>
                <a:gd name="connsiteY6" fmla="*/ 2556865 h 5398971"/>
                <a:gd name="connsiteX7" fmla="*/ 1408323 w 3111689"/>
                <a:gd name="connsiteY7" fmla="*/ 1956746 h 5398971"/>
                <a:gd name="connsiteX8" fmla="*/ 1292592 w 3111689"/>
                <a:gd name="connsiteY8" fmla="*/ 1668725 h 5398971"/>
                <a:gd name="connsiteX9" fmla="*/ 1220649 w 3111689"/>
                <a:gd name="connsiteY9" fmla="*/ 1508293 h 5398971"/>
                <a:gd name="connsiteX10" fmla="*/ 1138275 w 3111689"/>
                <a:gd name="connsiteY10" fmla="*/ 1362444 h 5398971"/>
                <a:gd name="connsiteX11" fmla="*/ 1038570 w 3111689"/>
                <a:gd name="connsiteY11" fmla="*/ 1199916 h 5398971"/>
                <a:gd name="connsiteX12" fmla="*/ 858546 w 3111689"/>
                <a:gd name="connsiteY12" fmla="*/ 956863 h 5398971"/>
                <a:gd name="connsiteX13" fmla="*/ 491319 w 3111689"/>
                <a:gd name="connsiteY13" fmla="*/ 547760 h 5398971"/>
                <a:gd name="connsiteX14" fmla="*/ 218364 w 3111689"/>
                <a:gd name="connsiteY14" fmla="*/ 247509 h 5398971"/>
                <a:gd name="connsiteX15" fmla="*/ 27295 w 3111689"/>
                <a:gd name="connsiteY15" fmla="*/ 56441 h 5398971"/>
                <a:gd name="connsiteX16" fmla="*/ 0 w 3111689"/>
                <a:gd name="connsiteY16" fmla="*/ 0 h 5398971"/>
                <a:gd name="connsiteX17" fmla="*/ 3111689 w 3111689"/>
                <a:gd name="connsiteY17" fmla="*/ 8483 h 5398971"/>
                <a:gd name="connsiteX18" fmla="*/ 3094492 w 3111689"/>
                <a:gd name="connsiteY18" fmla="*/ 4737243 h 5398971"/>
                <a:gd name="connsiteX19" fmla="*/ 1554977 w 3111689"/>
                <a:gd name="connsiteY19" fmla="*/ 5398971 h 5398971"/>
                <a:gd name="connsiteX0" fmla="*/ 1554977 w 3111689"/>
                <a:gd name="connsiteY0" fmla="*/ 5398971 h 5398971"/>
                <a:gd name="connsiteX1" fmla="*/ 1684828 w 3111689"/>
                <a:gd name="connsiteY1" fmla="*/ 4928692 h 5398971"/>
                <a:gd name="connsiteX2" fmla="*/ 1787856 w 3111689"/>
                <a:gd name="connsiteY2" fmla="*/ 4123473 h 5398971"/>
                <a:gd name="connsiteX3" fmla="*/ 1828800 w 3111689"/>
                <a:gd name="connsiteY3" fmla="*/ 3686745 h 5398971"/>
                <a:gd name="connsiteX4" fmla="*/ 1801504 w 3111689"/>
                <a:gd name="connsiteY4" fmla="*/ 3331903 h 5398971"/>
                <a:gd name="connsiteX5" fmla="*/ 1678674 w 3111689"/>
                <a:gd name="connsiteY5" fmla="*/ 2745049 h 5398971"/>
                <a:gd name="connsiteX6" fmla="*/ 1617066 w 3111689"/>
                <a:gd name="connsiteY6" fmla="*/ 2556865 h 5398971"/>
                <a:gd name="connsiteX7" fmla="*/ 1408323 w 3111689"/>
                <a:gd name="connsiteY7" fmla="*/ 1956746 h 5398971"/>
                <a:gd name="connsiteX8" fmla="*/ 1334877 w 3111689"/>
                <a:gd name="connsiteY8" fmla="*/ 1741041 h 5398971"/>
                <a:gd name="connsiteX9" fmla="*/ 1220649 w 3111689"/>
                <a:gd name="connsiteY9" fmla="*/ 1508293 h 5398971"/>
                <a:gd name="connsiteX10" fmla="*/ 1138275 w 3111689"/>
                <a:gd name="connsiteY10" fmla="*/ 1362444 h 5398971"/>
                <a:gd name="connsiteX11" fmla="*/ 1038570 w 3111689"/>
                <a:gd name="connsiteY11" fmla="*/ 1199916 h 5398971"/>
                <a:gd name="connsiteX12" fmla="*/ 858546 w 3111689"/>
                <a:gd name="connsiteY12" fmla="*/ 956863 h 5398971"/>
                <a:gd name="connsiteX13" fmla="*/ 491319 w 3111689"/>
                <a:gd name="connsiteY13" fmla="*/ 547760 h 5398971"/>
                <a:gd name="connsiteX14" fmla="*/ 218364 w 3111689"/>
                <a:gd name="connsiteY14" fmla="*/ 247509 h 5398971"/>
                <a:gd name="connsiteX15" fmla="*/ 27295 w 3111689"/>
                <a:gd name="connsiteY15" fmla="*/ 56441 h 5398971"/>
                <a:gd name="connsiteX16" fmla="*/ 0 w 3111689"/>
                <a:gd name="connsiteY16" fmla="*/ 0 h 5398971"/>
                <a:gd name="connsiteX17" fmla="*/ 3111689 w 3111689"/>
                <a:gd name="connsiteY17" fmla="*/ 8483 h 5398971"/>
                <a:gd name="connsiteX18" fmla="*/ 3094492 w 3111689"/>
                <a:gd name="connsiteY18" fmla="*/ 4737243 h 5398971"/>
                <a:gd name="connsiteX19" fmla="*/ 1554977 w 3111689"/>
                <a:gd name="connsiteY19" fmla="*/ 5398971 h 5398971"/>
                <a:gd name="connsiteX0" fmla="*/ 1554977 w 3111689"/>
                <a:gd name="connsiteY0" fmla="*/ 5398971 h 5398971"/>
                <a:gd name="connsiteX1" fmla="*/ 1684828 w 3111689"/>
                <a:gd name="connsiteY1" fmla="*/ 4928692 h 5398971"/>
                <a:gd name="connsiteX2" fmla="*/ 1787856 w 3111689"/>
                <a:gd name="connsiteY2" fmla="*/ 4123473 h 5398971"/>
                <a:gd name="connsiteX3" fmla="*/ 1828800 w 3111689"/>
                <a:gd name="connsiteY3" fmla="*/ 3686745 h 5398971"/>
                <a:gd name="connsiteX4" fmla="*/ 1801504 w 3111689"/>
                <a:gd name="connsiteY4" fmla="*/ 3331903 h 5398971"/>
                <a:gd name="connsiteX5" fmla="*/ 1678674 w 3111689"/>
                <a:gd name="connsiteY5" fmla="*/ 2745049 h 5398971"/>
                <a:gd name="connsiteX6" fmla="*/ 1617066 w 3111689"/>
                <a:gd name="connsiteY6" fmla="*/ 2556865 h 5398971"/>
                <a:gd name="connsiteX7" fmla="*/ 1450608 w 3111689"/>
                <a:gd name="connsiteY7" fmla="*/ 2003235 h 5398971"/>
                <a:gd name="connsiteX8" fmla="*/ 1334877 w 3111689"/>
                <a:gd name="connsiteY8" fmla="*/ 1741041 h 5398971"/>
                <a:gd name="connsiteX9" fmla="*/ 1220649 w 3111689"/>
                <a:gd name="connsiteY9" fmla="*/ 1508293 h 5398971"/>
                <a:gd name="connsiteX10" fmla="*/ 1138275 w 3111689"/>
                <a:gd name="connsiteY10" fmla="*/ 1362444 h 5398971"/>
                <a:gd name="connsiteX11" fmla="*/ 1038570 w 3111689"/>
                <a:gd name="connsiteY11" fmla="*/ 1199916 h 5398971"/>
                <a:gd name="connsiteX12" fmla="*/ 858546 w 3111689"/>
                <a:gd name="connsiteY12" fmla="*/ 956863 h 5398971"/>
                <a:gd name="connsiteX13" fmla="*/ 491319 w 3111689"/>
                <a:gd name="connsiteY13" fmla="*/ 547760 h 5398971"/>
                <a:gd name="connsiteX14" fmla="*/ 218364 w 3111689"/>
                <a:gd name="connsiteY14" fmla="*/ 247509 h 5398971"/>
                <a:gd name="connsiteX15" fmla="*/ 27295 w 3111689"/>
                <a:gd name="connsiteY15" fmla="*/ 56441 h 5398971"/>
                <a:gd name="connsiteX16" fmla="*/ 0 w 3111689"/>
                <a:gd name="connsiteY16" fmla="*/ 0 h 5398971"/>
                <a:gd name="connsiteX17" fmla="*/ 3111689 w 3111689"/>
                <a:gd name="connsiteY17" fmla="*/ 8483 h 5398971"/>
                <a:gd name="connsiteX18" fmla="*/ 3094492 w 3111689"/>
                <a:gd name="connsiteY18" fmla="*/ 4737243 h 5398971"/>
                <a:gd name="connsiteX19" fmla="*/ 1554977 w 3111689"/>
                <a:gd name="connsiteY19" fmla="*/ 5398971 h 5398971"/>
                <a:gd name="connsiteX0" fmla="*/ 1554977 w 3111689"/>
                <a:gd name="connsiteY0" fmla="*/ 5398971 h 5398971"/>
                <a:gd name="connsiteX1" fmla="*/ 1684828 w 3111689"/>
                <a:gd name="connsiteY1" fmla="*/ 4928692 h 5398971"/>
                <a:gd name="connsiteX2" fmla="*/ 1787856 w 3111689"/>
                <a:gd name="connsiteY2" fmla="*/ 4123473 h 5398971"/>
                <a:gd name="connsiteX3" fmla="*/ 1828800 w 3111689"/>
                <a:gd name="connsiteY3" fmla="*/ 3686745 h 5398971"/>
                <a:gd name="connsiteX4" fmla="*/ 1801504 w 3111689"/>
                <a:gd name="connsiteY4" fmla="*/ 3331903 h 5398971"/>
                <a:gd name="connsiteX5" fmla="*/ 1678674 w 3111689"/>
                <a:gd name="connsiteY5" fmla="*/ 2745049 h 5398971"/>
                <a:gd name="connsiteX6" fmla="*/ 1617066 w 3111689"/>
                <a:gd name="connsiteY6" fmla="*/ 2556865 h 5398971"/>
                <a:gd name="connsiteX7" fmla="*/ 1471751 w 3111689"/>
                <a:gd name="connsiteY7" fmla="*/ 2039392 h 5398971"/>
                <a:gd name="connsiteX8" fmla="*/ 1334877 w 3111689"/>
                <a:gd name="connsiteY8" fmla="*/ 1741041 h 5398971"/>
                <a:gd name="connsiteX9" fmla="*/ 1220649 w 3111689"/>
                <a:gd name="connsiteY9" fmla="*/ 1508293 h 5398971"/>
                <a:gd name="connsiteX10" fmla="*/ 1138275 w 3111689"/>
                <a:gd name="connsiteY10" fmla="*/ 1362444 h 5398971"/>
                <a:gd name="connsiteX11" fmla="*/ 1038570 w 3111689"/>
                <a:gd name="connsiteY11" fmla="*/ 1199916 h 5398971"/>
                <a:gd name="connsiteX12" fmla="*/ 858546 w 3111689"/>
                <a:gd name="connsiteY12" fmla="*/ 956863 h 5398971"/>
                <a:gd name="connsiteX13" fmla="*/ 491319 w 3111689"/>
                <a:gd name="connsiteY13" fmla="*/ 547760 h 5398971"/>
                <a:gd name="connsiteX14" fmla="*/ 218364 w 3111689"/>
                <a:gd name="connsiteY14" fmla="*/ 247509 h 5398971"/>
                <a:gd name="connsiteX15" fmla="*/ 27295 w 3111689"/>
                <a:gd name="connsiteY15" fmla="*/ 56441 h 5398971"/>
                <a:gd name="connsiteX16" fmla="*/ 0 w 3111689"/>
                <a:gd name="connsiteY16" fmla="*/ 0 h 5398971"/>
                <a:gd name="connsiteX17" fmla="*/ 3111689 w 3111689"/>
                <a:gd name="connsiteY17" fmla="*/ 8483 h 5398971"/>
                <a:gd name="connsiteX18" fmla="*/ 3094492 w 3111689"/>
                <a:gd name="connsiteY18" fmla="*/ 4737243 h 5398971"/>
                <a:gd name="connsiteX19" fmla="*/ 1554977 w 3111689"/>
                <a:gd name="connsiteY19" fmla="*/ 5398971 h 5398971"/>
                <a:gd name="connsiteX0" fmla="*/ 1554977 w 3111689"/>
                <a:gd name="connsiteY0" fmla="*/ 5398971 h 5398971"/>
                <a:gd name="connsiteX1" fmla="*/ 1684828 w 3111689"/>
                <a:gd name="connsiteY1" fmla="*/ 4928692 h 5398971"/>
                <a:gd name="connsiteX2" fmla="*/ 1787856 w 3111689"/>
                <a:gd name="connsiteY2" fmla="*/ 4123473 h 5398971"/>
                <a:gd name="connsiteX3" fmla="*/ 1828800 w 3111689"/>
                <a:gd name="connsiteY3" fmla="*/ 3686745 h 5398971"/>
                <a:gd name="connsiteX4" fmla="*/ 1801504 w 3111689"/>
                <a:gd name="connsiteY4" fmla="*/ 3331903 h 5398971"/>
                <a:gd name="connsiteX5" fmla="*/ 1678674 w 3111689"/>
                <a:gd name="connsiteY5" fmla="*/ 2745049 h 5398971"/>
                <a:gd name="connsiteX6" fmla="*/ 1617066 w 3111689"/>
                <a:gd name="connsiteY6" fmla="*/ 2556865 h 5398971"/>
                <a:gd name="connsiteX7" fmla="*/ 1471751 w 3111689"/>
                <a:gd name="connsiteY7" fmla="*/ 2039392 h 5398971"/>
                <a:gd name="connsiteX8" fmla="*/ 1334877 w 3111689"/>
                <a:gd name="connsiteY8" fmla="*/ 1741041 h 5398971"/>
                <a:gd name="connsiteX9" fmla="*/ 1220649 w 3111689"/>
                <a:gd name="connsiteY9" fmla="*/ 1508293 h 5398971"/>
                <a:gd name="connsiteX10" fmla="*/ 1138275 w 3111689"/>
                <a:gd name="connsiteY10" fmla="*/ 1362444 h 5398971"/>
                <a:gd name="connsiteX11" fmla="*/ 1038570 w 3111689"/>
                <a:gd name="connsiteY11" fmla="*/ 1199916 h 5398971"/>
                <a:gd name="connsiteX12" fmla="*/ 858546 w 3111689"/>
                <a:gd name="connsiteY12" fmla="*/ 956863 h 5398971"/>
                <a:gd name="connsiteX13" fmla="*/ 491319 w 3111689"/>
                <a:gd name="connsiteY13" fmla="*/ 547760 h 5398971"/>
                <a:gd name="connsiteX14" fmla="*/ 218364 w 3111689"/>
                <a:gd name="connsiteY14" fmla="*/ 247509 h 5398971"/>
                <a:gd name="connsiteX15" fmla="*/ 27295 w 3111689"/>
                <a:gd name="connsiteY15" fmla="*/ 56441 h 5398971"/>
                <a:gd name="connsiteX16" fmla="*/ 0 w 3111689"/>
                <a:gd name="connsiteY16" fmla="*/ 0 h 5398971"/>
                <a:gd name="connsiteX17" fmla="*/ 3111689 w 3111689"/>
                <a:gd name="connsiteY17" fmla="*/ 8483 h 5398971"/>
                <a:gd name="connsiteX18" fmla="*/ 3094492 w 3111689"/>
                <a:gd name="connsiteY18" fmla="*/ 4737243 h 5398971"/>
                <a:gd name="connsiteX19" fmla="*/ 1554977 w 3111689"/>
                <a:gd name="connsiteY19" fmla="*/ 5398971 h 5398971"/>
                <a:gd name="connsiteX0" fmla="*/ 1554977 w 3111689"/>
                <a:gd name="connsiteY0" fmla="*/ 5398971 h 5398971"/>
                <a:gd name="connsiteX1" fmla="*/ 1684828 w 3111689"/>
                <a:gd name="connsiteY1" fmla="*/ 4928692 h 5398971"/>
                <a:gd name="connsiteX2" fmla="*/ 1787856 w 3111689"/>
                <a:gd name="connsiteY2" fmla="*/ 4123473 h 5398971"/>
                <a:gd name="connsiteX3" fmla="*/ 1828800 w 3111689"/>
                <a:gd name="connsiteY3" fmla="*/ 3686745 h 5398971"/>
                <a:gd name="connsiteX4" fmla="*/ 1801504 w 3111689"/>
                <a:gd name="connsiteY4" fmla="*/ 3331903 h 5398971"/>
                <a:gd name="connsiteX5" fmla="*/ 1678674 w 3111689"/>
                <a:gd name="connsiteY5" fmla="*/ 2745049 h 5398971"/>
                <a:gd name="connsiteX6" fmla="*/ 1648780 w 3111689"/>
                <a:gd name="connsiteY6" fmla="*/ 2556865 h 5398971"/>
                <a:gd name="connsiteX7" fmla="*/ 1471751 w 3111689"/>
                <a:gd name="connsiteY7" fmla="*/ 2039392 h 5398971"/>
                <a:gd name="connsiteX8" fmla="*/ 1334877 w 3111689"/>
                <a:gd name="connsiteY8" fmla="*/ 1741041 h 5398971"/>
                <a:gd name="connsiteX9" fmla="*/ 1220649 w 3111689"/>
                <a:gd name="connsiteY9" fmla="*/ 1508293 h 5398971"/>
                <a:gd name="connsiteX10" fmla="*/ 1138275 w 3111689"/>
                <a:gd name="connsiteY10" fmla="*/ 1362444 h 5398971"/>
                <a:gd name="connsiteX11" fmla="*/ 1038570 w 3111689"/>
                <a:gd name="connsiteY11" fmla="*/ 1199916 h 5398971"/>
                <a:gd name="connsiteX12" fmla="*/ 858546 w 3111689"/>
                <a:gd name="connsiteY12" fmla="*/ 956863 h 5398971"/>
                <a:gd name="connsiteX13" fmla="*/ 491319 w 3111689"/>
                <a:gd name="connsiteY13" fmla="*/ 547760 h 5398971"/>
                <a:gd name="connsiteX14" fmla="*/ 218364 w 3111689"/>
                <a:gd name="connsiteY14" fmla="*/ 247509 h 5398971"/>
                <a:gd name="connsiteX15" fmla="*/ 27295 w 3111689"/>
                <a:gd name="connsiteY15" fmla="*/ 56441 h 5398971"/>
                <a:gd name="connsiteX16" fmla="*/ 0 w 3111689"/>
                <a:gd name="connsiteY16" fmla="*/ 0 h 5398971"/>
                <a:gd name="connsiteX17" fmla="*/ 3111689 w 3111689"/>
                <a:gd name="connsiteY17" fmla="*/ 8483 h 5398971"/>
                <a:gd name="connsiteX18" fmla="*/ 3094492 w 3111689"/>
                <a:gd name="connsiteY18" fmla="*/ 4737243 h 5398971"/>
                <a:gd name="connsiteX19" fmla="*/ 1554977 w 3111689"/>
                <a:gd name="connsiteY19" fmla="*/ 5398971 h 5398971"/>
                <a:gd name="connsiteX0" fmla="*/ 1838678 w 3395390"/>
                <a:gd name="connsiteY0" fmla="*/ 5390488 h 5390488"/>
                <a:gd name="connsiteX1" fmla="*/ 1968529 w 3395390"/>
                <a:gd name="connsiteY1" fmla="*/ 4920209 h 5390488"/>
                <a:gd name="connsiteX2" fmla="*/ 2071557 w 3395390"/>
                <a:gd name="connsiteY2" fmla="*/ 4114990 h 5390488"/>
                <a:gd name="connsiteX3" fmla="*/ 2112501 w 3395390"/>
                <a:gd name="connsiteY3" fmla="*/ 3678262 h 5390488"/>
                <a:gd name="connsiteX4" fmla="*/ 2085205 w 3395390"/>
                <a:gd name="connsiteY4" fmla="*/ 3323420 h 5390488"/>
                <a:gd name="connsiteX5" fmla="*/ 1962375 w 3395390"/>
                <a:gd name="connsiteY5" fmla="*/ 2736566 h 5390488"/>
                <a:gd name="connsiteX6" fmla="*/ 1932481 w 3395390"/>
                <a:gd name="connsiteY6" fmla="*/ 2548382 h 5390488"/>
                <a:gd name="connsiteX7" fmla="*/ 1755452 w 3395390"/>
                <a:gd name="connsiteY7" fmla="*/ 2030909 h 5390488"/>
                <a:gd name="connsiteX8" fmla="*/ 1618578 w 3395390"/>
                <a:gd name="connsiteY8" fmla="*/ 1732558 h 5390488"/>
                <a:gd name="connsiteX9" fmla="*/ 1504350 w 3395390"/>
                <a:gd name="connsiteY9" fmla="*/ 1499810 h 5390488"/>
                <a:gd name="connsiteX10" fmla="*/ 1421976 w 3395390"/>
                <a:gd name="connsiteY10" fmla="*/ 1353961 h 5390488"/>
                <a:gd name="connsiteX11" fmla="*/ 1322271 w 3395390"/>
                <a:gd name="connsiteY11" fmla="*/ 1191433 h 5390488"/>
                <a:gd name="connsiteX12" fmla="*/ 1142247 w 3395390"/>
                <a:gd name="connsiteY12" fmla="*/ 948380 h 5390488"/>
                <a:gd name="connsiteX13" fmla="*/ 775020 w 3395390"/>
                <a:gd name="connsiteY13" fmla="*/ 539277 h 5390488"/>
                <a:gd name="connsiteX14" fmla="*/ 502065 w 3395390"/>
                <a:gd name="connsiteY14" fmla="*/ 239026 h 5390488"/>
                <a:gd name="connsiteX15" fmla="*/ 310996 w 3395390"/>
                <a:gd name="connsiteY15" fmla="*/ 47958 h 5390488"/>
                <a:gd name="connsiteX16" fmla="*/ 0 w 3395390"/>
                <a:gd name="connsiteY16" fmla="*/ 9570 h 5390488"/>
                <a:gd name="connsiteX17" fmla="*/ 3395390 w 3395390"/>
                <a:gd name="connsiteY17" fmla="*/ 0 h 5390488"/>
                <a:gd name="connsiteX18" fmla="*/ 3378193 w 3395390"/>
                <a:gd name="connsiteY18" fmla="*/ 4728760 h 5390488"/>
                <a:gd name="connsiteX19" fmla="*/ 1838678 w 3395390"/>
                <a:gd name="connsiteY19" fmla="*/ 5390488 h 5390488"/>
                <a:gd name="connsiteX0" fmla="*/ 1838678 w 3395390"/>
                <a:gd name="connsiteY0" fmla="*/ 5390488 h 5390488"/>
                <a:gd name="connsiteX1" fmla="*/ 1968529 w 3395390"/>
                <a:gd name="connsiteY1" fmla="*/ 4920209 h 5390488"/>
                <a:gd name="connsiteX2" fmla="*/ 2071557 w 3395390"/>
                <a:gd name="connsiteY2" fmla="*/ 4114990 h 5390488"/>
                <a:gd name="connsiteX3" fmla="*/ 2112501 w 3395390"/>
                <a:gd name="connsiteY3" fmla="*/ 3678262 h 5390488"/>
                <a:gd name="connsiteX4" fmla="*/ 2085205 w 3395390"/>
                <a:gd name="connsiteY4" fmla="*/ 3323420 h 5390488"/>
                <a:gd name="connsiteX5" fmla="*/ 1962375 w 3395390"/>
                <a:gd name="connsiteY5" fmla="*/ 2736566 h 5390488"/>
                <a:gd name="connsiteX6" fmla="*/ 1932481 w 3395390"/>
                <a:gd name="connsiteY6" fmla="*/ 2548382 h 5390488"/>
                <a:gd name="connsiteX7" fmla="*/ 1755452 w 3395390"/>
                <a:gd name="connsiteY7" fmla="*/ 2030909 h 5390488"/>
                <a:gd name="connsiteX8" fmla="*/ 1618578 w 3395390"/>
                <a:gd name="connsiteY8" fmla="*/ 1732558 h 5390488"/>
                <a:gd name="connsiteX9" fmla="*/ 1504350 w 3395390"/>
                <a:gd name="connsiteY9" fmla="*/ 1499810 h 5390488"/>
                <a:gd name="connsiteX10" fmla="*/ 1421976 w 3395390"/>
                <a:gd name="connsiteY10" fmla="*/ 1353961 h 5390488"/>
                <a:gd name="connsiteX11" fmla="*/ 1322271 w 3395390"/>
                <a:gd name="connsiteY11" fmla="*/ 1191433 h 5390488"/>
                <a:gd name="connsiteX12" fmla="*/ 1142247 w 3395390"/>
                <a:gd name="connsiteY12" fmla="*/ 948380 h 5390488"/>
                <a:gd name="connsiteX13" fmla="*/ 775020 w 3395390"/>
                <a:gd name="connsiteY13" fmla="*/ 539277 h 5390488"/>
                <a:gd name="connsiteX14" fmla="*/ 502065 w 3395390"/>
                <a:gd name="connsiteY14" fmla="*/ 239026 h 5390488"/>
                <a:gd name="connsiteX15" fmla="*/ 127425 w 3395390"/>
                <a:gd name="connsiteY15" fmla="*/ 75038 h 5390488"/>
                <a:gd name="connsiteX16" fmla="*/ 0 w 3395390"/>
                <a:gd name="connsiteY16" fmla="*/ 9570 h 5390488"/>
                <a:gd name="connsiteX17" fmla="*/ 3395390 w 3395390"/>
                <a:gd name="connsiteY17" fmla="*/ 0 h 5390488"/>
                <a:gd name="connsiteX18" fmla="*/ 3378193 w 3395390"/>
                <a:gd name="connsiteY18" fmla="*/ 4728760 h 5390488"/>
                <a:gd name="connsiteX19" fmla="*/ 1838678 w 3395390"/>
                <a:gd name="connsiteY19" fmla="*/ 5390488 h 5390488"/>
                <a:gd name="connsiteX0" fmla="*/ 1838678 w 3395390"/>
                <a:gd name="connsiteY0" fmla="*/ 5390488 h 5390488"/>
                <a:gd name="connsiteX1" fmla="*/ 1968529 w 3395390"/>
                <a:gd name="connsiteY1" fmla="*/ 4920209 h 5390488"/>
                <a:gd name="connsiteX2" fmla="*/ 2071557 w 3395390"/>
                <a:gd name="connsiteY2" fmla="*/ 4114990 h 5390488"/>
                <a:gd name="connsiteX3" fmla="*/ 2112501 w 3395390"/>
                <a:gd name="connsiteY3" fmla="*/ 3678262 h 5390488"/>
                <a:gd name="connsiteX4" fmla="*/ 2085205 w 3395390"/>
                <a:gd name="connsiteY4" fmla="*/ 3323420 h 5390488"/>
                <a:gd name="connsiteX5" fmla="*/ 1962375 w 3395390"/>
                <a:gd name="connsiteY5" fmla="*/ 2736566 h 5390488"/>
                <a:gd name="connsiteX6" fmla="*/ 1932481 w 3395390"/>
                <a:gd name="connsiteY6" fmla="*/ 2548382 h 5390488"/>
                <a:gd name="connsiteX7" fmla="*/ 1755452 w 3395390"/>
                <a:gd name="connsiteY7" fmla="*/ 2030909 h 5390488"/>
                <a:gd name="connsiteX8" fmla="*/ 1618578 w 3395390"/>
                <a:gd name="connsiteY8" fmla="*/ 1732558 h 5390488"/>
                <a:gd name="connsiteX9" fmla="*/ 1504350 w 3395390"/>
                <a:gd name="connsiteY9" fmla="*/ 1499810 h 5390488"/>
                <a:gd name="connsiteX10" fmla="*/ 1421976 w 3395390"/>
                <a:gd name="connsiteY10" fmla="*/ 1353961 h 5390488"/>
                <a:gd name="connsiteX11" fmla="*/ 1322271 w 3395390"/>
                <a:gd name="connsiteY11" fmla="*/ 1191433 h 5390488"/>
                <a:gd name="connsiteX12" fmla="*/ 1142247 w 3395390"/>
                <a:gd name="connsiteY12" fmla="*/ 948380 h 5390488"/>
                <a:gd name="connsiteX13" fmla="*/ 775020 w 3395390"/>
                <a:gd name="connsiteY13" fmla="*/ 539277 h 5390488"/>
                <a:gd name="connsiteX14" fmla="*/ 368561 w 3395390"/>
                <a:gd name="connsiteY14" fmla="*/ 266105 h 5390488"/>
                <a:gd name="connsiteX15" fmla="*/ 127425 w 3395390"/>
                <a:gd name="connsiteY15" fmla="*/ 75038 h 5390488"/>
                <a:gd name="connsiteX16" fmla="*/ 0 w 3395390"/>
                <a:gd name="connsiteY16" fmla="*/ 9570 h 5390488"/>
                <a:gd name="connsiteX17" fmla="*/ 3395390 w 3395390"/>
                <a:gd name="connsiteY17" fmla="*/ 0 h 5390488"/>
                <a:gd name="connsiteX18" fmla="*/ 3378193 w 3395390"/>
                <a:gd name="connsiteY18" fmla="*/ 4728760 h 5390488"/>
                <a:gd name="connsiteX19" fmla="*/ 1838678 w 3395390"/>
                <a:gd name="connsiteY19" fmla="*/ 5390488 h 5390488"/>
                <a:gd name="connsiteX0" fmla="*/ 1838678 w 3395390"/>
                <a:gd name="connsiteY0" fmla="*/ 5390488 h 5390488"/>
                <a:gd name="connsiteX1" fmla="*/ 1968529 w 3395390"/>
                <a:gd name="connsiteY1" fmla="*/ 4920209 h 5390488"/>
                <a:gd name="connsiteX2" fmla="*/ 2071557 w 3395390"/>
                <a:gd name="connsiteY2" fmla="*/ 4114990 h 5390488"/>
                <a:gd name="connsiteX3" fmla="*/ 2112501 w 3395390"/>
                <a:gd name="connsiteY3" fmla="*/ 3678262 h 5390488"/>
                <a:gd name="connsiteX4" fmla="*/ 2085205 w 3395390"/>
                <a:gd name="connsiteY4" fmla="*/ 3323420 h 5390488"/>
                <a:gd name="connsiteX5" fmla="*/ 1962375 w 3395390"/>
                <a:gd name="connsiteY5" fmla="*/ 2736566 h 5390488"/>
                <a:gd name="connsiteX6" fmla="*/ 1932481 w 3395390"/>
                <a:gd name="connsiteY6" fmla="*/ 2548382 h 5390488"/>
                <a:gd name="connsiteX7" fmla="*/ 1755452 w 3395390"/>
                <a:gd name="connsiteY7" fmla="*/ 2030909 h 5390488"/>
                <a:gd name="connsiteX8" fmla="*/ 1618578 w 3395390"/>
                <a:gd name="connsiteY8" fmla="*/ 1732558 h 5390488"/>
                <a:gd name="connsiteX9" fmla="*/ 1504350 w 3395390"/>
                <a:gd name="connsiteY9" fmla="*/ 1499810 h 5390488"/>
                <a:gd name="connsiteX10" fmla="*/ 1421976 w 3395390"/>
                <a:gd name="connsiteY10" fmla="*/ 1353961 h 5390488"/>
                <a:gd name="connsiteX11" fmla="*/ 1322271 w 3395390"/>
                <a:gd name="connsiteY11" fmla="*/ 1191433 h 5390488"/>
                <a:gd name="connsiteX12" fmla="*/ 1142247 w 3395390"/>
                <a:gd name="connsiteY12" fmla="*/ 948380 h 5390488"/>
                <a:gd name="connsiteX13" fmla="*/ 791707 w 3395390"/>
                <a:gd name="connsiteY13" fmla="*/ 593435 h 5390488"/>
                <a:gd name="connsiteX14" fmla="*/ 368561 w 3395390"/>
                <a:gd name="connsiteY14" fmla="*/ 266105 h 5390488"/>
                <a:gd name="connsiteX15" fmla="*/ 127425 w 3395390"/>
                <a:gd name="connsiteY15" fmla="*/ 75038 h 5390488"/>
                <a:gd name="connsiteX16" fmla="*/ 0 w 3395390"/>
                <a:gd name="connsiteY16" fmla="*/ 9570 h 5390488"/>
                <a:gd name="connsiteX17" fmla="*/ 3395390 w 3395390"/>
                <a:gd name="connsiteY17" fmla="*/ 0 h 5390488"/>
                <a:gd name="connsiteX18" fmla="*/ 3378193 w 3395390"/>
                <a:gd name="connsiteY18" fmla="*/ 4728760 h 5390488"/>
                <a:gd name="connsiteX19" fmla="*/ 1838678 w 3395390"/>
                <a:gd name="connsiteY19" fmla="*/ 5390488 h 5390488"/>
                <a:gd name="connsiteX0" fmla="*/ 1855367 w 3412079"/>
                <a:gd name="connsiteY0" fmla="*/ 5426050 h 5426050"/>
                <a:gd name="connsiteX1" fmla="*/ 1985218 w 3412079"/>
                <a:gd name="connsiteY1" fmla="*/ 4955771 h 5426050"/>
                <a:gd name="connsiteX2" fmla="*/ 2088246 w 3412079"/>
                <a:gd name="connsiteY2" fmla="*/ 4150552 h 5426050"/>
                <a:gd name="connsiteX3" fmla="*/ 2129190 w 3412079"/>
                <a:gd name="connsiteY3" fmla="*/ 3713824 h 5426050"/>
                <a:gd name="connsiteX4" fmla="*/ 2101894 w 3412079"/>
                <a:gd name="connsiteY4" fmla="*/ 3358982 h 5426050"/>
                <a:gd name="connsiteX5" fmla="*/ 1979064 w 3412079"/>
                <a:gd name="connsiteY5" fmla="*/ 2772128 h 5426050"/>
                <a:gd name="connsiteX6" fmla="*/ 1949170 w 3412079"/>
                <a:gd name="connsiteY6" fmla="*/ 2583944 h 5426050"/>
                <a:gd name="connsiteX7" fmla="*/ 1772141 w 3412079"/>
                <a:gd name="connsiteY7" fmla="*/ 2066471 h 5426050"/>
                <a:gd name="connsiteX8" fmla="*/ 1635267 w 3412079"/>
                <a:gd name="connsiteY8" fmla="*/ 1768120 h 5426050"/>
                <a:gd name="connsiteX9" fmla="*/ 1521039 w 3412079"/>
                <a:gd name="connsiteY9" fmla="*/ 1535372 h 5426050"/>
                <a:gd name="connsiteX10" fmla="*/ 1438665 w 3412079"/>
                <a:gd name="connsiteY10" fmla="*/ 1389523 h 5426050"/>
                <a:gd name="connsiteX11" fmla="*/ 1338960 w 3412079"/>
                <a:gd name="connsiteY11" fmla="*/ 1226995 h 5426050"/>
                <a:gd name="connsiteX12" fmla="*/ 1158936 w 3412079"/>
                <a:gd name="connsiteY12" fmla="*/ 983942 h 5426050"/>
                <a:gd name="connsiteX13" fmla="*/ 808396 w 3412079"/>
                <a:gd name="connsiteY13" fmla="*/ 628997 h 5426050"/>
                <a:gd name="connsiteX14" fmla="*/ 385250 w 3412079"/>
                <a:gd name="connsiteY14" fmla="*/ 301667 h 5426050"/>
                <a:gd name="connsiteX15" fmla="*/ 144114 w 3412079"/>
                <a:gd name="connsiteY15" fmla="*/ 110600 h 5426050"/>
                <a:gd name="connsiteX16" fmla="*/ 0 w 3412079"/>
                <a:gd name="connsiteY16" fmla="*/ 0 h 5426050"/>
                <a:gd name="connsiteX17" fmla="*/ 3412079 w 3412079"/>
                <a:gd name="connsiteY17" fmla="*/ 35562 h 5426050"/>
                <a:gd name="connsiteX18" fmla="*/ 3394882 w 3412079"/>
                <a:gd name="connsiteY18" fmla="*/ 4764322 h 5426050"/>
                <a:gd name="connsiteX19" fmla="*/ 1855367 w 3412079"/>
                <a:gd name="connsiteY19" fmla="*/ 5426050 h 5426050"/>
                <a:gd name="connsiteX0" fmla="*/ 2022249 w 3412079"/>
                <a:gd name="connsiteY0" fmla="*/ 5037916 h 5037916"/>
                <a:gd name="connsiteX1" fmla="*/ 1985218 w 3412079"/>
                <a:gd name="connsiteY1" fmla="*/ 4955771 h 5037916"/>
                <a:gd name="connsiteX2" fmla="*/ 2088246 w 3412079"/>
                <a:gd name="connsiteY2" fmla="*/ 4150552 h 5037916"/>
                <a:gd name="connsiteX3" fmla="*/ 2129190 w 3412079"/>
                <a:gd name="connsiteY3" fmla="*/ 3713824 h 5037916"/>
                <a:gd name="connsiteX4" fmla="*/ 2101894 w 3412079"/>
                <a:gd name="connsiteY4" fmla="*/ 3358982 h 5037916"/>
                <a:gd name="connsiteX5" fmla="*/ 1979064 w 3412079"/>
                <a:gd name="connsiteY5" fmla="*/ 2772128 h 5037916"/>
                <a:gd name="connsiteX6" fmla="*/ 1949170 w 3412079"/>
                <a:gd name="connsiteY6" fmla="*/ 2583944 h 5037916"/>
                <a:gd name="connsiteX7" fmla="*/ 1772141 w 3412079"/>
                <a:gd name="connsiteY7" fmla="*/ 2066471 h 5037916"/>
                <a:gd name="connsiteX8" fmla="*/ 1635267 w 3412079"/>
                <a:gd name="connsiteY8" fmla="*/ 1768120 h 5037916"/>
                <a:gd name="connsiteX9" fmla="*/ 1521039 w 3412079"/>
                <a:gd name="connsiteY9" fmla="*/ 1535372 h 5037916"/>
                <a:gd name="connsiteX10" fmla="*/ 1438665 w 3412079"/>
                <a:gd name="connsiteY10" fmla="*/ 1389523 h 5037916"/>
                <a:gd name="connsiteX11" fmla="*/ 1338960 w 3412079"/>
                <a:gd name="connsiteY11" fmla="*/ 1226995 h 5037916"/>
                <a:gd name="connsiteX12" fmla="*/ 1158936 w 3412079"/>
                <a:gd name="connsiteY12" fmla="*/ 983942 h 5037916"/>
                <a:gd name="connsiteX13" fmla="*/ 808396 w 3412079"/>
                <a:gd name="connsiteY13" fmla="*/ 628997 h 5037916"/>
                <a:gd name="connsiteX14" fmla="*/ 385250 w 3412079"/>
                <a:gd name="connsiteY14" fmla="*/ 301667 h 5037916"/>
                <a:gd name="connsiteX15" fmla="*/ 144114 w 3412079"/>
                <a:gd name="connsiteY15" fmla="*/ 110600 h 5037916"/>
                <a:gd name="connsiteX16" fmla="*/ 0 w 3412079"/>
                <a:gd name="connsiteY16" fmla="*/ 0 h 5037916"/>
                <a:gd name="connsiteX17" fmla="*/ 3412079 w 3412079"/>
                <a:gd name="connsiteY17" fmla="*/ 35562 h 5037916"/>
                <a:gd name="connsiteX18" fmla="*/ 3394882 w 3412079"/>
                <a:gd name="connsiteY18" fmla="*/ 4764322 h 5037916"/>
                <a:gd name="connsiteX19" fmla="*/ 2022249 w 3412079"/>
                <a:gd name="connsiteY19" fmla="*/ 5037916 h 5037916"/>
                <a:gd name="connsiteX0" fmla="*/ 2022249 w 3445460"/>
                <a:gd name="connsiteY0" fmla="*/ 5037916 h 5037916"/>
                <a:gd name="connsiteX1" fmla="*/ 1985218 w 3445460"/>
                <a:gd name="connsiteY1" fmla="*/ 4955771 h 5037916"/>
                <a:gd name="connsiteX2" fmla="*/ 2088246 w 3445460"/>
                <a:gd name="connsiteY2" fmla="*/ 4150552 h 5037916"/>
                <a:gd name="connsiteX3" fmla="*/ 2129190 w 3445460"/>
                <a:gd name="connsiteY3" fmla="*/ 3713824 h 5037916"/>
                <a:gd name="connsiteX4" fmla="*/ 2101894 w 3445460"/>
                <a:gd name="connsiteY4" fmla="*/ 3358982 h 5037916"/>
                <a:gd name="connsiteX5" fmla="*/ 1979064 w 3445460"/>
                <a:gd name="connsiteY5" fmla="*/ 2772128 h 5037916"/>
                <a:gd name="connsiteX6" fmla="*/ 1949170 w 3445460"/>
                <a:gd name="connsiteY6" fmla="*/ 2583944 h 5037916"/>
                <a:gd name="connsiteX7" fmla="*/ 1772141 w 3445460"/>
                <a:gd name="connsiteY7" fmla="*/ 2066471 h 5037916"/>
                <a:gd name="connsiteX8" fmla="*/ 1635267 w 3445460"/>
                <a:gd name="connsiteY8" fmla="*/ 1768120 h 5037916"/>
                <a:gd name="connsiteX9" fmla="*/ 1521039 w 3445460"/>
                <a:gd name="connsiteY9" fmla="*/ 1535372 h 5037916"/>
                <a:gd name="connsiteX10" fmla="*/ 1438665 w 3445460"/>
                <a:gd name="connsiteY10" fmla="*/ 1389523 h 5037916"/>
                <a:gd name="connsiteX11" fmla="*/ 1338960 w 3445460"/>
                <a:gd name="connsiteY11" fmla="*/ 1226995 h 5037916"/>
                <a:gd name="connsiteX12" fmla="*/ 1158936 w 3445460"/>
                <a:gd name="connsiteY12" fmla="*/ 983942 h 5037916"/>
                <a:gd name="connsiteX13" fmla="*/ 808396 w 3445460"/>
                <a:gd name="connsiteY13" fmla="*/ 628997 h 5037916"/>
                <a:gd name="connsiteX14" fmla="*/ 385250 w 3445460"/>
                <a:gd name="connsiteY14" fmla="*/ 301667 h 5037916"/>
                <a:gd name="connsiteX15" fmla="*/ 144114 w 3445460"/>
                <a:gd name="connsiteY15" fmla="*/ 110600 h 5037916"/>
                <a:gd name="connsiteX16" fmla="*/ 0 w 3445460"/>
                <a:gd name="connsiteY16" fmla="*/ 0 h 5037916"/>
                <a:gd name="connsiteX17" fmla="*/ 3412079 w 3445460"/>
                <a:gd name="connsiteY17" fmla="*/ 35562 h 5037916"/>
                <a:gd name="connsiteX18" fmla="*/ 3444947 w 3445460"/>
                <a:gd name="connsiteY18" fmla="*/ 4692113 h 5037916"/>
                <a:gd name="connsiteX19" fmla="*/ 2022249 w 3445460"/>
                <a:gd name="connsiteY19" fmla="*/ 5037916 h 5037916"/>
                <a:gd name="connsiteX0" fmla="*/ 2022249 w 3445458"/>
                <a:gd name="connsiteY0" fmla="*/ 5037916 h 5037916"/>
                <a:gd name="connsiteX1" fmla="*/ 1985218 w 3445458"/>
                <a:gd name="connsiteY1" fmla="*/ 4955771 h 5037916"/>
                <a:gd name="connsiteX2" fmla="*/ 2088246 w 3445458"/>
                <a:gd name="connsiteY2" fmla="*/ 4150552 h 5037916"/>
                <a:gd name="connsiteX3" fmla="*/ 2129190 w 3445458"/>
                <a:gd name="connsiteY3" fmla="*/ 3713824 h 5037916"/>
                <a:gd name="connsiteX4" fmla="*/ 2101894 w 3445458"/>
                <a:gd name="connsiteY4" fmla="*/ 3358982 h 5037916"/>
                <a:gd name="connsiteX5" fmla="*/ 2095884 w 3445458"/>
                <a:gd name="connsiteY5" fmla="*/ 2943628 h 5037916"/>
                <a:gd name="connsiteX6" fmla="*/ 1949170 w 3445458"/>
                <a:gd name="connsiteY6" fmla="*/ 2583944 h 5037916"/>
                <a:gd name="connsiteX7" fmla="*/ 1772141 w 3445458"/>
                <a:gd name="connsiteY7" fmla="*/ 2066471 h 5037916"/>
                <a:gd name="connsiteX8" fmla="*/ 1635267 w 3445458"/>
                <a:gd name="connsiteY8" fmla="*/ 1768120 h 5037916"/>
                <a:gd name="connsiteX9" fmla="*/ 1521039 w 3445458"/>
                <a:gd name="connsiteY9" fmla="*/ 1535372 h 5037916"/>
                <a:gd name="connsiteX10" fmla="*/ 1438665 w 3445458"/>
                <a:gd name="connsiteY10" fmla="*/ 1389523 h 5037916"/>
                <a:gd name="connsiteX11" fmla="*/ 1338960 w 3445458"/>
                <a:gd name="connsiteY11" fmla="*/ 1226995 h 5037916"/>
                <a:gd name="connsiteX12" fmla="*/ 1158936 w 3445458"/>
                <a:gd name="connsiteY12" fmla="*/ 983942 h 5037916"/>
                <a:gd name="connsiteX13" fmla="*/ 808396 w 3445458"/>
                <a:gd name="connsiteY13" fmla="*/ 628997 h 5037916"/>
                <a:gd name="connsiteX14" fmla="*/ 385250 w 3445458"/>
                <a:gd name="connsiteY14" fmla="*/ 301667 h 5037916"/>
                <a:gd name="connsiteX15" fmla="*/ 144114 w 3445458"/>
                <a:gd name="connsiteY15" fmla="*/ 110600 h 5037916"/>
                <a:gd name="connsiteX16" fmla="*/ 0 w 3445458"/>
                <a:gd name="connsiteY16" fmla="*/ 0 h 5037916"/>
                <a:gd name="connsiteX17" fmla="*/ 3412079 w 3445458"/>
                <a:gd name="connsiteY17" fmla="*/ 35562 h 5037916"/>
                <a:gd name="connsiteX18" fmla="*/ 3444947 w 3445458"/>
                <a:gd name="connsiteY18" fmla="*/ 4692113 h 5037916"/>
                <a:gd name="connsiteX19" fmla="*/ 2022249 w 3445458"/>
                <a:gd name="connsiteY19" fmla="*/ 5037916 h 5037916"/>
                <a:gd name="connsiteX0" fmla="*/ 2022249 w 3445460"/>
                <a:gd name="connsiteY0" fmla="*/ 5037916 h 5037916"/>
                <a:gd name="connsiteX1" fmla="*/ 1985218 w 3445460"/>
                <a:gd name="connsiteY1" fmla="*/ 4955771 h 5037916"/>
                <a:gd name="connsiteX2" fmla="*/ 2088246 w 3445460"/>
                <a:gd name="connsiteY2" fmla="*/ 4150552 h 5037916"/>
                <a:gd name="connsiteX3" fmla="*/ 2129190 w 3445460"/>
                <a:gd name="connsiteY3" fmla="*/ 3713824 h 5037916"/>
                <a:gd name="connsiteX4" fmla="*/ 2101894 w 3445460"/>
                <a:gd name="connsiteY4" fmla="*/ 3358982 h 5037916"/>
                <a:gd name="connsiteX5" fmla="*/ 2045819 w 3445460"/>
                <a:gd name="connsiteY5" fmla="*/ 2943628 h 5037916"/>
                <a:gd name="connsiteX6" fmla="*/ 1949170 w 3445460"/>
                <a:gd name="connsiteY6" fmla="*/ 2583944 h 5037916"/>
                <a:gd name="connsiteX7" fmla="*/ 1772141 w 3445460"/>
                <a:gd name="connsiteY7" fmla="*/ 2066471 h 5037916"/>
                <a:gd name="connsiteX8" fmla="*/ 1635267 w 3445460"/>
                <a:gd name="connsiteY8" fmla="*/ 1768120 h 5037916"/>
                <a:gd name="connsiteX9" fmla="*/ 1521039 w 3445460"/>
                <a:gd name="connsiteY9" fmla="*/ 1535372 h 5037916"/>
                <a:gd name="connsiteX10" fmla="*/ 1438665 w 3445460"/>
                <a:gd name="connsiteY10" fmla="*/ 1389523 h 5037916"/>
                <a:gd name="connsiteX11" fmla="*/ 1338960 w 3445460"/>
                <a:gd name="connsiteY11" fmla="*/ 1226995 h 5037916"/>
                <a:gd name="connsiteX12" fmla="*/ 1158936 w 3445460"/>
                <a:gd name="connsiteY12" fmla="*/ 983942 h 5037916"/>
                <a:gd name="connsiteX13" fmla="*/ 808396 w 3445460"/>
                <a:gd name="connsiteY13" fmla="*/ 628997 h 5037916"/>
                <a:gd name="connsiteX14" fmla="*/ 385250 w 3445460"/>
                <a:gd name="connsiteY14" fmla="*/ 301667 h 5037916"/>
                <a:gd name="connsiteX15" fmla="*/ 144114 w 3445460"/>
                <a:gd name="connsiteY15" fmla="*/ 110600 h 5037916"/>
                <a:gd name="connsiteX16" fmla="*/ 0 w 3445460"/>
                <a:gd name="connsiteY16" fmla="*/ 0 h 5037916"/>
                <a:gd name="connsiteX17" fmla="*/ 3412079 w 3445460"/>
                <a:gd name="connsiteY17" fmla="*/ 35562 h 5037916"/>
                <a:gd name="connsiteX18" fmla="*/ 3444947 w 3445460"/>
                <a:gd name="connsiteY18" fmla="*/ 4692113 h 5037916"/>
                <a:gd name="connsiteX19" fmla="*/ 2022249 w 3445460"/>
                <a:gd name="connsiteY19" fmla="*/ 5037916 h 5037916"/>
                <a:gd name="connsiteX0" fmla="*/ 2022249 w 3445458"/>
                <a:gd name="connsiteY0" fmla="*/ 5037916 h 5037916"/>
                <a:gd name="connsiteX1" fmla="*/ 1985218 w 3445458"/>
                <a:gd name="connsiteY1" fmla="*/ 4955771 h 5037916"/>
                <a:gd name="connsiteX2" fmla="*/ 2088246 w 3445458"/>
                <a:gd name="connsiteY2" fmla="*/ 4150552 h 5037916"/>
                <a:gd name="connsiteX3" fmla="*/ 2129190 w 3445458"/>
                <a:gd name="connsiteY3" fmla="*/ 3713824 h 5037916"/>
                <a:gd name="connsiteX4" fmla="*/ 2101894 w 3445458"/>
                <a:gd name="connsiteY4" fmla="*/ 3358982 h 5037916"/>
                <a:gd name="connsiteX5" fmla="*/ 2045819 w 3445458"/>
                <a:gd name="connsiteY5" fmla="*/ 2943628 h 5037916"/>
                <a:gd name="connsiteX6" fmla="*/ 1949170 w 3445458"/>
                <a:gd name="connsiteY6" fmla="*/ 2583944 h 5037916"/>
                <a:gd name="connsiteX7" fmla="*/ 1772141 w 3445458"/>
                <a:gd name="connsiteY7" fmla="*/ 2066471 h 5037916"/>
                <a:gd name="connsiteX8" fmla="*/ 1635267 w 3445458"/>
                <a:gd name="connsiteY8" fmla="*/ 1768120 h 5037916"/>
                <a:gd name="connsiteX9" fmla="*/ 1521039 w 3445458"/>
                <a:gd name="connsiteY9" fmla="*/ 1535372 h 5037916"/>
                <a:gd name="connsiteX10" fmla="*/ 1438665 w 3445458"/>
                <a:gd name="connsiteY10" fmla="*/ 1389523 h 5037916"/>
                <a:gd name="connsiteX11" fmla="*/ 1338960 w 3445458"/>
                <a:gd name="connsiteY11" fmla="*/ 1226995 h 5037916"/>
                <a:gd name="connsiteX12" fmla="*/ 1158936 w 3445458"/>
                <a:gd name="connsiteY12" fmla="*/ 983942 h 5037916"/>
                <a:gd name="connsiteX13" fmla="*/ 808396 w 3445458"/>
                <a:gd name="connsiteY13" fmla="*/ 628997 h 5037916"/>
                <a:gd name="connsiteX14" fmla="*/ 385250 w 3445458"/>
                <a:gd name="connsiteY14" fmla="*/ 301667 h 5037916"/>
                <a:gd name="connsiteX15" fmla="*/ 144114 w 3445458"/>
                <a:gd name="connsiteY15" fmla="*/ 110600 h 5037916"/>
                <a:gd name="connsiteX16" fmla="*/ 0 w 3445458"/>
                <a:gd name="connsiteY16" fmla="*/ 0 h 5037916"/>
                <a:gd name="connsiteX17" fmla="*/ 3412079 w 3445458"/>
                <a:gd name="connsiteY17" fmla="*/ 35562 h 5037916"/>
                <a:gd name="connsiteX18" fmla="*/ 3444947 w 3445458"/>
                <a:gd name="connsiteY18" fmla="*/ 4692113 h 5037916"/>
                <a:gd name="connsiteX19" fmla="*/ 2022249 w 3445458"/>
                <a:gd name="connsiteY19" fmla="*/ 5037916 h 5037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445458" h="5037916">
                  <a:moveTo>
                    <a:pt x="2022249" y="5037916"/>
                  </a:moveTo>
                  <a:lnTo>
                    <a:pt x="1985218" y="4955771"/>
                  </a:lnTo>
                  <a:lnTo>
                    <a:pt x="2088246" y="4150552"/>
                  </a:lnTo>
                  <a:lnTo>
                    <a:pt x="2129190" y="3713824"/>
                  </a:lnTo>
                  <a:lnTo>
                    <a:pt x="2101894" y="3358982"/>
                  </a:lnTo>
                  <a:cubicBezTo>
                    <a:pt x="2099891" y="3220531"/>
                    <a:pt x="2081200" y="3118184"/>
                    <a:pt x="2045819" y="2943628"/>
                  </a:cubicBezTo>
                  <a:cubicBezTo>
                    <a:pt x="2042901" y="2934276"/>
                    <a:pt x="1952088" y="2593296"/>
                    <a:pt x="1949170" y="2583944"/>
                  </a:cubicBezTo>
                  <a:cubicBezTo>
                    <a:pt x="1900731" y="2383904"/>
                    <a:pt x="1857578" y="2271677"/>
                    <a:pt x="1772141" y="2066471"/>
                  </a:cubicBezTo>
                  <a:cubicBezTo>
                    <a:pt x="1733564" y="1970464"/>
                    <a:pt x="1700271" y="1900284"/>
                    <a:pt x="1635267" y="1768120"/>
                  </a:cubicBezTo>
                  <a:cubicBezTo>
                    <a:pt x="1589893" y="1671855"/>
                    <a:pt x="1543235" y="1582114"/>
                    <a:pt x="1521039" y="1535372"/>
                  </a:cubicBezTo>
                  <a:cubicBezTo>
                    <a:pt x="1498843" y="1488630"/>
                    <a:pt x="1454917" y="1419397"/>
                    <a:pt x="1438665" y="1389523"/>
                  </a:cubicBezTo>
                  <a:lnTo>
                    <a:pt x="1338960" y="1226995"/>
                  </a:lnTo>
                  <a:lnTo>
                    <a:pt x="1158936" y="983942"/>
                  </a:lnTo>
                  <a:lnTo>
                    <a:pt x="808396" y="628997"/>
                  </a:lnTo>
                  <a:lnTo>
                    <a:pt x="385250" y="301667"/>
                  </a:lnTo>
                  <a:lnTo>
                    <a:pt x="144114" y="110600"/>
                  </a:lnTo>
                  <a:lnTo>
                    <a:pt x="0" y="0"/>
                  </a:lnTo>
                  <a:lnTo>
                    <a:pt x="3412079" y="35562"/>
                  </a:lnTo>
                  <a:cubicBezTo>
                    <a:pt x="3406347" y="1611815"/>
                    <a:pt x="3450679" y="3115860"/>
                    <a:pt x="3444947" y="4692113"/>
                  </a:cubicBezTo>
                  <a:lnTo>
                    <a:pt x="2022249" y="5037916"/>
                  </a:lnTo>
                  <a:close/>
                </a:path>
              </a:pathLst>
            </a:custGeom>
            <a:solidFill>
              <a:srgbClr val="DEA900">
                <a:alpha val="48000"/>
              </a:srgbClr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  <a:scene3d>
              <a:camera prst="orthographicFront"/>
              <a:lightRig rig="threePt" dir="t"/>
            </a:scene3d>
            <a:sp3d>
              <a:bevelT w="127000" h="127000" prst="coolSlant"/>
              <a:bevelB w="127000" h="127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18" name="17 Forma libre"/>
            <p:cNvSpPr/>
            <p:nvPr/>
          </p:nvSpPr>
          <p:spPr>
            <a:xfrm>
              <a:off x="-36512" y="4725144"/>
              <a:ext cx="9289032" cy="2232248"/>
            </a:xfrm>
            <a:custGeom>
              <a:avLst/>
              <a:gdLst>
                <a:gd name="connsiteX0" fmla="*/ 13648 w 9198591"/>
                <a:gd name="connsiteY0" fmla="*/ 1637732 h 2101756"/>
                <a:gd name="connsiteX1" fmla="*/ 0 w 9198591"/>
                <a:gd name="connsiteY1" fmla="*/ 2101756 h 2101756"/>
                <a:gd name="connsiteX2" fmla="*/ 9198591 w 9198591"/>
                <a:gd name="connsiteY2" fmla="*/ 2060812 h 2101756"/>
                <a:gd name="connsiteX3" fmla="*/ 9157648 w 9198591"/>
                <a:gd name="connsiteY3" fmla="*/ 0 h 2101756"/>
                <a:gd name="connsiteX4" fmla="*/ 7956645 w 9198591"/>
                <a:gd name="connsiteY4" fmla="*/ 545911 h 2101756"/>
                <a:gd name="connsiteX5" fmla="*/ 7356143 w 9198591"/>
                <a:gd name="connsiteY5" fmla="*/ 791571 h 2101756"/>
                <a:gd name="connsiteX6" fmla="*/ 6851176 w 9198591"/>
                <a:gd name="connsiteY6" fmla="*/ 982639 h 2101756"/>
                <a:gd name="connsiteX7" fmla="*/ 5964072 w 9198591"/>
                <a:gd name="connsiteY7" fmla="*/ 1296538 h 2101756"/>
                <a:gd name="connsiteX8" fmla="*/ 5131558 w 9198591"/>
                <a:gd name="connsiteY8" fmla="*/ 1514902 h 2101756"/>
                <a:gd name="connsiteX9" fmla="*/ 4230806 w 9198591"/>
                <a:gd name="connsiteY9" fmla="*/ 1665027 h 2101756"/>
                <a:gd name="connsiteX10" fmla="*/ 3302758 w 9198591"/>
                <a:gd name="connsiteY10" fmla="*/ 1760562 h 2101756"/>
                <a:gd name="connsiteX11" fmla="*/ 2279176 w 9198591"/>
                <a:gd name="connsiteY11" fmla="*/ 1733266 h 2101756"/>
                <a:gd name="connsiteX12" fmla="*/ 1337481 w 9198591"/>
                <a:gd name="connsiteY12" fmla="*/ 1733266 h 2101756"/>
                <a:gd name="connsiteX13" fmla="*/ 518615 w 9198591"/>
                <a:gd name="connsiteY13" fmla="*/ 1692323 h 2101756"/>
                <a:gd name="connsiteX14" fmla="*/ 13648 w 9198591"/>
                <a:gd name="connsiteY14" fmla="*/ 1637732 h 2101756"/>
                <a:gd name="connsiteX0" fmla="*/ 13648 w 9198591"/>
                <a:gd name="connsiteY0" fmla="*/ 1637732 h 2101756"/>
                <a:gd name="connsiteX1" fmla="*/ 0 w 9198591"/>
                <a:gd name="connsiteY1" fmla="*/ 2101756 h 2101756"/>
                <a:gd name="connsiteX2" fmla="*/ 9198591 w 9198591"/>
                <a:gd name="connsiteY2" fmla="*/ 2060812 h 2101756"/>
                <a:gd name="connsiteX3" fmla="*/ 9157648 w 9198591"/>
                <a:gd name="connsiteY3" fmla="*/ 0 h 2101756"/>
                <a:gd name="connsiteX4" fmla="*/ 7956645 w 9198591"/>
                <a:gd name="connsiteY4" fmla="*/ 545911 h 2101756"/>
                <a:gd name="connsiteX5" fmla="*/ 7356143 w 9198591"/>
                <a:gd name="connsiteY5" fmla="*/ 791571 h 2101756"/>
                <a:gd name="connsiteX6" fmla="*/ 6851176 w 9198591"/>
                <a:gd name="connsiteY6" fmla="*/ 982639 h 2101756"/>
                <a:gd name="connsiteX7" fmla="*/ 5964072 w 9198591"/>
                <a:gd name="connsiteY7" fmla="*/ 1296538 h 2101756"/>
                <a:gd name="connsiteX8" fmla="*/ 5131558 w 9198591"/>
                <a:gd name="connsiteY8" fmla="*/ 1514902 h 2101756"/>
                <a:gd name="connsiteX9" fmla="*/ 4230806 w 9198591"/>
                <a:gd name="connsiteY9" fmla="*/ 1665027 h 2101756"/>
                <a:gd name="connsiteX10" fmla="*/ 3302758 w 9198591"/>
                <a:gd name="connsiteY10" fmla="*/ 1760562 h 2101756"/>
                <a:gd name="connsiteX11" fmla="*/ 2279176 w 9198591"/>
                <a:gd name="connsiteY11" fmla="*/ 1733266 h 2101756"/>
                <a:gd name="connsiteX12" fmla="*/ 1337481 w 9198591"/>
                <a:gd name="connsiteY12" fmla="*/ 1733266 h 2101756"/>
                <a:gd name="connsiteX13" fmla="*/ 518615 w 9198591"/>
                <a:gd name="connsiteY13" fmla="*/ 1692323 h 2101756"/>
                <a:gd name="connsiteX14" fmla="*/ 13648 w 9198591"/>
                <a:gd name="connsiteY14" fmla="*/ 1637732 h 2101756"/>
                <a:gd name="connsiteX0" fmla="*/ 13648 w 9198591"/>
                <a:gd name="connsiteY0" fmla="*/ 1637732 h 2101756"/>
                <a:gd name="connsiteX1" fmla="*/ 0 w 9198591"/>
                <a:gd name="connsiteY1" fmla="*/ 2101756 h 2101756"/>
                <a:gd name="connsiteX2" fmla="*/ 9198591 w 9198591"/>
                <a:gd name="connsiteY2" fmla="*/ 2060812 h 2101756"/>
                <a:gd name="connsiteX3" fmla="*/ 9157648 w 9198591"/>
                <a:gd name="connsiteY3" fmla="*/ 0 h 2101756"/>
                <a:gd name="connsiteX4" fmla="*/ 7956645 w 9198591"/>
                <a:gd name="connsiteY4" fmla="*/ 545911 h 2101756"/>
                <a:gd name="connsiteX5" fmla="*/ 7356143 w 9198591"/>
                <a:gd name="connsiteY5" fmla="*/ 791571 h 2101756"/>
                <a:gd name="connsiteX6" fmla="*/ 6851176 w 9198591"/>
                <a:gd name="connsiteY6" fmla="*/ 982639 h 2101756"/>
                <a:gd name="connsiteX7" fmla="*/ 5964072 w 9198591"/>
                <a:gd name="connsiteY7" fmla="*/ 1296538 h 2101756"/>
                <a:gd name="connsiteX8" fmla="*/ 5131558 w 9198591"/>
                <a:gd name="connsiteY8" fmla="*/ 1514902 h 2101756"/>
                <a:gd name="connsiteX9" fmla="*/ 4230806 w 9198591"/>
                <a:gd name="connsiteY9" fmla="*/ 1665027 h 2101756"/>
                <a:gd name="connsiteX10" fmla="*/ 3302758 w 9198591"/>
                <a:gd name="connsiteY10" fmla="*/ 1760562 h 2101756"/>
                <a:gd name="connsiteX11" fmla="*/ 3302758 w 9198591"/>
                <a:gd name="connsiteY11" fmla="*/ 1746914 h 2101756"/>
                <a:gd name="connsiteX12" fmla="*/ 2279176 w 9198591"/>
                <a:gd name="connsiteY12" fmla="*/ 1733266 h 2101756"/>
                <a:gd name="connsiteX13" fmla="*/ 1337481 w 9198591"/>
                <a:gd name="connsiteY13" fmla="*/ 1733266 h 2101756"/>
                <a:gd name="connsiteX14" fmla="*/ 518615 w 9198591"/>
                <a:gd name="connsiteY14" fmla="*/ 1692323 h 2101756"/>
                <a:gd name="connsiteX15" fmla="*/ 13648 w 9198591"/>
                <a:gd name="connsiteY15" fmla="*/ 1637732 h 2101756"/>
                <a:gd name="connsiteX0" fmla="*/ 13648 w 9198591"/>
                <a:gd name="connsiteY0" fmla="*/ 1637732 h 2101756"/>
                <a:gd name="connsiteX1" fmla="*/ 0 w 9198591"/>
                <a:gd name="connsiteY1" fmla="*/ 2101756 h 2101756"/>
                <a:gd name="connsiteX2" fmla="*/ 9198591 w 9198591"/>
                <a:gd name="connsiteY2" fmla="*/ 2060812 h 2101756"/>
                <a:gd name="connsiteX3" fmla="*/ 9157648 w 9198591"/>
                <a:gd name="connsiteY3" fmla="*/ 0 h 2101756"/>
                <a:gd name="connsiteX4" fmla="*/ 7956645 w 9198591"/>
                <a:gd name="connsiteY4" fmla="*/ 545911 h 2101756"/>
                <a:gd name="connsiteX5" fmla="*/ 7356143 w 9198591"/>
                <a:gd name="connsiteY5" fmla="*/ 791571 h 2101756"/>
                <a:gd name="connsiteX6" fmla="*/ 6851176 w 9198591"/>
                <a:gd name="connsiteY6" fmla="*/ 982639 h 2101756"/>
                <a:gd name="connsiteX7" fmla="*/ 5964072 w 9198591"/>
                <a:gd name="connsiteY7" fmla="*/ 1296538 h 2101756"/>
                <a:gd name="connsiteX8" fmla="*/ 5131558 w 9198591"/>
                <a:gd name="connsiteY8" fmla="*/ 1514902 h 2101756"/>
                <a:gd name="connsiteX9" fmla="*/ 4230806 w 9198591"/>
                <a:gd name="connsiteY9" fmla="*/ 1665027 h 2101756"/>
                <a:gd name="connsiteX10" fmla="*/ 3302758 w 9198591"/>
                <a:gd name="connsiteY10" fmla="*/ 1760562 h 2101756"/>
                <a:gd name="connsiteX11" fmla="*/ 3517040 w 9198591"/>
                <a:gd name="connsiteY11" fmla="*/ 1746914 h 2101756"/>
                <a:gd name="connsiteX12" fmla="*/ 2279176 w 9198591"/>
                <a:gd name="connsiteY12" fmla="*/ 1733266 h 2101756"/>
                <a:gd name="connsiteX13" fmla="*/ 1337481 w 9198591"/>
                <a:gd name="connsiteY13" fmla="*/ 1733266 h 2101756"/>
                <a:gd name="connsiteX14" fmla="*/ 518615 w 9198591"/>
                <a:gd name="connsiteY14" fmla="*/ 1692323 h 2101756"/>
                <a:gd name="connsiteX15" fmla="*/ 13648 w 9198591"/>
                <a:gd name="connsiteY15" fmla="*/ 1637732 h 2101756"/>
                <a:gd name="connsiteX0" fmla="*/ 13648 w 9198591"/>
                <a:gd name="connsiteY0" fmla="*/ 1637732 h 2101756"/>
                <a:gd name="connsiteX1" fmla="*/ 0 w 9198591"/>
                <a:gd name="connsiteY1" fmla="*/ 2101756 h 2101756"/>
                <a:gd name="connsiteX2" fmla="*/ 9198591 w 9198591"/>
                <a:gd name="connsiteY2" fmla="*/ 2060812 h 2101756"/>
                <a:gd name="connsiteX3" fmla="*/ 9157648 w 9198591"/>
                <a:gd name="connsiteY3" fmla="*/ 0 h 2101756"/>
                <a:gd name="connsiteX4" fmla="*/ 7956645 w 9198591"/>
                <a:gd name="connsiteY4" fmla="*/ 545911 h 2101756"/>
                <a:gd name="connsiteX5" fmla="*/ 7356143 w 9198591"/>
                <a:gd name="connsiteY5" fmla="*/ 791571 h 2101756"/>
                <a:gd name="connsiteX6" fmla="*/ 6851176 w 9198591"/>
                <a:gd name="connsiteY6" fmla="*/ 982639 h 2101756"/>
                <a:gd name="connsiteX7" fmla="*/ 6441743 w 9198591"/>
                <a:gd name="connsiteY7" fmla="*/ 1139589 h 2101756"/>
                <a:gd name="connsiteX8" fmla="*/ 5964072 w 9198591"/>
                <a:gd name="connsiteY8" fmla="*/ 1296538 h 2101756"/>
                <a:gd name="connsiteX9" fmla="*/ 5131558 w 9198591"/>
                <a:gd name="connsiteY9" fmla="*/ 1514902 h 2101756"/>
                <a:gd name="connsiteX10" fmla="*/ 4230806 w 9198591"/>
                <a:gd name="connsiteY10" fmla="*/ 1665027 h 2101756"/>
                <a:gd name="connsiteX11" fmla="*/ 3302758 w 9198591"/>
                <a:gd name="connsiteY11" fmla="*/ 1760562 h 2101756"/>
                <a:gd name="connsiteX12" fmla="*/ 3517040 w 9198591"/>
                <a:gd name="connsiteY12" fmla="*/ 1746914 h 2101756"/>
                <a:gd name="connsiteX13" fmla="*/ 2279176 w 9198591"/>
                <a:gd name="connsiteY13" fmla="*/ 1733266 h 2101756"/>
                <a:gd name="connsiteX14" fmla="*/ 1337481 w 9198591"/>
                <a:gd name="connsiteY14" fmla="*/ 1733266 h 2101756"/>
                <a:gd name="connsiteX15" fmla="*/ 518615 w 9198591"/>
                <a:gd name="connsiteY15" fmla="*/ 1692323 h 2101756"/>
                <a:gd name="connsiteX16" fmla="*/ 13648 w 9198591"/>
                <a:gd name="connsiteY16" fmla="*/ 1637732 h 2101756"/>
                <a:gd name="connsiteX0" fmla="*/ 13648 w 9198591"/>
                <a:gd name="connsiteY0" fmla="*/ 1637732 h 2101756"/>
                <a:gd name="connsiteX1" fmla="*/ 0 w 9198591"/>
                <a:gd name="connsiteY1" fmla="*/ 2101756 h 2101756"/>
                <a:gd name="connsiteX2" fmla="*/ 9198591 w 9198591"/>
                <a:gd name="connsiteY2" fmla="*/ 2060812 h 2101756"/>
                <a:gd name="connsiteX3" fmla="*/ 9157648 w 9198591"/>
                <a:gd name="connsiteY3" fmla="*/ 0 h 2101756"/>
                <a:gd name="connsiteX4" fmla="*/ 7956645 w 9198591"/>
                <a:gd name="connsiteY4" fmla="*/ 545911 h 2101756"/>
                <a:gd name="connsiteX5" fmla="*/ 7356143 w 9198591"/>
                <a:gd name="connsiteY5" fmla="*/ 791571 h 2101756"/>
                <a:gd name="connsiteX6" fmla="*/ 6851176 w 9198591"/>
                <a:gd name="connsiteY6" fmla="*/ 982639 h 2101756"/>
                <a:gd name="connsiteX7" fmla="*/ 6441743 w 9198591"/>
                <a:gd name="connsiteY7" fmla="*/ 1139589 h 2101756"/>
                <a:gd name="connsiteX8" fmla="*/ 5964072 w 9198591"/>
                <a:gd name="connsiteY8" fmla="*/ 1296538 h 2101756"/>
                <a:gd name="connsiteX9" fmla="*/ 5131558 w 9198591"/>
                <a:gd name="connsiteY9" fmla="*/ 1514902 h 2101756"/>
                <a:gd name="connsiteX10" fmla="*/ 4487431 w 9198591"/>
                <a:gd name="connsiteY10" fmla="*/ 1647092 h 2101756"/>
                <a:gd name="connsiteX11" fmla="*/ 4230806 w 9198591"/>
                <a:gd name="connsiteY11" fmla="*/ 1665027 h 2101756"/>
                <a:gd name="connsiteX12" fmla="*/ 3302758 w 9198591"/>
                <a:gd name="connsiteY12" fmla="*/ 1760562 h 2101756"/>
                <a:gd name="connsiteX13" fmla="*/ 3517040 w 9198591"/>
                <a:gd name="connsiteY13" fmla="*/ 1746914 h 2101756"/>
                <a:gd name="connsiteX14" fmla="*/ 2279176 w 9198591"/>
                <a:gd name="connsiteY14" fmla="*/ 1733266 h 2101756"/>
                <a:gd name="connsiteX15" fmla="*/ 1337481 w 9198591"/>
                <a:gd name="connsiteY15" fmla="*/ 1733266 h 2101756"/>
                <a:gd name="connsiteX16" fmla="*/ 518615 w 9198591"/>
                <a:gd name="connsiteY16" fmla="*/ 1692323 h 2101756"/>
                <a:gd name="connsiteX17" fmla="*/ 13648 w 9198591"/>
                <a:gd name="connsiteY17" fmla="*/ 1637732 h 2101756"/>
                <a:gd name="connsiteX0" fmla="*/ 13648 w 9198591"/>
                <a:gd name="connsiteY0" fmla="*/ 1637732 h 2101756"/>
                <a:gd name="connsiteX1" fmla="*/ 0 w 9198591"/>
                <a:gd name="connsiteY1" fmla="*/ 2101756 h 2101756"/>
                <a:gd name="connsiteX2" fmla="*/ 9198591 w 9198591"/>
                <a:gd name="connsiteY2" fmla="*/ 2060812 h 2101756"/>
                <a:gd name="connsiteX3" fmla="*/ 9157648 w 9198591"/>
                <a:gd name="connsiteY3" fmla="*/ 0 h 2101756"/>
                <a:gd name="connsiteX4" fmla="*/ 7956645 w 9198591"/>
                <a:gd name="connsiteY4" fmla="*/ 545911 h 2101756"/>
                <a:gd name="connsiteX5" fmla="*/ 7356143 w 9198591"/>
                <a:gd name="connsiteY5" fmla="*/ 791571 h 2101756"/>
                <a:gd name="connsiteX6" fmla="*/ 6851176 w 9198591"/>
                <a:gd name="connsiteY6" fmla="*/ 982639 h 2101756"/>
                <a:gd name="connsiteX7" fmla="*/ 6441743 w 9198591"/>
                <a:gd name="connsiteY7" fmla="*/ 1139589 h 2101756"/>
                <a:gd name="connsiteX8" fmla="*/ 5964072 w 9198591"/>
                <a:gd name="connsiteY8" fmla="*/ 1296538 h 2101756"/>
                <a:gd name="connsiteX9" fmla="*/ 5131558 w 9198591"/>
                <a:gd name="connsiteY9" fmla="*/ 1514902 h 2101756"/>
                <a:gd name="connsiteX10" fmla="*/ 4487431 w 9198591"/>
                <a:gd name="connsiteY10" fmla="*/ 1647092 h 2101756"/>
                <a:gd name="connsiteX11" fmla="*/ 4188522 w 9198591"/>
                <a:gd name="connsiteY11" fmla="*/ 1696741 h 2101756"/>
                <a:gd name="connsiteX12" fmla="*/ 3302758 w 9198591"/>
                <a:gd name="connsiteY12" fmla="*/ 1760562 h 2101756"/>
                <a:gd name="connsiteX13" fmla="*/ 3517040 w 9198591"/>
                <a:gd name="connsiteY13" fmla="*/ 1746914 h 2101756"/>
                <a:gd name="connsiteX14" fmla="*/ 2279176 w 9198591"/>
                <a:gd name="connsiteY14" fmla="*/ 1733266 h 2101756"/>
                <a:gd name="connsiteX15" fmla="*/ 1337481 w 9198591"/>
                <a:gd name="connsiteY15" fmla="*/ 1733266 h 2101756"/>
                <a:gd name="connsiteX16" fmla="*/ 518615 w 9198591"/>
                <a:gd name="connsiteY16" fmla="*/ 1692323 h 2101756"/>
                <a:gd name="connsiteX17" fmla="*/ 13648 w 9198591"/>
                <a:gd name="connsiteY17" fmla="*/ 1637732 h 2101756"/>
                <a:gd name="connsiteX0" fmla="*/ 13648 w 9198591"/>
                <a:gd name="connsiteY0" fmla="*/ 1637732 h 2101756"/>
                <a:gd name="connsiteX1" fmla="*/ 0 w 9198591"/>
                <a:gd name="connsiteY1" fmla="*/ 2101756 h 2101756"/>
                <a:gd name="connsiteX2" fmla="*/ 9198591 w 9198591"/>
                <a:gd name="connsiteY2" fmla="*/ 2060812 h 2101756"/>
                <a:gd name="connsiteX3" fmla="*/ 9157648 w 9198591"/>
                <a:gd name="connsiteY3" fmla="*/ 0 h 2101756"/>
                <a:gd name="connsiteX4" fmla="*/ 7956645 w 9198591"/>
                <a:gd name="connsiteY4" fmla="*/ 545911 h 2101756"/>
                <a:gd name="connsiteX5" fmla="*/ 7356143 w 9198591"/>
                <a:gd name="connsiteY5" fmla="*/ 791571 h 2101756"/>
                <a:gd name="connsiteX6" fmla="*/ 6851176 w 9198591"/>
                <a:gd name="connsiteY6" fmla="*/ 982639 h 2101756"/>
                <a:gd name="connsiteX7" fmla="*/ 6441743 w 9198591"/>
                <a:gd name="connsiteY7" fmla="*/ 1139589 h 2101756"/>
                <a:gd name="connsiteX8" fmla="*/ 5964072 w 9198591"/>
                <a:gd name="connsiteY8" fmla="*/ 1296538 h 2101756"/>
                <a:gd name="connsiteX9" fmla="*/ 5131558 w 9198591"/>
                <a:gd name="connsiteY9" fmla="*/ 1514902 h 2101756"/>
                <a:gd name="connsiteX10" fmla="*/ 4487431 w 9198591"/>
                <a:gd name="connsiteY10" fmla="*/ 1647092 h 2101756"/>
                <a:gd name="connsiteX11" fmla="*/ 4188522 w 9198591"/>
                <a:gd name="connsiteY11" fmla="*/ 1696741 h 2101756"/>
                <a:gd name="connsiteX12" fmla="*/ 3302758 w 9198591"/>
                <a:gd name="connsiteY12" fmla="*/ 1760562 h 2101756"/>
                <a:gd name="connsiteX13" fmla="*/ 3517040 w 9198591"/>
                <a:gd name="connsiteY13" fmla="*/ 1746914 h 2101756"/>
                <a:gd name="connsiteX14" fmla="*/ 2595205 w 9198591"/>
                <a:gd name="connsiteY14" fmla="*/ 1752803 h 2101756"/>
                <a:gd name="connsiteX15" fmla="*/ 2279176 w 9198591"/>
                <a:gd name="connsiteY15" fmla="*/ 1733266 h 2101756"/>
                <a:gd name="connsiteX16" fmla="*/ 1337481 w 9198591"/>
                <a:gd name="connsiteY16" fmla="*/ 1733266 h 2101756"/>
                <a:gd name="connsiteX17" fmla="*/ 518615 w 9198591"/>
                <a:gd name="connsiteY17" fmla="*/ 1692323 h 2101756"/>
                <a:gd name="connsiteX18" fmla="*/ 13648 w 9198591"/>
                <a:gd name="connsiteY18" fmla="*/ 1637732 h 2101756"/>
                <a:gd name="connsiteX0" fmla="*/ 13648 w 9198591"/>
                <a:gd name="connsiteY0" fmla="*/ 1637732 h 2101756"/>
                <a:gd name="connsiteX1" fmla="*/ 0 w 9198591"/>
                <a:gd name="connsiteY1" fmla="*/ 2101756 h 2101756"/>
                <a:gd name="connsiteX2" fmla="*/ 9198591 w 9198591"/>
                <a:gd name="connsiteY2" fmla="*/ 2060812 h 2101756"/>
                <a:gd name="connsiteX3" fmla="*/ 9157648 w 9198591"/>
                <a:gd name="connsiteY3" fmla="*/ 0 h 2101756"/>
                <a:gd name="connsiteX4" fmla="*/ 7956645 w 9198591"/>
                <a:gd name="connsiteY4" fmla="*/ 545911 h 2101756"/>
                <a:gd name="connsiteX5" fmla="*/ 7356143 w 9198591"/>
                <a:gd name="connsiteY5" fmla="*/ 791571 h 2101756"/>
                <a:gd name="connsiteX6" fmla="*/ 6851176 w 9198591"/>
                <a:gd name="connsiteY6" fmla="*/ 982639 h 2101756"/>
                <a:gd name="connsiteX7" fmla="*/ 6441743 w 9198591"/>
                <a:gd name="connsiteY7" fmla="*/ 1139589 h 2101756"/>
                <a:gd name="connsiteX8" fmla="*/ 5964072 w 9198591"/>
                <a:gd name="connsiteY8" fmla="*/ 1296538 h 2101756"/>
                <a:gd name="connsiteX9" fmla="*/ 5131558 w 9198591"/>
                <a:gd name="connsiteY9" fmla="*/ 1514902 h 2101756"/>
                <a:gd name="connsiteX10" fmla="*/ 4487431 w 9198591"/>
                <a:gd name="connsiteY10" fmla="*/ 1647092 h 2101756"/>
                <a:gd name="connsiteX11" fmla="*/ 4188522 w 9198591"/>
                <a:gd name="connsiteY11" fmla="*/ 1696741 h 2101756"/>
                <a:gd name="connsiteX12" fmla="*/ 3302758 w 9198591"/>
                <a:gd name="connsiteY12" fmla="*/ 1760562 h 2101756"/>
                <a:gd name="connsiteX13" fmla="*/ 3517040 w 9198591"/>
                <a:gd name="connsiteY13" fmla="*/ 1746914 h 2101756"/>
                <a:gd name="connsiteX14" fmla="*/ 2595205 w 9198591"/>
                <a:gd name="connsiteY14" fmla="*/ 1752803 h 2101756"/>
                <a:gd name="connsiteX15" fmla="*/ 2194607 w 9198591"/>
                <a:gd name="connsiteY15" fmla="*/ 1764980 h 2101756"/>
                <a:gd name="connsiteX16" fmla="*/ 1337481 w 9198591"/>
                <a:gd name="connsiteY16" fmla="*/ 1733266 h 2101756"/>
                <a:gd name="connsiteX17" fmla="*/ 518615 w 9198591"/>
                <a:gd name="connsiteY17" fmla="*/ 1692323 h 2101756"/>
                <a:gd name="connsiteX18" fmla="*/ 13648 w 9198591"/>
                <a:gd name="connsiteY18" fmla="*/ 1637732 h 2101756"/>
                <a:gd name="connsiteX0" fmla="*/ 13648 w 9198591"/>
                <a:gd name="connsiteY0" fmla="*/ 1637732 h 2101756"/>
                <a:gd name="connsiteX1" fmla="*/ 0 w 9198591"/>
                <a:gd name="connsiteY1" fmla="*/ 2101756 h 2101756"/>
                <a:gd name="connsiteX2" fmla="*/ 9198591 w 9198591"/>
                <a:gd name="connsiteY2" fmla="*/ 2060812 h 2101756"/>
                <a:gd name="connsiteX3" fmla="*/ 9157648 w 9198591"/>
                <a:gd name="connsiteY3" fmla="*/ 0 h 2101756"/>
                <a:gd name="connsiteX4" fmla="*/ 7956645 w 9198591"/>
                <a:gd name="connsiteY4" fmla="*/ 545911 h 2101756"/>
                <a:gd name="connsiteX5" fmla="*/ 7356143 w 9198591"/>
                <a:gd name="connsiteY5" fmla="*/ 791571 h 2101756"/>
                <a:gd name="connsiteX6" fmla="*/ 6851176 w 9198591"/>
                <a:gd name="connsiteY6" fmla="*/ 982639 h 2101756"/>
                <a:gd name="connsiteX7" fmla="*/ 6441743 w 9198591"/>
                <a:gd name="connsiteY7" fmla="*/ 1139589 h 2101756"/>
                <a:gd name="connsiteX8" fmla="*/ 5964072 w 9198591"/>
                <a:gd name="connsiteY8" fmla="*/ 1296538 h 2101756"/>
                <a:gd name="connsiteX9" fmla="*/ 5131558 w 9198591"/>
                <a:gd name="connsiteY9" fmla="*/ 1514902 h 2101756"/>
                <a:gd name="connsiteX10" fmla="*/ 4487431 w 9198591"/>
                <a:gd name="connsiteY10" fmla="*/ 1647092 h 2101756"/>
                <a:gd name="connsiteX11" fmla="*/ 4188522 w 9198591"/>
                <a:gd name="connsiteY11" fmla="*/ 1696741 h 2101756"/>
                <a:gd name="connsiteX12" fmla="*/ 3302758 w 9198591"/>
                <a:gd name="connsiteY12" fmla="*/ 1760562 h 2101756"/>
                <a:gd name="connsiteX13" fmla="*/ 3517040 w 9198591"/>
                <a:gd name="connsiteY13" fmla="*/ 1746914 h 2101756"/>
                <a:gd name="connsiteX14" fmla="*/ 2595205 w 9198591"/>
                <a:gd name="connsiteY14" fmla="*/ 1752803 h 2101756"/>
                <a:gd name="connsiteX15" fmla="*/ 2178751 w 9198591"/>
                <a:gd name="connsiteY15" fmla="*/ 1754409 h 2101756"/>
                <a:gd name="connsiteX16" fmla="*/ 1337481 w 9198591"/>
                <a:gd name="connsiteY16" fmla="*/ 1733266 h 2101756"/>
                <a:gd name="connsiteX17" fmla="*/ 518615 w 9198591"/>
                <a:gd name="connsiteY17" fmla="*/ 1692323 h 2101756"/>
                <a:gd name="connsiteX18" fmla="*/ 13648 w 9198591"/>
                <a:gd name="connsiteY18" fmla="*/ 1637732 h 2101756"/>
                <a:gd name="connsiteX0" fmla="*/ 13648 w 9198591"/>
                <a:gd name="connsiteY0" fmla="*/ 1637732 h 2101756"/>
                <a:gd name="connsiteX1" fmla="*/ 0 w 9198591"/>
                <a:gd name="connsiteY1" fmla="*/ 2101756 h 2101756"/>
                <a:gd name="connsiteX2" fmla="*/ 9198591 w 9198591"/>
                <a:gd name="connsiteY2" fmla="*/ 2060812 h 2101756"/>
                <a:gd name="connsiteX3" fmla="*/ 9157648 w 9198591"/>
                <a:gd name="connsiteY3" fmla="*/ 0 h 2101756"/>
                <a:gd name="connsiteX4" fmla="*/ 7956645 w 9198591"/>
                <a:gd name="connsiteY4" fmla="*/ 545911 h 2101756"/>
                <a:gd name="connsiteX5" fmla="*/ 7356143 w 9198591"/>
                <a:gd name="connsiteY5" fmla="*/ 791571 h 2101756"/>
                <a:gd name="connsiteX6" fmla="*/ 6851176 w 9198591"/>
                <a:gd name="connsiteY6" fmla="*/ 982639 h 2101756"/>
                <a:gd name="connsiteX7" fmla="*/ 6441743 w 9198591"/>
                <a:gd name="connsiteY7" fmla="*/ 1139589 h 2101756"/>
                <a:gd name="connsiteX8" fmla="*/ 5964072 w 9198591"/>
                <a:gd name="connsiteY8" fmla="*/ 1296538 h 2101756"/>
                <a:gd name="connsiteX9" fmla="*/ 5131558 w 9198591"/>
                <a:gd name="connsiteY9" fmla="*/ 1514902 h 2101756"/>
                <a:gd name="connsiteX10" fmla="*/ 4487431 w 9198591"/>
                <a:gd name="connsiteY10" fmla="*/ 1647092 h 2101756"/>
                <a:gd name="connsiteX11" fmla="*/ 4162095 w 9198591"/>
                <a:gd name="connsiteY11" fmla="*/ 1696741 h 2101756"/>
                <a:gd name="connsiteX12" fmla="*/ 3302758 w 9198591"/>
                <a:gd name="connsiteY12" fmla="*/ 1760562 h 2101756"/>
                <a:gd name="connsiteX13" fmla="*/ 3517040 w 9198591"/>
                <a:gd name="connsiteY13" fmla="*/ 1746914 h 2101756"/>
                <a:gd name="connsiteX14" fmla="*/ 2595205 w 9198591"/>
                <a:gd name="connsiteY14" fmla="*/ 1752803 h 2101756"/>
                <a:gd name="connsiteX15" fmla="*/ 2178751 w 9198591"/>
                <a:gd name="connsiteY15" fmla="*/ 1754409 h 2101756"/>
                <a:gd name="connsiteX16" fmla="*/ 1337481 w 9198591"/>
                <a:gd name="connsiteY16" fmla="*/ 1733266 h 2101756"/>
                <a:gd name="connsiteX17" fmla="*/ 518615 w 9198591"/>
                <a:gd name="connsiteY17" fmla="*/ 1692323 h 2101756"/>
                <a:gd name="connsiteX18" fmla="*/ 13648 w 9198591"/>
                <a:gd name="connsiteY18" fmla="*/ 1637732 h 2101756"/>
                <a:gd name="connsiteX0" fmla="*/ 13648 w 9198591"/>
                <a:gd name="connsiteY0" fmla="*/ 1637732 h 2101756"/>
                <a:gd name="connsiteX1" fmla="*/ 0 w 9198591"/>
                <a:gd name="connsiteY1" fmla="*/ 2101756 h 2101756"/>
                <a:gd name="connsiteX2" fmla="*/ 9198591 w 9198591"/>
                <a:gd name="connsiteY2" fmla="*/ 2060812 h 2101756"/>
                <a:gd name="connsiteX3" fmla="*/ 9157648 w 9198591"/>
                <a:gd name="connsiteY3" fmla="*/ 0 h 2101756"/>
                <a:gd name="connsiteX4" fmla="*/ 7956645 w 9198591"/>
                <a:gd name="connsiteY4" fmla="*/ 545911 h 2101756"/>
                <a:gd name="connsiteX5" fmla="*/ 7356143 w 9198591"/>
                <a:gd name="connsiteY5" fmla="*/ 791571 h 2101756"/>
                <a:gd name="connsiteX6" fmla="*/ 6851176 w 9198591"/>
                <a:gd name="connsiteY6" fmla="*/ 982639 h 2101756"/>
                <a:gd name="connsiteX7" fmla="*/ 6441743 w 9198591"/>
                <a:gd name="connsiteY7" fmla="*/ 1139589 h 2101756"/>
                <a:gd name="connsiteX8" fmla="*/ 5964072 w 9198591"/>
                <a:gd name="connsiteY8" fmla="*/ 1296538 h 2101756"/>
                <a:gd name="connsiteX9" fmla="*/ 5131558 w 9198591"/>
                <a:gd name="connsiteY9" fmla="*/ 1514902 h 2101756"/>
                <a:gd name="connsiteX10" fmla="*/ 4487431 w 9198591"/>
                <a:gd name="connsiteY10" fmla="*/ 1647092 h 2101756"/>
                <a:gd name="connsiteX11" fmla="*/ 4162095 w 9198591"/>
                <a:gd name="connsiteY11" fmla="*/ 1696741 h 2101756"/>
                <a:gd name="connsiteX12" fmla="*/ 3302758 w 9198591"/>
                <a:gd name="connsiteY12" fmla="*/ 1760562 h 2101756"/>
                <a:gd name="connsiteX13" fmla="*/ 3517040 w 9198591"/>
                <a:gd name="connsiteY13" fmla="*/ 1746914 h 2101756"/>
                <a:gd name="connsiteX14" fmla="*/ 3176615 w 9198591"/>
                <a:gd name="connsiteY14" fmla="*/ 1758088 h 2101756"/>
                <a:gd name="connsiteX15" fmla="*/ 2595205 w 9198591"/>
                <a:gd name="connsiteY15" fmla="*/ 1752803 h 2101756"/>
                <a:gd name="connsiteX16" fmla="*/ 2178751 w 9198591"/>
                <a:gd name="connsiteY16" fmla="*/ 1754409 h 2101756"/>
                <a:gd name="connsiteX17" fmla="*/ 1337481 w 9198591"/>
                <a:gd name="connsiteY17" fmla="*/ 1733266 h 2101756"/>
                <a:gd name="connsiteX18" fmla="*/ 518615 w 9198591"/>
                <a:gd name="connsiteY18" fmla="*/ 1692323 h 2101756"/>
                <a:gd name="connsiteX19" fmla="*/ 13648 w 9198591"/>
                <a:gd name="connsiteY19" fmla="*/ 1637732 h 2101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198591" h="2101756">
                  <a:moveTo>
                    <a:pt x="13648" y="1637732"/>
                  </a:moveTo>
                  <a:lnTo>
                    <a:pt x="0" y="2101756"/>
                  </a:lnTo>
                  <a:lnTo>
                    <a:pt x="9198591" y="2060812"/>
                  </a:lnTo>
                  <a:lnTo>
                    <a:pt x="9157648" y="0"/>
                  </a:lnTo>
                  <a:lnTo>
                    <a:pt x="7956645" y="545911"/>
                  </a:lnTo>
                  <a:lnTo>
                    <a:pt x="7356143" y="791571"/>
                  </a:lnTo>
                  <a:lnTo>
                    <a:pt x="6851176" y="982639"/>
                  </a:lnTo>
                  <a:lnTo>
                    <a:pt x="6441743" y="1139589"/>
                  </a:lnTo>
                  <a:lnTo>
                    <a:pt x="5964072" y="1296538"/>
                  </a:lnTo>
                  <a:lnTo>
                    <a:pt x="5131558" y="1514902"/>
                  </a:lnTo>
                  <a:cubicBezTo>
                    <a:pt x="4902754" y="1551918"/>
                    <a:pt x="4716235" y="1610076"/>
                    <a:pt x="4487431" y="1647092"/>
                  </a:cubicBezTo>
                  <a:lnTo>
                    <a:pt x="4162095" y="1696741"/>
                  </a:lnTo>
                  <a:lnTo>
                    <a:pt x="3302758" y="1760562"/>
                  </a:lnTo>
                  <a:lnTo>
                    <a:pt x="3517040" y="1746914"/>
                  </a:lnTo>
                  <a:cubicBezTo>
                    <a:pt x="3498659" y="1744740"/>
                    <a:pt x="3330254" y="1757107"/>
                    <a:pt x="3176615" y="1758088"/>
                  </a:cubicBezTo>
                  <a:lnTo>
                    <a:pt x="2595205" y="1752803"/>
                  </a:lnTo>
                  <a:lnTo>
                    <a:pt x="2178751" y="1754409"/>
                  </a:lnTo>
                  <a:lnTo>
                    <a:pt x="1337481" y="1733266"/>
                  </a:lnTo>
                  <a:lnTo>
                    <a:pt x="518615" y="1692323"/>
                  </a:lnTo>
                  <a:lnTo>
                    <a:pt x="13648" y="1637732"/>
                  </a:lnTo>
                  <a:close/>
                </a:path>
              </a:pathLst>
            </a:custGeom>
            <a:solidFill>
              <a:srgbClr val="0825B8">
                <a:alpha val="48000"/>
              </a:srgbClr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  <a:scene3d>
              <a:camera prst="orthographicFront"/>
              <a:lightRig rig="threePt" dir="t"/>
            </a:scene3d>
            <a:sp3d>
              <a:bevelT w="127000" h="127000"/>
              <a:bevelB w="127000" h="127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sp>
        <p:nvSpPr>
          <p:cNvPr id="24" name="23 Rectángulo redondeado"/>
          <p:cNvSpPr/>
          <p:nvPr/>
        </p:nvSpPr>
        <p:spPr>
          <a:xfrm>
            <a:off x="2915816" y="3041226"/>
            <a:ext cx="2476011" cy="928694"/>
          </a:xfrm>
          <a:prstGeom prst="roundRect">
            <a:avLst/>
          </a:prstGeom>
          <a:solidFill>
            <a:srgbClr val="DEA900">
              <a:alpha val="77000"/>
            </a:srgbClr>
          </a:solidFill>
          <a:scene3d>
            <a:camera prst="orthographicFront"/>
            <a:lightRig rig="threePt" dir="t"/>
          </a:scene3d>
          <a:sp3d>
            <a:bevelT w="254000" h="254000"/>
            <a:bevelB w="254000" h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Investigación</a:t>
            </a:r>
          </a:p>
          <a:p>
            <a:pPr algn="ctr"/>
            <a:r>
              <a:rPr lang="es-MX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Hidrológica</a:t>
            </a:r>
            <a:endParaRPr lang="es-MX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24 CuadroTexto"/>
          <p:cNvSpPr txBox="1"/>
          <p:nvPr/>
        </p:nvSpPr>
        <p:spPr>
          <a:xfrm>
            <a:off x="4067944" y="5839681"/>
            <a:ext cx="50891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Estudios </a:t>
            </a:r>
            <a:r>
              <a:rPr lang="es-MX" sz="2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Hidrogeomorfológicos</a:t>
            </a:r>
            <a:r>
              <a:rPr lang="es-MX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Integrales</a:t>
            </a:r>
            <a:endParaRPr lang="es-MX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25 Multidocumento"/>
          <p:cNvSpPr/>
          <p:nvPr/>
        </p:nvSpPr>
        <p:spPr>
          <a:xfrm>
            <a:off x="7082590" y="4332856"/>
            <a:ext cx="1071570" cy="785818"/>
          </a:xfrm>
          <a:prstGeom prst="flowChartMultidocument">
            <a:avLst/>
          </a:prstGeom>
          <a:solidFill>
            <a:srgbClr val="00B0F0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morning" dir="t"/>
          </a:scene3d>
          <a:sp3d>
            <a:bevelT w="190500" h="190500" prst="artDeco"/>
            <a:bevelB w="190500" h="190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7" name="26 CuadroTexto"/>
          <p:cNvSpPr txBox="1"/>
          <p:nvPr/>
        </p:nvSpPr>
        <p:spPr>
          <a:xfrm>
            <a:off x="5571562" y="2852936"/>
            <a:ext cx="34563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>
                <a:solidFill>
                  <a:schemeClr val="bg1"/>
                </a:solidFill>
              </a:rPr>
              <a:t>Medios  óptimos para almacenamiento de aguas subterráneas</a:t>
            </a:r>
            <a:endParaRPr lang="es-MX" sz="2400" dirty="0">
              <a:solidFill>
                <a:schemeClr val="bg1"/>
              </a:solidFill>
            </a:endParaRPr>
          </a:p>
        </p:txBody>
      </p:sp>
      <p:sp>
        <p:nvSpPr>
          <p:cNvPr id="28" name="27 Cerrar llave"/>
          <p:cNvSpPr/>
          <p:nvPr/>
        </p:nvSpPr>
        <p:spPr>
          <a:xfrm rot="5400000">
            <a:off x="7049721" y="3840891"/>
            <a:ext cx="500066" cy="2786082"/>
          </a:xfrm>
          <a:prstGeom prst="rightBrace">
            <a:avLst/>
          </a:prstGeom>
          <a:ln w="25400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90500" h="190500"/>
            <a:bevelB w="190500" h="1905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grpSp>
        <p:nvGrpSpPr>
          <p:cNvPr id="29" name="28 Grupo"/>
          <p:cNvGrpSpPr/>
          <p:nvPr/>
        </p:nvGrpSpPr>
        <p:grpSpPr>
          <a:xfrm rot="7839959">
            <a:off x="1021677" y="-308086"/>
            <a:ext cx="1227940" cy="3670179"/>
            <a:chOff x="1000100" y="2577108"/>
            <a:chExt cx="916175" cy="285752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0" name="29 Flecha a la derecha con bandas"/>
            <p:cNvSpPr/>
            <p:nvPr/>
          </p:nvSpPr>
          <p:spPr>
            <a:xfrm rot="16200000">
              <a:off x="-32" y="3577240"/>
              <a:ext cx="2857520" cy="857256"/>
            </a:xfrm>
            <a:prstGeom prst="stripedRightArrow">
              <a:avLst/>
            </a:prstGeom>
            <a:solidFill>
              <a:srgbClr val="0070C0"/>
            </a:solidFill>
            <a:scene3d>
              <a:camera prst="orthographicFront"/>
              <a:lightRig rig="threePt" dir="t"/>
            </a:scene3d>
            <a:sp3d>
              <a:bevelT w="254000" h="254000"/>
              <a:bevelB w="254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2000"/>
            </a:p>
          </p:txBody>
        </p:sp>
        <p:sp>
          <p:nvSpPr>
            <p:cNvPr id="31" name="30 CuadroTexto"/>
            <p:cNvSpPr txBox="1"/>
            <p:nvPr/>
          </p:nvSpPr>
          <p:spPr>
            <a:xfrm rot="16200000">
              <a:off x="205010" y="3607465"/>
              <a:ext cx="2714644" cy="707886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254000" h="254000"/>
              <a:bevelB w="254000" h="254000"/>
            </a:sp3d>
          </p:spPr>
          <p:txBody>
            <a:bodyPr wrap="square" rtlCol="0">
              <a:spAutoFit/>
            </a:bodyPr>
            <a:lstStyle/>
            <a:p>
              <a:r>
                <a:rPr lang="es-MX" sz="20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Demanda de agua dulce</a:t>
              </a:r>
              <a:endParaRPr lang="es-MX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31 Forma libre"/>
          <p:cNvSpPr/>
          <p:nvPr/>
        </p:nvSpPr>
        <p:spPr>
          <a:xfrm>
            <a:off x="7286064" y="-43568"/>
            <a:ext cx="1906935" cy="5155117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310996 w 3395390"/>
              <a:gd name="connsiteY15" fmla="*/ 4795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91707 w 3395390"/>
              <a:gd name="connsiteY13" fmla="*/ 593435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55367 w 3412079"/>
              <a:gd name="connsiteY0" fmla="*/ 5426050 h 5426050"/>
              <a:gd name="connsiteX1" fmla="*/ 1985218 w 3412079"/>
              <a:gd name="connsiteY1" fmla="*/ 4955771 h 5426050"/>
              <a:gd name="connsiteX2" fmla="*/ 2088246 w 3412079"/>
              <a:gd name="connsiteY2" fmla="*/ 4150552 h 5426050"/>
              <a:gd name="connsiteX3" fmla="*/ 2129190 w 3412079"/>
              <a:gd name="connsiteY3" fmla="*/ 3713824 h 5426050"/>
              <a:gd name="connsiteX4" fmla="*/ 2101894 w 3412079"/>
              <a:gd name="connsiteY4" fmla="*/ 3358982 h 5426050"/>
              <a:gd name="connsiteX5" fmla="*/ 1979064 w 3412079"/>
              <a:gd name="connsiteY5" fmla="*/ 2772128 h 5426050"/>
              <a:gd name="connsiteX6" fmla="*/ 1949170 w 3412079"/>
              <a:gd name="connsiteY6" fmla="*/ 2583944 h 5426050"/>
              <a:gd name="connsiteX7" fmla="*/ 1772141 w 3412079"/>
              <a:gd name="connsiteY7" fmla="*/ 2066471 h 5426050"/>
              <a:gd name="connsiteX8" fmla="*/ 1635267 w 3412079"/>
              <a:gd name="connsiteY8" fmla="*/ 1768120 h 5426050"/>
              <a:gd name="connsiteX9" fmla="*/ 1521039 w 3412079"/>
              <a:gd name="connsiteY9" fmla="*/ 1535372 h 5426050"/>
              <a:gd name="connsiteX10" fmla="*/ 1438665 w 3412079"/>
              <a:gd name="connsiteY10" fmla="*/ 1389523 h 5426050"/>
              <a:gd name="connsiteX11" fmla="*/ 1338960 w 3412079"/>
              <a:gd name="connsiteY11" fmla="*/ 1226995 h 5426050"/>
              <a:gd name="connsiteX12" fmla="*/ 1158936 w 3412079"/>
              <a:gd name="connsiteY12" fmla="*/ 983942 h 5426050"/>
              <a:gd name="connsiteX13" fmla="*/ 808396 w 3412079"/>
              <a:gd name="connsiteY13" fmla="*/ 628997 h 5426050"/>
              <a:gd name="connsiteX14" fmla="*/ 385250 w 3412079"/>
              <a:gd name="connsiteY14" fmla="*/ 301667 h 5426050"/>
              <a:gd name="connsiteX15" fmla="*/ 144114 w 3412079"/>
              <a:gd name="connsiteY15" fmla="*/ 110600 h 5426050"/>
              <a:gd name="connsiteX16" fmla="*/ 0 w 3412079"/>
              <a:gd name="connsiteY16" fmla="*/ 0 h 5426050"/>
              <a:gd name="connsiteX17" fmla="*/ 3412079 w 3412079"/>
              <a:gd name="connsiteY17" fmla="*/ 35562 h 5426050"/>
              <a:gd name="connsiteX18" fmla="*/ 3394882 w 3412079"/>
              <a:gd name="connsiteY18" fmla="*/ 4764322 h 5426050"/>
              <a:gd name="connsiteX19" fmla="*/ 1855367 w 3412079"/>
              <a:gd name="connsiteY19" fmla="*/ 5426050 h 5426050"/>
              <a:gd name="connsiteX0" fmla="*/ 2022249 w 3412079"/>
              <a:gd name="connsiteY0" fmla="*/ 5037916 h 5037916"/>
              <a:gd name="connsiteX1" fmla="*/ 1985218 w 3412079"/>
              <a:gd name="connsiteY1" fmla="*/ 4955771 h 5037916"/>
              <a:gd name="connsiteX2" fmla="*/ 2088246 w 3412079"/>
              <a:gd name="connsiteY2" fmla="*/ 4150552 h 5037916"/>
              <a:gd name="connsiteX3" fmla="*/ 2129190 w 3412079"/>
              <a:gd name="connsiteY3" fmla="*/ 3713824 h 5037916"/>
              <a:gd name="connsiteX4" fmla="*/ 2101894 w 3412079"/>
              <a:gd name="connsiteY4" fmla="*/ 3358982 h 5037916"/>
              <a:gd name="connsiteX5" fmla="*/ 1979064 w 3412079"/>
              <a:gd name="connsiteY5" fmla="*/ 2772128 h 5037916"/>
              <a:gd name="connsiteX6" fmla="*/ 1949170 w 3412079"/>
              <a:gd name="connsiteY6" fmla="*/ 2583944 h 5037916"/>
              <a:gd name="connsiteX7" fmla="*/ 1772141 w 3412079"/>
              <a:gd name="connsiteY7" fmla="*/ 2066471 h 5037916"/>
              <a:gd name="connsiteX8" fmla="*/ 1635267 w 3412079"/>
              <a:gd name="connsiteY8" fmla="*/ 1768120 h 5037916"/>
              <a:gd name="connsiteX9" fmla="*/ 1521039 w 3412079"/>
              <a:gd name="connsiteY9" fmla="*/ 1535372 h 5037916"/>
              <a:gd name="connsiteX10" fmla="*/ 1438665 w 3412079"/>
              <a:gd name="connsiteY10" fmla="*/ 1389523 h 5037916"/>
              <a:gd name="connsiteX11" fmla="*/ 1338960 w 3412079"/>
              <a:gd name="connsiteY11" fmla="*/ 1226995 h 5037916"/>
              <a:gd name="connsiteX12" fmla="*/ 1158936 w 3412079"/>
              <a:gd name="connsiteY12" fmla="*/ 983942 h 5037916"/>
              <a:gd name="connsiteX13" fmla="*/ 808396 w 3412079"/>
              <a:gd name="connsiteY13" fmla="*/ 628997 h 5037916"/>
              <a:gd name="connsiteX14" fmla="*/ 385250 w 3412079"/>
              <a:gd name="connsiteY14" fmla="*/ 301667 h 5037916"/>
              <a:gd name="connsiteX15" fmla="*/ 144114 w 3412079"/>
              <a:gd name="connsiteY15" fmla="*/ 110600 h 5037916"/>
              <a:gd name="connsiteX16" fmla="*/ 0 w 3412079"/>
              <a:gd name="connsiteY16" fmla="*/ 0 h 5037916"/>
              <a:gd name="connsiteX17" fmla="*/ 3412079 w 3412079"/>
              <a:gd name="connsiteY17" fmla="*/ 35562 h 5037916"/>
              <a:gd name="connsiteX18" fmla="*/ 3394882 w 3412079"/>
              <a:gd name="connsiteY18" fmla="*/ 4764322 h 5037916"/>
              <a:gd name="connsiteX19" fmla="*/ 2022249 w 3412079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1979064 w 3445460"/>
              <a:gd name="connsiteY5" fmla="*/ 27721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45819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138311 w 3445460"/>
              <a:gd name="connsiteY2" fmla="*/ 4150552 h 5037916"/>
              <a:gd name="connsiteX3" fmla="*/ 2179255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138311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25560 w 3445458"/>
              <a:gd name="connsiteY12" fmla="*/ 929784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445458" h="5037916">
                <a:moveTo>
                  <a:pt x="2022249" y="5037916"/>
                </a:moveTo>
                <a:lnTo>
                  <a:pt x="1985218" y="4955771"/>
                </a:lnTo>
                <a:lnTo>
                  <a:pt x="2138311" y="4150552"/>
                </a:lnTo>
                <a:lnTo>
                  <a:pt x="2179255" y="3713824"/>
                </a:lnTo>
                <a:lnTo>
                  <a:pt x="2151960" y="3358982"/>
                </a:lnTo>
                <a:cubicBezTo>
                  <a:pt x="2149957" y="3220531"/>
                  <a:pt x="2131265" y="3118184"/>
                  <a:pt x="2095884" y="2943628"/>
                </a:cubicBezTo>
                <a:cubicBezTo>
                  <a:pt x="2092966" y="2934276"/>
                  <a:pt x="2002152" y="2611350"/>
                  <a:pt x="1999234" y="2601998"/>
                </a:cubicBezTo>
                <a:cubicBezTo>
                  <a:pt x="1950795" y="2401958"/>
                  <a:pt x="1857578" y="2271677"/>
                  <a:pt x="1772141" y="2066471"/>
                </a:cubicBezTo>
                <a:cubicBezTo>
                  <a:pt x="1733564" y="1970464"/>
                  <a:pt x="1700271" y="1900284"/>
                  <a:pt x="1635267" y="1768120"/>
                </a:cubicBezTo>
                <a:cubicBezTo>
                  <a:pt x="1589893" y="1671855"/>
                  <a:pt x="1543235" y="1582114"/>
                  <a:pt x="1521039" y="1535372"/>
                </a:cubicBezTo>
                <a:cubicBezTo>
                  <a:pt x="1498843" y="1488630"/>
                  <a:pt x="1454917" y="1419397"/>
                  <a:pt x="1438665" y="1389523"/>
                </a:cubicBezTo>
                <a:lnTo>
                  <a:pt x="1338960" y="1226995"/>
                </a:lnTo>
                <a:lnTo>
                  <a:pt x="1125560" y="929784"/>
                </a:lnTo>
                <a:lnTo>
                  <a:pt x="808396" y="628997"/>
                </a:lnTo>
                <a:lnTo>
                  <a:pt x="385250" y="301667"/>
                </a:lnTo>
                <a:lnTo>
                  <a:pt x="144114" y="110600"/>
                </a:lnTo>
                <a:lnTo>
                  <a:pt x="0" y="0"/>
                </a:lnTo>
                <a:lnTo>
                  <a:pt x="3412079" y="35562"/>
                </a:lnTo>
                <a:cubicBezTo>
                  <a:pt x="3406347" y="1611815"/>
                  <a:pt x="3450679" y="3115860"/>
                  <a:pt x="3444947" y="4692113"/>
                </a:cubicBezTo>
                <a:lnTo>
                  <a:pt x="2022249" y="5037916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 prst="coolSlant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3" name="32 Forma libre"/>
          <p:cNvSpPr/>
          <p:nvPr/>
        </p:nvSpPr>
        <p:spPr>
          <a:xfrm>
            <a:off x="-36512" y="4725144"/>
            <a:ext cx="9289032" cy="2232248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blipFill>
            <a:blip r:embed="rId2"/>
            <a:tile tx="0" ty="0" sx="100000" sy="100000" flip="none" algn="tl"/>
          </a:blip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7" name="26 Rectángulo"/>
          <p:cNvSpPr/>
          <p:nvPr/>
        </p:nvSpPr>
        <p:spPr>
          <a:xfrm>
            <a:off x="399063" y="560874"/>
            <a:ext cx="2776722" cy="707886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rtDeco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s-ES" sz="4000" b="1" cap="none" spc="0" dirty="0" smtClean="0">
                <a:ln w="19050">
                  <a:solidFill>
                    <a:srgbClr val="0070C0"/>
                  </a:solidFill>
                </a:ln>
                <a:solidFill>
                  <a:srgbClr val="0825B8"/>
                </a:solidFill>
                <a:effectLst/>
              </a:rPr>
              <a:t>OBJETIVO</a:t>
            </a:r>
            <a:endParaRPr lang="es-ES" sz="4000" b="1" cap="none" spc="0" dirty="0">
              <a:ln w="19050">
                <a:solidFill>
                  <a:srgbClr val="0070C0"/>
                </a:solidFill>
              </a:ln>
              <a:solidFill>
                <a:srgbClr val="0825B8"/>
              </a:solidFill>
              <a:effectLst/>
            </a:endParaRPr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323528" y="2276872"/>
            <a:ext cx="5256584" cy="2407178"/>
          </a:xfrm>
        </p:spPr>
        <p:txBody>
          <a:bodyPr>
            <a:noAutofit/>
          </a:bodyPr>
          <a:lstStyle/>
          <a:p>
            <a:pPr algn="just"/>
            <a:r>
              <a:rPr lang="es-MX" sz="2400" dirty="0" smtClean="0">
                <a:solidFill>
                  <a:schemeClr val="bg1"/>
                </a:solidFill>
              </a:rPr>
              <a:t>Realizar una caracterización </a:t>
            </a:r>
            <a:r>
              <a:rPr lang="es-MX" sz="2400" dirty="0" err="1" smtClean="0">
                <a:solidFill>
                  <a:schemeClr val="bg1"/>
                </a:solidFill>
              </a:rPr>
              <a:t>hidrogeomorfológica</a:t>
            </a:r>
            <a:r>
              <a:rPr lang="es-MX" sz="2400" dirty="0" smtClean="0">
                <a:solidFill>
                  <a:schemeClr val="bg1"/>
                </a:solidFill>
              </a:rPr>
              <a:t> del estado de Sonora e identificar los parámetros que intervienen en la relación infiltración-escurrimiento, basada en criterios geológicos-geomorfológicos.</a:t>
            </a:r>
            <a:endParaRPr lang="es-MX" sz="2400" dirty="0">
              <a:solidFill>
                <a:schemeClr val="bg1"/>
              </a:solidFill>
            </a:endParaRPr>
          </a:p>
        </p:txBody>
      </p:sp>
      <p:sp>
        <p:nvSpPr>
          <p:cNvPr id="28" name="27 Forma libre"/>
          <p:cNvSpPr/>
          <p:nvPr/>
        </p:nvSpPr>
        <p:spPr>
          <a:xfrm>
            <a:off x="0" y="4855636"/>
            <a:ext cx="9198591" cy="2101756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rgbClr val="BC5A00"/>
          </a:solidFill>
          <a:ln>
            <a:solidFill>
              <a:srgbClr val="1048FC"/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254000" h="254000"/>
            <a:bevelB w="254000" h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09" t="13867" r="6406" b="15137"/>
          <a:stretch/>
        </p:blipFill>
        <p:spPr bwMode="auto">
          <a:xfrm>
            <a:off x="4509051" y="1052736"/>
            <a:ext cx="3951381" cy="4157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Redondear rectángulo de esquina diagonal"/>
          <p:cNvSpPr/>
          <p:nvPr/>
        </p:nvSpPr>
        <p:spPr>
          <a:xfrm>
            <a:off x="0" y="0"/>
            <a:ext cx="9144000" cy="6858000"/>
          </a:xfrm>
          <a:prstGeom prst="round2DiagRect">
            <a:avLst/>
          </a:prstGeom>
          <a:solidFill>
            <a:srgbClr val="FFC000">
              <a:alpha val="2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bg1"/>
              </a:solidFill>
            </a:endParaRPr>
          </a:p>
        </p:txBody>
      </p:sp>
      <p:sp>
        <p:nvSpPr>
          <p:cNvPr id="7" name="6 Forma libre"/>
          <p:cNvSpPr/>
          <p:nvPr/>
        </p:nvSpPr>
        <p:spPr>
          <a:xfrm>
            <a:off x="7286064" y="-43568"/>
            <a:ext cx="1906935" cy="5155117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310996 w 3395390"/>
              <a:gd name="connsiteY15" fmla="*/ 4795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91707 w 3395390"/>
              <a:gd name="connsiteY13" fmla="*/ 593435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55367 w 3412079"/>
              <a:gd name="connsiteY0" fmla="*/ 5426050 h 5426050"/>
              <a:gd name="connsiteX1" fmla="*/ 1985218 w 3412079"/>
              <a:gd name="connsiteY1" fmla="*/ 4955771 h 5426050"/>
              <a:gd name="connsiteX2" fmla="*/ 2088246 w 3412079"/>
              <a:gd name="connsiteY2" fmla="*/ 4150552 h 5426050"/>
              <a:gd name="connsiteX3" fmla="*/ 2129190 w 3412079"/>
              <a:gd name="connsiteY3" fmla="*/ 3713824 h 5426050"/>
              <a:gd name="connsiteX4" fmla="*/ 2101894 w 3412079"/>
              <a:gd name="connsiteY4" fmla="*/ 3358982 h 5426050"/>
              <a:gd name="connsiteX5" fmla="*/ 1979064 w 3412079"/>
              <a:gd name="connsiteY5" fmla="*/ 2772128 h 5426050"/>
              <a:gd name="connsiteX6" fmla="*/ 1949170 w 3412079"/>
              <a:gd name="connsiteY6" fmla="*/ 2583944 h 5426050"/>
              <a:gd name="connsiteX7" fmla="*/ 1772141 w 3412079"/>
              <a:gd name="connsiteY7" fmla="*/ 2066471 h 5426050"/>
              <a:gd name="connsiteX8" fmla="*/ 1635267 w 3412079"/>
              <a:gd name="connsiteY8" fmla="*/ 1768120 h 5426050"/>
              <a:gd name="connsiteX9" fmla="*/ 1521039 w 3412079"/>
              <a:gd name="connsiteY9" fmla="*/ 1535372 h 5426050"/>
              <a:gd name="connsiteX10" fmla="*/ 1438665 w 3412079"/>
              <a:gd name="connsiteY10" fmla="*/ 1389523 h 5426050"/>
              <a:gd name="connsiteX11" fmla="*/ 1338960 w 3412079"/>
              <a:gd name="connsiteY11" fmla="*/ 1226995 h 5426050"/>
              <a:gd name="connsiteX12" fmla="*/ 1158936 w 3412079"/>
              <a:gd name="connsiteY12" fmla="*/ 983942 h 5426050"/>
              <a:gd name="connsiteX13" fmla="*/ 808396 w 3412079"/>
              <a:gd name="connsiteY13" fmla="*/ 628997 h 5426050"/>
              <a:gd name="connsiteX14" fmla="*/ 385250 w 3412079"/>
              <a:gd name="connsiteY14" fmla="*/ 301667 h 5426050"/>
              <a:gd name="connsiteX15" fmla="*/ 144114 w 3412079"/>
              <a:gd name="connsiteY15" fmla="*/ 110600 h 5426050"/>
              <a:gd name="connsiteX16" fmla="*/ 0 w 3412079"/>
              <a:gd name="connsiteY16" fmla="*/ 0 h 5426050"/>
              <a:gd name="connsiteX17" fmla="*/ 3412079 w 3412079"/>
              <a:gd name="connsiteY17" fmla="*/ 35562 h 5426050"/>
              <a:gd name="connsiteX18" fmla="*/ 3394882 w 3412079"/>
              <a:gd name="connsiteY18" fmla="*/ 4764322 h 5426050"/>
              <a:gd name="connsiteX19" fmla="*/ 1855367 w 3412079"/>
              <a:gd name="connsiteY19" fmla="*/ 5426050 h 5426050"/>
              <a:gd name="connsiteX0" fmla="*/ 2022249 w 3412079"/>
              <a:gd name="connsiteY0" fmla="*/ 5037916 h 5037916"/>
              <a:gd name="connsiteX1" fmla="*/ 1985218 w 3412079"/>
              <a:gd name="connsiteY1" fmla="*/ 4955771 h 5037916"/>
              <a:gd name="connsiteX2" fmla="*/ 2088246 w 3412079"/>
              <a:gd name="connsiteY2" fmla="*/ 4150552 h 5037916"/>
              <a:gd name="connsiteX3" fmla="*/ 2129190 w 3412079"/>
              <a:gd name="connsiteY3" fmla="*/ 3713824 h 5037916"/>
              <a:gd name="connsiteX4" fmla="*/ 2101894 w 3412079"/>
              <a:gd name="connsiteY4" fmla="*/ 3358982 h 5037916"/>
              <a:gd name="connsiteX5" fmla="*/ 1979064 w 3412079"/>
              <a:gd name="connsiteY5" fmla="*/ 2772128 h 5037916"/>
              <a:gd name="connsiteX6" fmla="*/ 1949170 w 3412079"/>
              <a:gd name="connsiteY6" fmla="*/ 2583944 h 5037916"/>
              <a:gd name="connsiteX7" fmla="*/ 1772141 w 3412079"/>
              <a:gd name="connsiteY7" fmla="*/ 2066471 h 5037916"/>
              <a:gd name="connsiteX8" fmla="*/ 1635267 w 3412079"/>
              <a:gd name="connsiteY8" fmla="*/ 1768120 h 5037916"/>
              <a:gd name="connsiteX9" fmla="*/ 1521039 w 3412079"/>
              <a:gd name="connsiteY9" fmla="*/ 1535372 h 5037916"/>
              <a:gd name="connsiteX10" fmla="*/ 1438665 w 3412079"/>
              <a:gd name="connsiteY10" fmla="*/ 1389523 h 5037916"/>
              <a:gd name="connsiteX11" fmla="*/ 1338960 w 3412079"/>
              <a:gd name="connsiteY11" fmla="*/ 1226995 h 5037916"/>
              <a:gd name="connsiteX12" fmla="*/ 1158936 w 3412079"/>
              <a:gd name="connsiteY12" fmla="*/ 983942 h 5037916"/>
              <a:gd name="connsiteX13" fmla="*/ 808396 w 3412079"/>
              <a:gd name="connsiteY13" fmla="*/ 628997 h 5037916"/>
              <a:gd name="connsiteX14" fmla="*/ 385250 w 3412079"/>
              <a:gd name="connsiteY14" fmla="*/ 301667 h 5037916"/>
              <a:gd name="connsiteX15" fmla="*/ 144114 w 3412079"/>
              <a:gd name="connsiteY15" fmla="*/ 110600 h 5037916"/>
              <a:gd name="connsiteX16" fmla="*/ 0 w 3412079"/>
              <a:gd name="connsiteY16" fmla="*/ 0 h 5037916"/>
              <a:gd name="connsiteX17" fmla="*/ 3412079 w 3412079"/>
              <a:gd name="connsiteY17" fmla="*/ 35562 h 5037916"/>
              <a:gd name="connsiteX18" fmla="*/ 3394882 w 3412079"/>
              <a:gd name="connsiteY18" fmla="*/ 4764322 h 5037916"/>
              <a:gd name="connsiteX19" fmla="*/ 2022249 w 3412079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1979064 w 3445460"/>
              <a:gd name="connsiteY5" fmla="*/ 27721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45819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138311 w 3445460"/>
              <a:gd name="connsiteY2" fmla="*/ 4150552 h 5037916"/>
              <a:gd name="connsiteX3" fmla="*/ 2179255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138311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25560 w 3445458"/>
              <a:gd name="connsiteY12" fmla="*/ 929784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445458" h="5037916">
                <a:moveTo>
                  <a:pt x="2022249" y="5037916"/>
                </a:moveTo>
                <a:lnTo>
                  <a:pt x="1985218" y="4955771"/>
                </a:lnTo>
                <a:lnTo>
                  <a:pt x="2138311" y="4150552"/>
                </a:lnTo>
                <a:lnTo>
                  <a:pt x="2179255" y="3713824"/>
                </a:lnTo>
                <a:lnTo>
                  <a:pt x="2151960" y="3358982"/>
                </a:lnTo>
                <a:cubicBezTo>
                  <a:pt x="2149957" y="3220531"/>
                  <a:pt x="2131265" y="3118184"/>
                  <a:pt x="2095884" y="2943628"/>
                </a:cubicBezTo>
                <a:cubicBezTo>
                  <a:pt x="2092966" y="2934276"/>
                  <a:pt x="2002152" y="2611350"/>
                  <a:pt x="1999234" y="2601998"/>
                </a:cubicBezTo>
                <a:cubicBezTo>
                  <a:pt x="1950795" y="2401958"/>
                  <a:pt x="1857578" y="2271677"/>
                  <a:pt x="1772141" y="2066471"/>
                </a:cubicBezTo>
                <a:cubicBezTo>
                  <a:pt x="1733564" y="1970464"/>
                  <a:pt x="1700271" y="1900284"/>
                  <a:pt x="1635267" y="1768120"/>
                </a:cubicBezTo>
                <a:cubicBezTo>
                  <a:pt x="1589893" y="1671855"/>
                  <a:pt x="1543235" y="1582114"/>
                  <a:pt x="1521039" y="1535372"/>
                </a:cubicBezTo>
                <a:cubicBezTo>
                  <a:pt x="1498843" y="1488630"/>
                  <a:pt x="1454917" y="1419397"/>
                  <a:pt x="1438665" y="1389523"/>
                </a:cubicBezTo>
                <a:lnTo>
                  <a:pt x="1338960" y="1226995"/>
                </a:lnTo>
                <a:lnTo>
                  <a:pt x="1125560" y="929784"/>
                </a:lnTo>
                <a:lnTo>
                  <a:pt x="808396" y="628997"/>
                </a:lnTo>
                <a:lnTo>
                  <a:pt x="385250" y="301667"/>
                </a:lnTo>
                <a:lnTo>
                  <a:pt x="144114" y="110600"/>
                </a:lnTo>
                <a:lnTo>
                  <a:pt x="0" y="0"/>
                </a:lnTo>
                <a:lnTo>
                  <a:pt x="3412079" y="35562"/>
                </a:lnTo>
                <a:cubicBezTo>
                  <a:pt x="3406347" y="1611815"/>
                  <a:pt x="3450679" y="3115860"/>
                  <a:pt x="3444947" y="4692113"/>
                </a:cubicBezTo>
                <a:lnTo>
                  <a:pt x="2022249" y="5037916"/>
                </a:lnTo>
                <a:close/>
              </a:path>
            </a:pathLst>
          </a:custGeom>
          <a:solidFill>
            <a:schemeClr val="bg2">
              <a:lumMod val="75000"/>
              <a:alpha val="48000"/>
            </a:scheme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 prst="coolSlant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Forma libre"/>
          <p:cNvSpPr/>
          <p:nvPr/>
        </p:nvSpPr>
        <p:spPr>
          <a:xfrm>
            <a:off x="-36512" y="4725144"/>
            <a:ext cx="9289032" cy="2232248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rgbClr val="0825B8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grpSp>
        <p:nvGrpSpPr>
          <p:cNvPr id="10" name="9 Grupo"/>
          <p:cNvGrpSpPr/>
          <p:nvPr/>
        </p:nvGrpSpPr>
        <p:grpSpPr>
          <a:xfrm rot="20902196">
            <a:off x="576305" y="1633290"/>
            <a:ext cx="1500198" cy="4214842"/>
            <a:chOff x="200714" y="1357298"/>
            <a:chExt cx="1174153" cy="485778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" name="4 Flecha curvada hacia la derecha"/>
            <p:cNvSpPr/>
            <p:nvPr/>
          </p:nvSpPr>
          <p:spPr>
            <a:xfrm rot="21195405">
              <a:off x="200714" y="1520242"/>
              <a:ext cx="1174153" cy="4636937"/>
            </a:xfrm>
            <a:prstGeom prst="curvedRightArrow">
              <a:avLst/>
            </a:prstGeom>
            <a:ln>
              <a:solidFill>
                <a:schemeClr val="bg2"/>
              </a:solidFill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>
                <a:solidFill>
                  <a:schemeClr val="tx1"/>
                </a:solidFill>
              </a:endParaRPr>
            </a:p>
          </p:txBody>
        </p:sp>
        <p:sp>
          <p:nvSpPr>
            <p:cNvPr id="8" name="7 Flecha curvada hacia la derecha"/>
            <p:cNvSpPr/>
            <p:nvPr/>
          </p:nvSpPr>
          <p:spPr>
            <a:xfrm rot="21195405">
              <a:off x="214282" y="1357298"/>
              <a:ext cx="1000132" cy="4857784"/>
            </a:xfrm>
            <a:prstGeom prst="curvedRightArrow">
              <a:avLst/>
            </a:prstGeom>
            <a:solidFill>
              <a:srgbClr val="FFFF00">
                <a:alpha val="77000"/>
              </a:srgbClr>
            </a:solidFill>
            <a:ln>
              <a:solidFill>
                <a:schemeClr val="bg2"/>
              </a:solidFill>
            </a:ln>
            <a:effectLst>
              <a:outerShdw blurRad="50800" dist="38100" dir="2700000" sx="103000" sy="103000" algn="tl" rotWithShape="0">
                <a:prstClr val="black">
                  <a:alpha val="75000"/>
                </a:prstClr>
              </a:outerShdw>
            </a:effectLst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>
                <a:solidFill>
                  <a:schemeClr val="tx1"/>
                </a:solidFill>
              </a:endParaRPr>
            </a:p>
          </p:txBody>
        </p:sp>
      </p:grpSp>
      <p:sp>
        <p:nvSpPr>
          <p:cNvPr id="9" name="8 Rectángulo"/>
          <p:cNvSpPr/>
          <p:nvPr/>
        </p:nvSpPr>
        <p:spPr>
          <a:xfrm>
            <a:off x="-230496" y="3212000"/>
            <a:ext cx="3387119" cy="92333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rtDeco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s-ES" sz="5400" b="1" dirty="0" smtClean="0">
                <a:ln w="19050">
                  <a:solidFill>
                    <a:schemeClr val="bg1">
                      <a:lumMod val="95000"/>
                      <a:lumOff val="5000"/>
                    </a:schemeClr>
                  </a:solidFill>
                </a:ln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</a:t>
            </a:r>
            <a:endParaRPr lang="es-ES" sz="5400" b="1" cap="none" spc="0" dirty="0">
              <a:ln w="19050">
                <a:solidFill>
                  <a:schemeClr val="bg1">
                    <a:lumMod val="95000"/>
                    <a:lumOff val="5000"/>
                  </a:schemeClr>
                </a:solidFill>
              </a:ln>
              <a:solidFill>
                <a:schemeClr val="tx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2" name="11 Diagrama"/>
          <p:cNvGraphicFramePr/>
          <p:nvPr>
            <p:extLst>
              <p:ext uri="{D42A27DB-BD31-4B8C-83A1-F6EECF244321}">
                <p14:modId xmlns:p14="http://schemas.microsoft.com/office/powerpoint/2010/main" val="1817397040"/>
              </p:ext>
            </p:extLst>
          </p:nvPr>
        </p:nvGraphicFramePr>
        <p:xfrm>
          <a:off x="3563888" y="3933056"/>
          <a:ext cx="5400600" cy="2520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452484820"/>
              </p:ext>
            </p:extLst>
          </p:nvPr>
        </p:nvGraphicFramePr>
        <p:xfrm>
          <a:off x="2267744" y="1036960"/>
          <a:ext cx="5544617" cy="3498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3" name="12 Rectángulo"/>
          <p:cNvSpPr/>
          <p:nvPr/>
        </p:nvSpPr>
        <p:spPr>
          <a:xfrm>
            <a:off x="251520" y="188640"/>
            <a:ext cx="8352928" cy="83099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rtDeco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s-ES" sz="4800" b="1" dirty="0" smtClean="0">
                <a:ln w="19050">
                  <a:solidFill>
                    <a:srgbClr val="0070C0"/>
                  </a:solidFill>
                </a:ln>
                <a:solidFill>
                  <a:srgbClr val="0825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HIDROGEOMORFOLÓGICO</a:t>
            </a:r>
            <a:endParaRPr lang="es-ES" sz="4800" b="1" cap="none" spc="0" dirty="0">
              <a:ln w="19050">
                <a:solidFill>
                  <a:srgbClr val="0070C0"/>
                </a:solidFill>
              </a:ln>
              <a:solidFill>
                <a:srgbClr val="0825B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91380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31 Forma libre"/>
          <p:cNvSpPr/>
          <p:nvPr/>
        </p:nvSpPr>
        <p:spPr>
          <a:xfrm>
            <a:off x="7286064" y="-43568"/>
            <a:ext cx="1906935" cy="5155117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310996 w 3395390"/>
              <a:gd name="connsiteY15" fmla="*/ 4795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91707 w 3395390"/>
              <a:gd name="connsiteY13" fmla="*/ 593435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55367 w 3412079"/>
              <a:gd name="connsiteY0" fmla="*/ 5426050 h 5426050"/>
              <a:gd name="connsiteX1" fmla="*/ 1985218 w 3412079"/>
              <a:gd name="connsiteY1" fmla="*/ 4955771 h 5426050"/>
              <a:gd name="connsiteX2" fmla="*/ 2088246 w 3412079"/>
              <a:gd name="connsiteY2" fmla="*/ 4150552 h 5426050"/>
              <a:gd name="connsiteX3" fmla="*/ 2129190 w 3412079"/>
              <a:gd name="connsiteY3" fmla="*/ 3713824 h 5426050"/>
              <a:gd name="connsiteX4" fmla="*/ 2101894 w 3412079"/>
              <a:gd name="connsiteY4" fmla="*/ 3358982 h 5426050"/>
              <a:gd name="connsiteX5" fmla="*/ 1979064 w 3412079"/>
              <a:gd name="connsiteY5" fmla="*/ 2772128 h 5426050"/>
              <a:gd name="connsiteX6" fmla="*/ 1949170 w 3412079"/>
              <a:gd name="connsiteY6" fmla="*/ 2583944 h 5426050"/>
              <a:gd name="connsiteX7" fmla="*/ 1772141 w 3412079"/>
              <a:gd name="connsiteY7" fmla="*/ 2066471 h 5426050"/>
              <a:gd name="connsiteX8" fmla="*/ 1635267 w 3412079"/>
              <a:gd name="connsiteY8" fmla="*/ 1768120 h 5426050"/>
              <a:gd name="connsiteX9" fmla="*/ 1521039 w 3412079"/>
              <a:gd name="connsiteY9" fmla="*/ 1535372 h 5426050"/>
              <a:gd name="connsiteX10" fmla="*/ 1438665 w 3412079"/>
              <a:gd name="connsiteY10" fmla="*/ 1389523 h 5426050"/>
              <a:gd name="connsiteX11" fmla="*/ 1338960 w 3412079"/>
              <a:gd name="connsiteY11" fmla="*/ 1226995 h 5426050"/>
              <a:gd name="connsiteX12" fmla="*/ 1158936 w 3412079"/>
              <a:gd name="connsiteY12" fmla="*/ 983942 h 5426050"/>
              <a:gd name="connsiteX13" fmla="*/ 808396 w 3412079"/>
              <a:gd name="connsiteY13" fmla="*/ 628997 h 5426050"/>
              <a:gd name="connsiteX14" fmla="*/ 385250 w 3412079"/>
              <a:gd name="connsiteY14" fmla="*/ 301667 h 5426050"/>
              <a:gd name="connsiteX15" fmla="*/ 144114 w 3412079"/>
              <a:gd name="connsiteY15" fmla="*/ 110600 h 5426050"/>
              <a:gd name="connsiteX16" fmla="*/ 0 w 3412079"/>
              <a:gd name="connsiteY16" fmla="*/ 0 h 5426050"/>
              <a:gd name="connsiteX17" fmla="*/ 3412079 w 3412079"/>
              <a:gd name="connsiteY17" fmla="*/ 35562 h 5426050"/>
              <a:gd name="connsiteX18" fmla="*/ 3394882 w 3412079"/>
              <a:gd name="connsiteY18" fmla="*/ 4764322 h 5426050"/>
              <a:gd name="connsiteX19" fmla="*/ 1855367 w 3412079"/>
              <a:gd name="connsiteY19" fmla="*/ 5426050 h 5426050"/>
              <a:gd name="connsiteX0" fmla="*/ 2022249 w 3412079"/>
              <a:gd name="connsiteY0" fmla="*/ 5037916 h 5037916"/>
              <a:gd name="connsiteX1" fmla="*/ 1985218 w 3412079"/>
              <a:gd name="connsiteY1" fmla="*/ 4955771 h 5037916"/>
              <a:gd name="connsiteX2" fmla="*/ 2088246 w 3412079"/>
              <a:gd name="connsiteY2" fmla="*/ 4150552 h 5037916"/>
              <a:gd name="connsiteX3" fmla="*/ 2129190 w 3412079"/>
              <a:gd name="connsiteY3" fmla="*/ 3713824 h 5037916"/>
              <a:gd name="connsiteX4" fmla="*/ 2101894 w 3412079"/>
              <a:gd name="connsiteY4" fmla="*/ 3358982 h 5037916"/>
              <a:gd name="connsiteX5" fmla="*/ 1979064 w 3412079"/>
              <a:gd name="connsiteY5" fmla="*/ 2772128 h 5037916"/>
              <a:gd name="connsiteX6" fmla="*/ 1949170 w 3412079"/>
              <a:gd name="connsiteY6" fmla="*/ 2583944 h 5037916"/>
              <a:gd name="connsiteX7" fmla="*/ 1772141 w 3412079"/>
              <a:gd name="connsiteY7" fmla="*/ 2066471 h 5037916"/>
              <a:gd name="connsiteX8" fmla="*/ 1635267 w 3412079"/>
              <a:gd name="connsiteY8" fmla="*/ 1768120 h 5037916"/>
              <a:gd name="connsiteX9" fmla="*/ 1521039 w 3412079"/>
              <a:gd name="connsiteY9" fmla="*/ 1535372 h 5037916"/>
              <a:gd name="connsiteX10" fmla="*/ 1438665 w 3412079"/>
              <a:gd name="connsiteY10" fmla="*/ 1389523 h 5037916"/>
              <a:gd name="connsiteX11" fmla="*/ 1338960 w 3412079"/>
              <a:gd name="connsiteY11" fmla="*/ 1226995 h 5037916"/>
              <a:gd name="connsiteX12" fmla="*/ 1158936 w 3412079"/>
              <a:gd name="connsiteY12" fmla="*/ 983942 h 5037916"/>
              <a:gd name="connsiteX13" fmla="*/ 808396 w 3412079"/>
              <a:gd name="connsiteY13" fmla="*/ 628997 h 5037916"/>
              <a:gd name="connsiteX14" fmla="*/ 385250 w 3412079"/>
              <a:gd name="connsiteY14" fmla="*/ 301667 h 5037916"/>
              <a:gd name="connsiteX15" fmla="*/ 144114 w 3412079"/>
              <a:gd name="connsiteY15" fmla="*/ 110600 h 5037916"/>
              <a:gd name="connsiteX16" fmla="*/ 0 w 3412079"/>
              <a:gd name="connsiteY16" fmla="*/ 0 h 5037916"/>
              <a:gd name="connsiteX17" fmla="*/ 3412079 w 3412079"/>
              <a:gd name="connsiteY17" fmla="*/ 35562 h 5037916"/>
              <a:gd name="connsiteX18" fmla="*/ 3394882 w 3412079"/>
              <a:gd name="connsiteY18" fmla="*/ 4764322 h 5037916"/>
              <a:gd name="connsiteX19" fmla="*/ 2022249 w 3412079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1979064 w 3445460"/>
              <a:gd name="connsiteY5" fmla="*/ 27721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45819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138311 w 3445460"/>
              <a:gd name="connsiteY2" fmla="*/ 4150552 h 5037916"/>
              <a:gd name="connsiteX3" fmla="*/ 2179255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138311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25560 w 3445458"/>
              <a:gd name="connsiteY12" fmla="*/ 929784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445458" h="5037916">
                <a:moveTo>
                  <a:pt x="2022249" y="5037916"/>
                </a:moveTo>
                <a:lnTo>
                  <a:pt x="1985218" y="4955771"/>
                </a:lnTo>
                <a:lnTo>
                  <a:pt x="2138311" y="4150552"/>
                </a:lnTo>
                <a:lnTo>
                  <a:pt x="2179255" y="3713824"/>
                </a:lnTo>
                <a:lnTo>
                  <a:pt x="2151960" y="3358982"/>
                </a:lnTo>
                <a:cubicBezTo>
                  <a:pt x="2149957" y="3220531"/>
                  <a:pt x="2131265" y="3118184"/>
                  <a:pt x="2095884" y="2943628"/>
                </a:cubicBezTo>
                <a:cubicBezTo>
                  <a:pt x="2092966" y="2934276"/>
                  <a:pt x="2002152" y="2611350"/>
                  <a:pt x="1999234" y="2601998"/>
                </a:cubicBezTo>
                <a:cubicBezTo>
                  <a:pt x="1950795" y="2401958"/>
                  <a:pt x="1857578" y="2271677"/>
                  <a:pt x="1772141" y="2066471"/>
                </a:cubicBezTo>
                <a:cubicBezTo>
                  <a:pt x="1733564" y="1970464"/>
                  <a:pt x="1700271" y="1900284"/>
                  <a:pt x="1635267" y="1768120"/>
                </a:cubicBezTo>
                <a:cubicBezTo>
                  <a:pt x="1589893" y="1671855"/>
                  <a:pt x="1543235" y="1582114"/>
                  <a:pt x="1521039" y="1535372"/>
                </a:cubicBezTo>
                <a:cubicBezTo>
                  <a:pt x="1498843" y="1488630"/>
                  <a:pt x="1454917" y="1419397"/>
                  <a:pt x="1438665" y="1389523"/>
                </a:cubicBezTo>
                <a:lnTo>
                  <a:pt x="1338960" y="1226995"/>
                </a:lnTo>
                <a:lnTo>
                  <a:pt x="1125560" y="929784"/>
                </a:lnTo>
                <a:lnTo>
                  <a:pt x="808396" y="628997"/>
                </a:lnTo>
                <a:lnTo>
                  <a:pt x="385250" y="301667"/>
                </a:lnTo>
                <a:lnTo>
                  <a:pt x="144114" y="110600"/>
                </a:lnTo>
                <a:lnTo>
                  <a:pt x="0" y="0"/>
                </a:lnTo>
                <a:lnTo>
                  <a:pt x="3412079" y="35562"/>
                </a:lnTo>
                <a:cubicBezTo>
                  <a:pt x="3406347" y="1611815"/>
                  <a:pt x="3450679" y="3115860"/>
                  <a:pt x="3444947" y="4692113"/>
                </a:cubicBezTo>
                <a:lnTo>
                  <a:pt x="2022249" y="5037916"/>
                </a:lnTo>
                <a:close/>
              </a:path>
            </a:pathLst>
          </a:custGeom>
          <a:solidFill>
            <a:srgbClr val="421C5E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 prst="coolSlant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3" name="32 Forma libre"/>
          <p:cNvSpPr/>
          <p:nvPr/>
        </p:nvSpPr>
        <p:spPr>
          <a:xfrm>
            <a:off x="-36512" y="4725144"/>
            <a:ext cx="9289032" cy="2232248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rgbClr val="E60000">
              <a:alpha val="48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179512" y="3252226"/>
            <a:ext cx="4932515" cy="2407178"/>
          </a:xfrm>
        </p:spPr>
        <p:txBody>
          <a:bodyPr>
            <a:noAutofit/>
          </a:bodyPr>
          <a:lstStyle/>
          <a:p>
            <a:pPr algn="just"/>
            <a:r>
              <a:rPr lang="es-MX" sz="2400" dirty="0" smtClean="0">
                <a:solidFill>
                  <a:schemeClr val="bg1"/>
                </a:solidFill>
              </a:rPr>
              <a:t>Identificación de relieves positivos y negativos capaces de transferir y almacenar aguas, a través de la clasificación de </a:t>
            </a:r>
            <a:r>
              <a:rPr lang="es-MX" sz="2400" dirty="0" err="1" smtClean="0">
                <a:solidFill>
                  <a:schemeClr val="bg1"/>
                </a:solidFill>
              </a:rPr>
              <a:t>geoformas</a:t>
            </a:r>
            <a:r>
              <a:rPr lang="es-MX" sz="2400" dirty="0" smtClean="0">
                <a:solidFill>
                  <a:schemeClr val="bg1"/>
                </a:solidFill>
              </a:rPr>
              <a:t>, litología y estructura.</a:t>
            </a:r>
            <a:endParaRPr lang="es-MX" sz="2400" dirty="0">
              <a:solidFill>
                <a:schemeClr val="bg1"/>
              </a:solidFill>
            </a:endParaRPr>
          </a:p>
        </p:txBody>
      </p:sp>
      <p:sp>
        <p:nvSpPr>
          <p:cNvPr id="28" name="27 Forma libre"/>
          <p:cNvSpPr/>
          <p:nvPr/>
        </p:nvSpPr>
        <p:spPr>
          <a:xfrm>
            <a:off x="0" y="4827706"/>
            <a:ext cx="9198591" cy="2101756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rgbClr val="002060"/>
          </a:solidFill>
          <a:ln>
            <a:solidFill>
              <a:srgbClr val="031087"/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254000" h="254000"/>
            <a:bevelB w="254000" h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grpSp>
        <p:nvGrpSpPr>
          <p:cNvPr id="4" name="3 Grupo"/>
          <p:cNvGrpSpPr/>
          <p:nvPr/>
        </p:nvGrpSpPr>
        <p:grpSpPr>
          <a:xfrm>
            <a:off x="2699792" y="173369"/>
            <a:ext cx="5904656" cy="6363668"/>
            <a:chOff x="4639531" y="3501008"/>
            <a:chExt cx="9617672" cy="10106314"/>
          </a:xfrm>
        </p:grpSpPr>
        <p:pic>
          <p:nvPicPr>
            <p:cNvPr id="1026" name="Picture 2" descr="H:\ESCURRIMIENTO SUPERFICIAL\MDT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78" t="5485" r="5984" b="10422"/>
            <a:stretch/>
          </p:blipFill>
          <p:spPr bwMode="auto">
            <a:xfrm>
              <a:off x="4639531" y="3501008"/>
              <a:ext cx="7200000" cy="78692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7" name="Picture 3" descr="H:\ESCURRIMIENTO SUPERFICIAL\LITOLOGIA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67" t="4745" r="4855" b="9928"/>
            <a:stretch/>
          </p:blipFill>
          <p:spPr bwMode="auto">
            <a:xfrm>
              <a:off x="5137676" y="3948157"/>
              <a:ext cx="7200000" cy="77607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9" name="Picture 5" descr="H:\ESCURRIMIENTO SUPERFICIAL\HIDROGRAFIA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14" t="4746" r="4573" b="9188"/>
            <a:stretch/>
          </p:blipFill>
          <p:spPr bwMode="auto">
            <a:xfrm>
              <a:off x="6012160" y="4437112"/>
              <a:ext cx="7200000" cy="78771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H:\ESCURRIMIENTO SUPERFICIAL\ESTRUCTURAL.jpg"/>
            <p:cNvPicPr>
              <a:picLocks noChangeAspect="1" noChangeArrowheads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96" t="5239" r="4855" b="9435"/>
            <a:stretch/>
          </p:blipFill>
          <p:spPr bwMode="auto">
            <a:xfrm>
              <a:off x="6342879" y="4859356"/>
              <a:ext cx="7200000" cy="78586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H:\ESCURRIMIENTO SUPERFICIAL\HIPSO.jpg"/>
            <p:cNvPicPr>
              <a:picLocks noChangeAspect="1" noChangeArrowheads="1"/>
            </p:cNvPicPr>
            <p:nvPr/>
          </p:nvPicPr>
          <p:blipFill rotWithShape="1"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058" t="6225" r="6547" b="11655"/>
            <a:stretch/>
          </p:blipFill>
          <p:spPr bwMode="auto">
            <a:xfrm>
              <a:off x="7057203" y="5396362"/>
              <a:ext cx="7200000" cy="82109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88" t="17366" r="15462" b="15321"/>
          <a:stretch/>
        </p:blipFill>
        <p:spPr bwMode="auto">
          <a:xfrm>
            <a:off x="12924928" y="404002"/>
            <a:ext cx="6898197" cy="7095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14 Rectángulo"/>
          <p:cNvSpPr/>
          <p:nvPr/>
        </p:nvSpPr>
        <p:spPr>
          <a:xfrm>
            <a:off x="-230497" y="1872270"/>
            <a:ext cx="4829791" cy="1323439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rtDeco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s-ES" sz="4000" b="1" dirty="0" smtClean="0">
                <a:ln w="19050">
                  <a:solidFill>
                    <a:srgbClr val="0070C0"/>
                  </a:solidFill>
                </a:ln>
                <a:solidFill>
                  <a:srgbClr val="0825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Catálogo de información</a:t>
            </a:r>
            <a:endParaRPr lang="es-ES" sz="4000" b="1" cap="none" spc="0" dirty="0">
              <a:ln w="19050">
                <a:solidFill>
                  <a:srgbClr val="0070C0"/>
                </a:solidFill>
              </a:ln>
              <a:solidFill>
                <a:srgbClr val="0825B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55752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6 Marcador de contenido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92695"/>
            <a:ext cx="8389746" cy="5616625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395536" y="1628800"/>
            <a:ext cx="3001847" cy="92333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rtDeco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es-ES" b="1" cap="none" spc="0" dirty="0" smtClean="0">
                <a:ln w="19050">
                  <a:solidFill>
                    <a:srgbClr val="0825B8"/>
                  </a:solidFill>
                </a:ln>
                <a:solidFill>
                  <a:srgbClr val="0825B8"/>
                </a:solidFill>
                <a:effectLst/>
                <a:latin typeface="Arial" pitchFamily="34" charset="0"/>
                <a:cs typeface="Arial" pitchFamily="34" charset="0"/>
              </a:rPr>
              <a:t>P. primaria (litología)</a:t>
            </a:r>
          </a:p>
          <a:p>
            <a:r>
              <a:rPr lang="es-ES" b="1" dirty="0" smtClean="0">
                <a:ln w="19050">
                  <a:solidFill>
                    <a:srgbClr val="0825B8"/>
                  </a:solidFill>
                </a:ln>
                <a:solidFill>
                  <a:srgbClr val="0825B8"/>
                </a:solidFill>
                <a:latin typeface="Arial" pitchFamily="34" charset="0"/>
                <a:cs typeface="Arial" pitchFamily="34" charset="0"/>
              </a:rPr>
              <a:t>P. secundaria (estructura)</a:t>
            </a:r>
          </a:p>
          <a:p>
            <a:r>
              <a:rPr lang="es-ES" b="1" cap="none" spc="0" dirty="0" err="1" smtClean="0">
                <a:ln w="19050">
                  <a:solidFill>
                    <a:srgbClr val="0825B8"/>
                  </a:solidFill>
                </a:ln>
                <a:solidFill>
                  <a:srgbClr val="0825B8"/>
                </a:solidFill>
                <a:effectLst/>
                <a:latin typeface="Arial" pitchFamily="34" charset="0"/>
                <a:cs typeface="Arial" pitchFamily="34" charset="0"/>
              </a:rPr>
              <a:t>Geoforma</a:t>
            </a:r>
            <a:endParaRPr lang="es-ES" b="1" cap="none" spc="0" dirty="0">
              <a:ln w="19050">
                <a:solidFill>
                  <a:srgbClr val="0825B8"/>
                </a:solidFill>
              </a:ln>
              <a:solidFill>
                <a:srgbClr val="0825B8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395536" y="1331476"/>
            <a:ext cx="1579728" cy="40011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rtDeco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es-ES" sz="2000" b="1" cap="none" spc="0" dirty="0" smtClean="0">
                <a:ln w="19050">
                  <a:solidFill>
                    <a:srgbClr val="0825B8"/>
                  </a:solidFill>
                </a:ln>
                <a:solidFill>
                  <a:srgbClr val="0825B8"/>
                </a:solidFill>
                <a:effectLst/>
                <a:latin typeface="Arial" pitchFamily="34" charset="0"/>
                <a:cs typeface="Arial" pitchFamily="34" charset="0"/>
              </a:rPr>
              <a:t>FACTORES</a:t>
            </a:r>
            <a:endParaRPr lang="es-ES" sz="2000" b="1" cap="none" spc="0" dirty="0">
              <a:ln w="19050">
                <a:solidFill>
                  <a:srgbClr val="0825B8"/>
                </a:solidFill>
              </a:ln>
              <a:solidFill>
                <a:srgbClr val="0825B8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1979712" y="827420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>
                <a:solidFill>
                  <a:schemeClr val="bg1"/>
                </a:solidFill>
              </a:rPr>
              <a:t>Infiltración </a:t>
            </a:r>
            <a:r>
              <a:rPr lang="es-MX" b="1" dirty="0" smtClean="0">
                <a:solidFill>
                  <a:schemeClr val="bg1"/>
                </a:solidFill>
                <a:latin typeface="Lucida Sans Unicode"/>
                <a:cs typeface="Lucida Sans Unicode"/>
              </a:rPr>
              <a:t>⇌</a:t>
            </a:r>
            <a:r>
              <a:rPr lang="es-MX" b="1" dirty="0" smtClean="0">
                <a:solidFill>
                  <a:schemeClr val="bg1"/>
                </a:solidFill>
              </a:rPr>
              <a:t> Escurrimiento</a:t>
            </a:r>
            <a:endParaRPr lang="es-MX" b="1" dirty="0">
              <a:solidFill>
                <a:schemeClr val="bg1"/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5436096" y="700768"/>
            <a:ext cx="3707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 smtClean="0">
                <a:solidFill>
                  <a:schemeClr val="bg1"/>
                </a:solidFill>
              </a:rPr>
              <a:t>Funcionamiento</a:t>
            </a:r>
          </a:p>
          <a:p>
            <a:pPr algn="ctr"/>
            <a:r>
              <a:rPr lang="es-MX" b="1" dirty="0" smtClean="0">
                <a:solidFill>
                  <a:schemeClr val="bg1"/>
                </a:solidFill>
              </a:rPr>
              <a:t>Características de Cuenca</a:t>
            </a:r>
            <a:endParaRPr lang="es-MX" b="1" dirty="0">
              <a:solidFill>
                <a:schemeClr val="bg1"/>
              </a:solidFill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5076056" y="836712"/>
            <a:ext cx="9361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/>
                <a:cs typeface="Lucida Sans Unicode"/>
              </a:rPr>
              <a:t>⊆</a:t>
            </a:r>
            <a:endParaRPr lang="es-MX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09420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43 Forma libre"/>
          <p:cNvSpPr/>
          <p:nvPr/>
        </p:nvSpPr>
        <p:spPr>
          <a:xfrm>
            <a:off x="7286064" y="-43568"/>
            <a:ext cx="1906935" cy="5155117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310996 w 3395390"/>
              <a:gd name="connsiteY15" fmla="*/ 4795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91707 w 3395390"/>
              <a:gd name="connsiteY13" fmla="*/ 593435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55367 w 3412079"/>
              <a:gd name="connsiteY0" fmla="*/ 5426050 h 5426050"/>
              <a:gd name="connsiteX1" fmla="*/ 1985218 w 3412079"/>
              <a:gd name="connsiteY1" fmla="*/ 4955771 h 5426050"/>
              <a:gd name="connsiteX2" fmla="*/ 2088246 w 3412079"/>
              <a:gd name="connsiteY2" fmla="*/ 4150552 h 5426050"/>
              <a:gd name="connsiteX3" fmla="*/ 2129190 w 3412079"/>
              <a:gd name="connsiteY3" fmla="*/ 3713824 h 5426050"/>
              <a:gd name="connsiteX4" fmla="*/ 2101894 w 3412079"/>
              <a:gd name="connsiteY4" fmla="*/ 3358982 h 5426050"/>
              <a:gd name="connsiteX5" fmla="*/ 1979064 w 3412079"/>
              <a:gd name="connsiteY5" fmla="*/ 2772128 h 5426050"/>
              <a:gd name="connsiteX6" fmla="*/ 1949170 w 3412079"/>
              <a:gd name="connsiteY6" fmla="*/ 2583944 h 5426050"/>
              <a:gd name="connsiteX7" fmla="*/ 1772141 w 3412079"/>
              <a:gd name="connsiteY7" fmla="*/ 2066471 h 5426050"/>
              <a:gd name="connsiteX8" fmla="*/ 1635267 w 3412079"/>
              <a:gd name="connsiteY8" fmla="*/ 1768120 h 5426050"/>
              <a:gd name="connsiteX9" fmla="*/ 1521039 w 3412079"/>
              <a:gd name="connsiteY9" fmla="*/ 1535372 h 5426050"/>
              <a:gd name="connsiteX10" fmla="*/ 1438665 w 3412079"/>
              <a:gd name="connsiteY10" fmla="*/ 1389523 h 5426050"/>
              <a:gd name="connsiteX11" fmla="*/ 1338960 w 3412079"/>
              <a:gd name="connsiteY11" fmla="*/ 1226995 h 5426050"/>
              <a:gd name="connsiteX12" fmla="*/ 1158936 w 3412079"/>
              <a:gd name="connsiteY12" fmla="*/ 983942 h 5426050"/>
              <a:gd name="connsiteX13" fmla="*/ 808396 w 3412079"/>
              <a:gd name="connsiteY13" fmla="*/ 628997 h 5426050"/>
              <a:gd name="connsiteX14" fmla="*/ 385250 w 3412079"/>
              <a:gd name="connsiteY14" fmla="*/ 301667 h 5426050"/>
              <a:gd name="connsiteX15" fmla="*/ 144114 w 3412079"/>
              <a:gd name="connsiteY15" fmla="*/ 110600 h 5426050"/>
              <a:gd name="connsiteX16" fmla="*/ 0 w 3412079"/>
              <a:gd name="connsiteY16" fmla="*/ 0 h 5426050"/>
              <a:gd name="connsiteX17" fmla="*/ 3412079 w 3412079"/>
              <a:gd name="connsiteY17" fmla="*/ 35562 h 5426050"/>
              <a:gd name="connsiteX18" fmla="*/ 3394882 w 3412079"/>
              <a:gd name="connsiteY18" fmla="*/ 4764322 h 5426050"/>
              <a:gd name="connsiteX19" fmla="*/ 1855367 w 3412079"/>
              <a:gd name="connsiteY19" fmla="*/ 5426050 h 5426050"/>
              <a:gd name="connsiteX0" fmla="*/ 2022249 w 3412079"/>
              <a:gd name="connsiteY0" fmla="*/ 5037916 h 5037916"/>
              <a:gd name="connsiteX1" fmla="*/ 1985218 w 3412079"/>
              <a:gd name="connsiteY1" fmla="*/ 4955771 h 5037916"/>
              <a:gd name="connsiteX2" fmla="*/ 2088246 w 3412079"/>
              <a:gd name="connsiteY2" fmla="*/ 4150552 h 5037916"/>
              <a:gd name="connsiteX3" fmla="*/ 2129190 w 3412079"/>
              <a:gd name="connsiteY3" fmla="*/ 3713824 h 5037916"/>
              <a:gd name="connsiteX4" fmla="*/ 2101894 w 3412079"/>
              <a:gd name="connsiteY4" fmla="*/ 3358982 h 5037916"/>
              <a:gd name="connsiteX5" fmla="*/ 1979064 w 3412079"/>
              <a:gd name="connsiteY5" fmla="*/ 2772128 h 5037916"/>
              <a:gd name="connsiteX6" fmla="*/ 1949170 w 3412079"/>
              <a:gd name="connsiteY6" fmla="*/ 2583944 h 5037916"/>
              <a:gd name="connsiteX7" fmla="*/ 1772141 w 3412079"/>
              <a:gd name="connsiteY7" fmla="*/ 2066471 h 5037916"/>
              <a:gd name="connsiteX8" fmla="*/ 1635267 w 3412079"/>
              <a:gd name="connsiteY8" fmla="*/ 1768120 h 5037916"/>
              <a:gd name="connsiteX9" fmla="*/ 1521039 w 3412079"/>
              <a:gd name="connsiteY9" fmla="*/ 1535372 h 5037916"/>
              <a:gd name="connsiteX10" fmla="*/ 1438665 w 3412079"/>
              <a:gd name="connsiteY10" fmla="*/ 1389523 h 5037916"/>
              <a:gd name="connsiteX11" fmla="*/ 1338960 w 3412079"/>
              <a:gd name="connsiteY11" fmla="*/ 1226995 h 5037916"/>
              <a:gd name="connsiteX12" fmla="*/ 1158936 w 3412079"/>
              <a:gd name="connsiteY12" fmla="*/ 983942 h 5037916"/>
              <a:gd name="connsiteX13" fmla="*/ 808396 w 3412079"/>
              <a:gd name="connsiteY13" fmla="*/ 628997 h 5037916"/>
              <a:gd name="connsiteX14" fmla="*/ 385250 w 3412079"/>
              <a:gd name="connsiteY14" fmla="*/ 301667 h 5037916"/>
              <a:gd name="connsiteX15" fmla="*/ 144114 w 3412079"/>
              <a:gd name="connsiteY15" fmla="*/ 110600 h 5037916"/>
              <a:gd name="connsiteX16" fmla="*/ 0 w 3412079"/>
              <a:gd name="connsiteY16" fmla="*/ 0 h 5037916"/>
              <a:gd name="connsiteX17" fmla="*/ 3412079 w 3412079"/>
              <a:gd name="connsiteY17" fmla="*/ 35562 h 5037916"/>
              <a:gd name="connsiteX18" fmla="*/ 3394882 w 3412079"/>
              <a:gd name="connsiteY18" fmla="*/ 4764322 h 5037916"/>
              <a:gd name="connsiteX19" fmla="*/ 2022249 w 3412079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1979064 w 3445460"/>
              <a:gd name="connsiteY5" fmla="*/ 27721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45819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138311 w 3445460"/>
              <a:gd name="connsiteY2" fmla="*/ 4150552 h 5037916"/>
              <a:gd name="connsiteX3" fmla="*/ 2179255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138311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25560 w 3445458"/>
              <a:gd name="connsiteY12" fmla="*/ 929784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445458" h="5037916">
                <a:moveTo>
                  <a:pt x="2022249" y="5037916"/>
                </a:moveTo>
                <a:lnTo>
                  <a:pt x="1985218" y="4955771"/>
                </a:lnTo>
                <a:lnTo>
                  <a:pt x="2138311" y="4150552"/>
                </a:lnTo>
                <a:lnTo>
                  <a:pt x="2179255" y="3713824"/>
                </a:lnTo>
                <a:lnTo>
                  <a:pt x="2151960" y="3358982"/>
                </a:lnTo>
                <a:cubicBezTo>
                  <a:pt x="2149957" y="3220531"/>
                  <a:pt x="2131265" y="3118184"/>
                  <a:pt x="2095884" y="2943628"/>
                </a:cubicBezTo>
                <a:cubicBezTo>
                  <a:pt x="2092966" y="2934276"/>
                  <a:pt x="2002152" y="2611350"/>
                  <a:pt x="1999234" y="2601998"/>
                </a:cubicBezTo>
                <a:cubicBezTo>
                  <a:pt x="1950795" y="2401958"/>
                  <a:pt x="1857578" y="2271677"/>
                  <a:pt x="1772141" y="2066471"/>
                </a:cubicBezTo>
                <a:cubicBezTo>
                  <a:pt x="1733564" y="1970464"/>
                  <a:pt x="1700271" y="1900284"/>
                  <a:pt x="1635267" y="1768120"/>
                </a:cubicBezTo>
                <a:cubicBezTo>
                  <a:pt x="1589893" y="1671855"/>
                  <a:pt x="1543235" y="1582114"/>
                  <a:pt x="1521039" y="1535372"/>
                </a:cubicBezTo>
                <a:cubicBezTo>
                  <a:pt x="1498843" y="1488630"/>
                  <a:pt x="1454917" y="1419397"/>
                  <a:pt x="1438665" y="1389523"/>
                </a:cubicBezTo>
                <a:lnTo>
                  <a:pt x="1338960" y="1226995"/>
                </a:lnTo>
                <a:lnTo>
                  <a:pt x="1125560" y="929784"/>
                </a:lnTo>
                <a:lnTo>
                  <a:pt x="808396" y="628997"/>
                </a:lnTo>
                <a:lnTo>
                  <a:pt x="385250" y="301667"/>
                </a:lnTo>
                <a:lnTo>
                  <a:pt x="144114" y="110600"/>
                </a:lnTo>
                <a:lnTo>
                  <a:pt x="0" y="0"/>
                </a:lnTo>
                <a:lnTo>
                  <a:pt x="3412079" y="35562"/>
                </a:lnTo>
                <a:cubicBezTo>
                  <a:pt x="3406347" y="1611815"/>
                  <a:pt x="3450679" y="3115860"/>
                  <a:pt x="3444947" y="4692113"/>
                </a:cubicBezTo>
                <a:lnTo>
                  <a:pt x="2022249" y="5037916"/>
                </a:lnTo>
                <a:close/>
              </a:path>
            </a:pathLst>
          </a:custGeom>
          <a:solidFill>
            <a:srgbClr val="1048FC">
              <a:alpha val="86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 prst="coolSlant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6" name="45 Forma libre"/>
          <p:cNvSpPr/>
          <p:nvPr/>
        </p:nvSpPr>
        <p:spPr>
          <a:xfrm>
            <a:off x="-36512" y="4725144"/>
            <a:ext cx="9289032" cy="2232248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rgbClr val="B00000">
              <a:alpha val="61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6 Llamada de flecha hacia abajo"/>
          <p:cNvSpPr/>
          <p:nvPr/>
        </p:nvSpPr>
        <p:spPr>
          <a:xfrm rot="16200000">
            <a:off x="-1890718" y="2870937"/>
            <a:ext cx="4644516" cy="648073"/>
          </a:xfrm>
          <a:prstGeom prst="downArrowCallout">
            <a:avLst/>
          </a:prstGeom>
          <a:solidFill>
            <a:srgbClr val="123596">
              <a:alpha val="95686"/>
            </a:srgbClr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freezing" dir="t"/>
          </a:scene3d>
          <a:sp3d extrusionH="76200" contourW="12700">
            <a:bevelT w="139700" prst="cross"/>
            <a:extrusionClr>
              <a:schemeClr val="tx1"/>
            </a:extrusionClr>
            <a:contourClr>
              <a:schemeClr val="tx1">
                <a:lumMod val="7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 E T O D O L O G Í A</a:t>
            </a:r>
            <a:endParaRPr lang="es-MX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406954" y="4486183"/>
            <a:ext cx="25033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</a:rPr>
              <a:t>CARTOGRAFÍA</a:t>
            </a:r>
          </a:p>
          <a:p>
            <a:pPr algn="ctr"/>
            <a:r>
              <a:rPr lang="es-MX" sz="1400" dirty="0" smtClean="0">
                <a:solidFill>
                  <a:schemeClr val="bg1"/>
                </a:solidFill>
              </a:rPr>
              <a:t>GEOMORFOLÓGICA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357158" y="5809909"/>
            <a:ext cx="243409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400" dirty="0" smtClean="0">
                <a:solidFill>
                  <a:schemeClr val="bg1"/>
                </a:solidFill>
              </a:rPr>
              <a:t>ANALÍTICA</a:t>
            </a:r>
          </a:p>
          <a:p>
            <a:pPr algn="ctr"/>
            <a:r>
              <a:rPr lang="es-MX" sz="1400" dirty="0" smtClean="0">
                <a:solidFill>
                  <a:schemeClr val="bg1"/>
                </a:solidFill>
              </a:rPr>
              <a:t>SINTÉTICA</a:t>
            </a:r>
          </a:p>
          <a:p>
            <a:pPr algn="r"/>
            <a:r>
              <a:rPr lang="es-MX" sz="1400" dirty="0" smtClean="0">
                <a:solidFill>
                  <a:schemeClr val="bg1"/>
                </a:solidFill>
              </a:rPr>
              <a:t>  PRAGMÁTICA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13" name="12 Cheurón"/>
          <p:cNvSpPr/>
          <p:nvPr/>
        </p:nvSpPr>
        <p:spPr>
          <a:xfrm rot="5400000">
            <a:off x="1310272" y="5223969"/>
            <a:ext cx="332509" cy="289773"/>
          </a:xfrm>
          <a:prstGeom prst="chevron">
            <a:avLst/>
          </a:prstGeom>
          <a:solidFill>
            <a:srgbClr val="0825B8"/>
          </a:solidFill>
          <a:scene3d>
            <a:camera prst="orthographicFront"/>
            <a:lightRig rig="threePt" dir="t"/>
          </a:scene3d>
          <a:sp3d>
            <a:bevelT w="254000" h="254000"/>
            <a:bevelB w="254000" h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16" name="15 Flecha doblada"/>
          <p:cNvSpPr/>
          <p:nvPr/>
        </p:nvSpPr>
        <p:spPr>
          <a:xfrm rot="5400000" flipH="1">
            <a:off x="2143108" y="4929197"/>
            <a:ext cx="2428891" cy="714380"/>
          </a:xfrm>
          <a:prstGeom prst="bentArrow">
            <a:avLst/>
          </a:prstGeom>
          <a:solidFill>
            <a:srgbClr val="0825B8"/>
          </a:solidFill>
          <a:scene3d>
            <a:camera prst="orthographicFront"/>
            <a:lightRig rig="threePt" dir="t"/>
          </a:scene3d>
          <a:sp3d>
            <a:bevelT w="254000" h="254000"/>
            <a:bevelB w="254000" h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48" name="47 Elipse"/>
          <p:cNvSpPr/>
          <p:nvPr/>
        </p:nvSpPr>
        <p:spPr>
          <a:xfrm>
            <a:off x="5715100" y="163751"/>
            <a:ext cx="2160240" cy="1105009"/>
          </a:xfrm>
          <a:prstGeom prst="ellipse">
            <a:avLst/>
          </a:prstGeom>
          <a:gradFill flip="none" rotWithShape="1">
            <a:gsLst>
              <a:gs pos="0">
                <a:srgbClr val="C00000"/>
              </a:gs>
              <a:gs pos="50000">
                <a:schemeClr val="bg2">
                  <a:lumMod val="40000"/>
                  <a:lumOff val="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b="1">
              <a:solidFill>
                <a:schemeClr val="bg1"/>
              </a:solidFill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5652120" y="385500"/>
            <a:ext cx="22621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b="1" dirty="0" smtClean="0">
                <a:solidFill>
                  <a:schemeClr val="bg1"/>
                </a:solidFill>
              </a:rPr>
              <a:t>ANÁLISIS</a:t>
            </a:r>
          </a:p>
          <a:p>
            <a:pPr algn="ctr"/>
            <a:r>
              <a:rPr lang="es-MX" sz="1400" b="1" dirty="0" smtClean="0">
                <a:solidFill>
                  <a:schemeClr val="bg1"/>
                </a:solidFill>
              </a:rPr>
              <a:t>POR ETAPAS</a:t>
            </a:r>
            <a:endParaRPr lang="es-MX" sz="1400" b="1" dirty="0">
              <a:solidFill>
                <a:schemeClr val="bg1"/>
              </a:solidFill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459071" y="1321604"/>
            <a:ext cx="25033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</a:rPr>
              <a:t>CARTOGRAFÍA</a:t>
            </a:r>
          </a:p>
          <a:p>
            <a:pPr algn="ctr"/>
            <a:r>
              <a:rPr lang="es-MX" sz="1400" dirty="0" smtClean="0">
                <a:solidFill>
                  <a:schemeClr val="bg1"/>
                </a:solidFill>
              </a:rPr>
              <a:t>HIDROGEOLÓGICA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2370029" y="3481844"/>
            <a:ext cx="24877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</a:rPr>
              <a:t>CARTOGRAFÍA HIDROGEOMORFOLÓGICA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20" name="19 CuadroTexto"/>
          <p:cNvSpPr txBox="1"/>
          <p:nvPr/>
        </p:nvSpPr>
        <p:spPr>
          <a:xfrm>
            <a:off x="2113950" y="2071678"/>
            <a:ext cx="295811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</a:rPr>
              <a:t>P. PRIMARIA (LITOLOGÍA)</a:t>
            </a:r>
          </a:p>
          <a:p>
            <a:pPr algn="ctr"/>
            <a:r>
              <a:rPr lang="es-MX" sz="1400" dirty="0" smtClean="0">
                <a:solidFill>
                  <a:schemeClr val="bg1"/>
                </a:solidFill>
              </a:rPr>
              <a:t>P. SECUNDARIA (ESTRUCTURA)</a:t>
            </a:r>
          </a:p>
          <a:p>
            <a:pPr algn="ctr"/>
            <a:r>
              <a:rPr lang="es-MX" sz="1400" dirty="0" smtClean="0">
                <a:solidFill>
                  <a:schemeClr val="bg1"/>
                </a:solidFill>
              </a:rPr>
              <a:t>GEOFORMA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21" name="20 CuadroTexto"/>
          <p:cNvSpPr txBox="1"/>
          <p:nvPr/>
        </p:nvSpPr>
        <p:spPr>
          <a:xfrm>
            <a:off x="611560" y="1974899"/>
            <a:ext cx="576063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b="1" dirty="0" smtClean="0">
                <a:solidFill>
                  <a:schemeClr val="bg1"/>
                </a:solidFill>
              </a:rPr>
              <a:t>C</a:t>
            </a:r>
          </a:p>
          <a:p>
            <a:pPr algn="ctr"/>
            <a:r>
              <a:rPr lang="es-MX" sz="1400" b="1" dirty="0" smtClean="0">
                <a:solidFill>
                  <a:schemeClr val="bg1"/>
                </a:solidFill>
              </a:rPr>
              <a:t>A</a:t>
            </a:r>
          </a:p>
          <a:p>
            <a:pPr algn="ctr"/>
            <a:r>
              <a:rPr lang="es-MX" sz="1400" b="1" dirty="0" smtClean="0">
                <a:solidFill>
                  <a:schemeClr val="bg1"/>
                </a:solidFill>
              </a:rPr>
              <a:t>R</a:t>
            </a:r>
          </a:p>
          <a:p>
            <a:pPr algn="ctr"/>
            <a:r>
              <a:rPr lang="es-MX" sz="1400" b="1" dirty="0" smtClean="0">
                <a:solidFill>
                  <a:schemeClr val="bg1"/>
                </a:solidFill>
              </a:rPr>
              <a:t>T</a:t>
            </a:r>
          </a:p>
          <a:p>
            <a:pPr algn="ctr"/>
            <a:r>
              <a:rPr lang="es-MX" sz="1400" b="1" dirty="0" smtClean="0">
                <a:solidFill>
                  <a:schemeClr val="bg1"/>
                </a:solidFill>
              </a:rPr>
              <a:t>O</a:t>
            </a:r>
          </a:p>
          <a:p>
            <a:pPr algn="ctr"/>
            <a:r>
              <a:rPr lang="es-MX" sz="1400" b="1" dirty="0" smtClean="0">
                <a:solidFill>
                  <a:schemeClr val="bg1"/>
                </a:solidFill>
              </a:rPr>
              <a:t>G</a:t>
            </a:r>
          </a:p>
          <a:p>
            <a:pPr algn="ctr"/>
            <a:r>
              <a:rPr lang="es-MX" sz="1400" b="1" dirty="0" smtClean="0">
                <a:solidFill>
                  <a:schemeClr val="bg1"/>
                </a:solidFill>
              </a:rPr>
              <a:t>R</a:t>
            </a:r>
          </a:p>
          <a:p>
            <a:pPr algn="ctr"/>
            <a:r>
              <a:rPr lang="es-MX" sz="1400" b="1" dirty="0" smtClean="0">
                <a:solidFill>
                  <a:schemeClr val="bg1"/>
                </a:solidFill>
              </a:rPr>
              <a:t>A</a:t>
            </a:r>
          </a:p>
          <a:p>
            <a:pPr algn="ctr"/>
            <a:r>
              <a:rPr lang="es-MX" sz="1400" b="1" dirty="0" smtClean="0">
                <a:solidFill>
                  <a:schemeClr val="bg1"/>
                </a:solidFill>
              </a:rPr>
              <a:t>F</a:t>
            </a:r>
          </a:p>
          <a:p>
            <a:pPr algn="ctr"/>
            <a:r>
              <a:rPr lang="es-MX" sz="1400" b="1" dirty="0" smtClean="0">
                <a:solidFill>
                  <a:schemeClr val="bg1"/>
                </a:solidFill>
              </a:rPr>
              <a:t>Í</a:t>
            </a:r>
          </a:p>
          <a:p>
            <a:pPr algn="ctr"/>
            <a:r>
              <a:rPr lang="es-MX" sz="1400" b="1" dirty="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22" name="21 Flecha izquierda, derecha y arriba"/>
          <p:cNvSpPr/>
          <p:nvPr/>
        </p:nvSpPr>
        <p:spPr>
          <a:xfrm rot="16200000">
            <a:off x="451237" y="2948668"/>
            <a:ext cx="1879180" cy="535587"/>
          </a:xfrm>
          <a:prstGeom prst="leftRightUpArrow">
            <a:avLst/>
          </a:prstGeom>
          <a:solidFill>
            <a:srgbClr val="0825B8"/>
          </a:solidFill>
          <a:scene3d>
            <a:camera prst="orthographicFront"/>
            <a:lightRig rig="threePt" dir="t"/>
          </a:scene3d>
          <a:sp3d>
            <a:bevelT w="254000" h="254000"/>
            <a:bevelB w="254000" h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bg1"/>
              </a:solidFill>
            </a:endParaRPr>
          </a:p>
        </p:txBody>
      </p:sp>
      <p:cxnSp>
        <p:nvCxnSpPr>
          <p:cNvPr id="33" name="32 Conector angular"/>
          <p:cNvCxnSpPr/>
          <p:nvPr/>
        </p:nvCxnSpPr>
        <p:spPr>
          <a:xfrm flipV="1">
            <a:off x="1658621" y="632952"/>
            <a:ext cx="753141" cy="491792"/>
          </a:xfrm>
          <a:prstGeom prst="bentConnector3">
            <a:avLst>
              <a:gd name="adj1" fmla="val -1318"/>
            </a:avLst>
          </a:prstGeom>
          <a:ln w="25400">
            <a:solidFill>
              <a:srgbClr val="0825B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2 Grupo"/>
          <p:cNvGrpSpPr/>
          <p:nvPr/>
        </p:nvGrpSpPr>
        <p:grpSpPr>
          <a:xfrm>
            <a:off x="2627784" y="163751"/>
            <a:ext cx="2592289" cy="1200329"/>
            <a:chOff x="2627784" y="163751"/>
            <a:chExt cx="2592289" cy="1200329"/>
          </a:xfrm>
        </p:grpSpPr>
        <p:sp>
          <p:nvSpPr>
            <p:cNvPr id="23" name="22 CuadroTexto"/>
            <p:cNvSpPr txBox="1"/>
            <p:nvPr/>
          </p:nvSpPr>
          <p:spPr>
            <a:xfrm>
              <a:off x="2627784" y="163751"/>
              <a:ext cx="259228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200" b="1" dirty="0" smtClean="0">
                  <a:solidFill>
                    <a:schemeClr val="bg1"/>
                  </a:solidFill>
                </a:rPr>
                <a:t>LITOLOGÍA</a:t>
              </a:r>
            </a:p>
            <a:p>
              <a:r>
                <a:rPr lang="es-MX" sz="1200" b="1" dirty="0" smtClean="0">
                  <a:solidFill>
                    <a:schemeClr val="bg1"/>
                  </a:solidFill>
                </a:rPr>
                <a:t>ANEXO ESTRUCTURAL DOMINIO GEOMORFOLÓGICO</a:t>
              </a:r>
            </a:p>
            <a:p>
              <a:r>
                <a:rPr lang="es-MX" sz="1200" b="1" dirty="0" smtClean="0">
                  <a:solidFill>
                    <a:schemeClr val="bg1"/>
                  </a:solidFill>
                </a:rPr>
                <a:t>ELENE</a:t>
              </a:r>
            </a:p>
            <a:p>
              <a:r>
                <a:rPr lang="es-MX" sz="1200" b="1" dirty="0" smtClean="0">
                  <a:solidFill>
                    <a:schemeClr val="bg1"/>
                  </a:solidFill>
                </a:rPr>
                <a:t>EVONE</a:t>
              </a:r>
            </a:p>
            <a:p>
              <a:endParaRPr lang="es-MX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38" name="37 Abrir corchete"/>
            <p:cNvSpPr/>
            <p:nvPr/>
          </p:nvSpPr>
          <p:spPr>
            <a:xfrm>
              <a:off x="2651162" y="163751"/>
              <a:ext cx="48631" cy="1105009"/>
            </a:xfrm>
            <a:prstGeom prst="leftBracket">
              <a:avLst/>
            </a:prstGeom>
            <a:ln w="25400">
              <a:solidFill>
                <a:srgbClr val="0825B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MX">
                <a:solidFill>
                  <a:schemeClr val="bg1"/>
                </a:solidFill>
              </a:endParaRPr>
            </a:p>
          </p:txBody>
        </p:sp>
      </p:grpSp>
      <p:sp>
        <p:nvSpPr>
          <p:cNvPr id="50" name="49 Flecha a la derecha con bandas"/>
          <p:cNvSpPr/>
          <p:nvPr/>
        </p:nvSpPr>
        <p:spPr>
          <a:xfrm>
            <a:off x="5120176" y="476670"/>
            <a:ext cx="432049" cy="396045"/>
          </a:xfrm>
          <a:prstGeom prst="stripedRightArrow">
            <a:avLst/>
          </a:prstGeom>
          <a:solidFill>
            <a:srgbClr val="0825B8"/>
          </a:solidFill>
          <a:scene3d>
            <a:camera prst="orthographicFront"/>
            <a:lightRig rig="threePt" dir="t"/>
          </a:scene3d>
          <a:sp3d>
            <a:bevelT w="254000" h="254000"/>
            <a:bevelB w="254000" h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bg1"/>
              </a:solidFill>
            </a:endParaRPr>
          </a:p>
        </p:txBody>
      </p:sp>
      <p:sp>
        <p:nvSpPr>
          <p:cNvPr id="51" name="50 CuadroTexto"/>
          <p:cNvSpPr txBox="1"/>
          <p:nvPr/>
        </p:nvSpPr>
        <p:spPr>
          <a:xfrm>
            <a:off x="4929190" y="3918236"/>
            <a:ext cx="2880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 smtClean="0">
                <a:solidFill>
                  <a:schemeClr val="bg1"/>
                </a:solidFill>
              </a:rPr>
              <a:t>Unidades </a:t>
            </a:r>
            <a:r>
              <a:rPr lang="es-MX" sz="1400" dirty="0" err="1" smtClean="0">
                <a:solidFill>
                  <a:schemeClr val="bg1"/>
                </a:solidFill>
              </a:rPr>
              <a:t>hidrogeomorfológicas</a:t>
            </a:r>
            <a:endParaRPr lang="es-MX" sz="1400" dirty="0" smtClean="0">
              <a:solidFill>
                <a:schemeClr val="bg1"/>
              </a:solidFill>
            </a:endParaRPr>
          </a:p>
          <a:p>
            <a:r>
              <a:rPr lang="es-MX" sz="1400" dirty="0" smtClean="0">
                <a:solidFill>
                  <a:schemeClr val="bg1"/>
                </a:solidFill>
              </a:rPr>
              <a:t>Zonas de explotación intensiva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52" name="51 CuadroTexto"/>
          <p:cNvSpPr txBox="1"/>
          <p:nvPr/>
        </p:nvSpPr>
        <p:spPr>
          <a:xfrm>
            <a:off x="5000628" y="4355414"/>
            <a:ext cx="260076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 smtClean="0">
                <a:solidFill>
                  <a:schemeClr val="bg1"/>
                </a:solidFill>
              </a:rPr>
              <a:t>Dir. de flujo subterráneo</a:t>
            </a:r>
          </a:p>
          <a:p>
            <a:r>
              <a:rPr lang="es-MX" sz="1400" dirty="0" smtClean="0">
                <a:solidFill>
                  <a:schemeClr val="bg1"/>
                </a:solidFill>
              </a:rPr>
              <a:t>ELENE 2007</a:t>
            </a:r>
          </a:p>
          <a:p>
            <a:r>
              <a:rPr lang="es-MX" sz="1400" dirty="0" smtClean="0">
                <a:solidFill>
                  <a:schemeClr val="bg1"/>
                </a:solidFill>
              </a:rPr>
              <a:t>Cauce activo y episódico</a:t>
            </a:r>
          </a:p>
        </p:txBody>
      </p:sp>
      <p:sp>
        <p:nvSpPr>
          <p:cNvPr id="53" name="52 CuadroTexto"/>
          <p:cNvSpPr txBox="1"/>
          <p:nvPr/>
        </p:nvSpPr>
        <p:spPr>
          <a:xfrm>
            <a:off x="5000628" y="5003486"/>
            <a:ext cx="35283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 smtClean="0">
                <a:solidFill>
                  <a:schemeClr val="bg1"/>
                </a:solidFill>
              </a:rPr>
              <a:t>Tipo y uso de aprovechamiento</a:t>
            </a:r>
          </a:p>
          <a:p>
            <a:r>
              <a:rPr lang="es-MX" sz="1400" dirty="0" smtClean="0">
                <a:solidFill>
                  <a:schemeClr val="bg1"/>
                </a:solidFill>
              </a:rPr>
              <a:t>Familias de agua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54" name="53 CuadroTexto"/>
          <p:cNvSpPr txBox="1"/>
          <p:nvPr/>
        </p:nvSpPr>
        <p:spPr>
          <a:xfrm>
            <a:off x="5000628" y="5435534"/>
            <a:ext cx="2880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 smtClean="0">
                <a:solidFill>
                  <a:schemeClr val="bg1"/>
                </a:solidFill>
              </a:rPr>
              <a:t>Condición acuífera</a:t>
            </a:r>
          </a:p>
          <a:p>
            <a:r>
              <a:rPr lang="es-MX" sz="1400" dirty="0" smtClean="0">
                <a:solidFill>
                  <a:schemeClr val="bg1"/>
                </a:solidFill>
              </a:rPr>
              <a:t>Límites administrativos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28" name="27 Forma libre"/>
          <p:cNvSpPr/>
          <p:nvPr/>
        </p:nvSpPr>
        <p:spPr>
          <a:xfrm>
            <a:off x="4643438" y="4061112"/>
            <a:ext cx="351692" cy="342858"/>
          </a:xfrm>
          <a:custGeom>
            <a:avLst/>
            <a:gdLst>
              <a:gd name="connsiteX0" fmla="*/ 0 w 351692"/>
              <a:gd name="connsiteY0" fmla="*/ 0 h 342858"/>
              <a:gd name="connsiteX1" fmla="*/ 14068 w 351692"/>
              <a:gd name="connsiteY1" fmla="*/ 56271 h 342858"/>
              <a:gd name="connsiteX2" fmla="*/ 42203 w 351692"/>
              <a:gd name="connsiteY2" fmla="*/ 126610 h 342858"/>
              <a:gd name="connsiteX3" fmla="*/ 70338 w 351692"/>
              <a:gd name="connsiteY3" fmla="*/ 309490 h 342858"/>
              <a:gd name="connsiteX4" fmla="*/ 112541 w 351692"/>
              <a:gd name="connsiteY4" fmla="*/ 267287 h 342858"/>
              <a:gd name="connsiteX5" fmla="*/ 253218 w 351692"/>
              <a:gd name="connsiteY5" fmla="*/ 225083 h 342858"/>
              <a:gd name="connsiteX6" fmla="*/ 351692 w 351692"/>
              <a:gd name="connsiteY6" fmla="*/ 126610 h 342858"/>
              <a:gd name="connsiteX7" fmla="*/ 239151 w 351692"/>
              <a:gd name="connsiteY7" fmla="*/ 112542 h 342858"/>
              <a:gd name="connsiteX8" fmla="*/ 168812 w 351692"/>
              <a:gd name="connsiteY8" fmla="*/ 126610 h 342858"/>
              <a:gd name="connsiteX9" fmla="*/ 239151 w 351692"/>
              <a:gd name="connsiteY9" fmla="*/ 14068 h 342858"/>
              <a:gd name="connsiteX10" fmla="*/ 112541 w 351692"/>
              <a:gd name="connsiteY10" fmla="*/ 28136 h 342858"/>
              <a:gd name="connsiteX11" fmla="*/ 0 w 351692"/>
              <a:gd name="connsiteY11" fmla="*/ 0 h 342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51692" h="342858">
                <a:moveTo>
                  <a:pt x="0" y="0"/>
                </a:moveTo>
                <a:cubicBezTo>
                  <a:pt x="4689" y="18757"/>
                  <a:pt x="7954" y="37929"/>
                  <a:pt x="14068" y="56271"/>
                </a:cubicBezTo>
                <a:cubicBezTo>
                  <a:pt x="22053" y="80228"/>
                  <a:pt x="37549" y="101790"/>
                  <a:pt x="42203" y="126610"/>
                </a:cubicBezTo>
                <a:cubicBezTo>
                  <a:pt x="82750" y="342858"/>
                  <a:pt x="27941" y="224690"/>
                  <a:pt x="70338" y="309490"/>
                </a:cubicBezTo>
                <a:lnTo>
                  <a:pt x="112541" y="267287"/>
                </a:lnTo>
                <a:lnTo>
                  <a:pt x="253218" y="225083"/>
                </a:lnTo>
                <a:lnTo>
                  <a:pt x="351692" y="126610"/>
                </a:lnTo>
                <a:lnTo>
                  <a:pt x="239151" y="112542"/>
                </a:lnTo>
                <a:lnTo>
                  <a:pt x="168812" y="126610"/>
                </a:lnTo>
                <a:lnTo>
                  <a:pt x="239151" y="14068"/>
                </a:lnTo>
                <a:lnTo>
                  <a:pt x="112541" y="28136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bg1"/>
              </a:solidFill>
            </a:endParaRPr>
          </a:p>
        </p:txBody>
      </p:sp>
      <p:sp>
        <p:nvSpPr>
          <p:cNvPr id="37" name="36 Forma libre"/>
          <p:cNvSpPr/>
          <p:nvPr/>
        </p:nvSpPr>
        <p:spPr>
          <a:xfrm>
            <a:off x="4618520" y="4634334"/>
            <a:ext cx="382108" cy="149708"/>
          </a:xfrm>
          <a:custGeom>
            <a:avLst/>
            <a:gdLst>
              <a:gd name="connsiteX0" fmla="*/ 0 w 602567"/>
              <a:gd name="connsiteY0" fmla="*/ 182880 h 182880"/>
              <a:gd name="connsiteX1" fmla="*/ 168813 w 602567"/>
              <a:gd name="connsiteY1" fmla="*/ 84407 h 182880"/>
              <a:gd name="connsiteX2" fmla="*/ 534573 w 602567"/>
              <a:gd name="connsiteY2" fmla="*/ 140677 h 182880"/>
              <a:gd name="connsiteX3" fmla="*/ 576776 w 602567"/>
              <a:gd name="connsiteY3" fmla="*/ 0 h 182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567" h="182880">
                <a:moveTo>
                  <a:pt x="0" y="182880"/>
                </a:moveTo>
                <a:cubicBezTo>
                  <a:pt x="39859" y="137160"/>
                  <a:pt x="79718" y="91441"/>
                  <a:pt x="168813" y="84407"/>
                </a:cubicBezTo>
                <a:cubicBezTo>
                  <a:pt x="257908" y="77373"/>
                  <a:pt x="466579" y="154745"/>
                  <a:pt x="534573" y="140677"/>
                </a:cubicBezTo>
                <a:cubicBezTo>
                  <a:pt x="602567" y="126609"/>
                  <a:pt x="589671" y="63304"/>
                  <a:pt x="576776" y="0"/>
                </a:cubicBezTo>
              </a:path>
            </a:pathLst>
          </a:cu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bg1"/>
              </a:solidFill>
            </a:endParaRPr>
          </a:p>
        </p:txBody>
      </p:sp>
      <p:sp>
        <p:nvSpPr>
          <p:cNvPr id="42" name="41 Cheurón"/>
          <p:cNvSpPr/>
          <p:nvPr/>
        </p:nvSpPr>
        <p:spPr>
          <a:xfrm rot="6777653" flipH="1">
            <a:off x="2014504" y="4019275"/>
            <a:ext cx="366801" cy="346717"/>
          </a:xfrm>
          <a:prstGeom prst="chevron">
            <a:avLst/>
          </a:prstGeom>
          <a:solidFill>
            <a:srgbClr val="0825B8"/>
          </a:solidFill>
          <a:scene3d>
            <a:camera prst="orthographicFront"/>
            <a:lightRig rig="threePt" dir="t"/>
          </a:scene3d>
          <a:sp3d>
            <a:bevelT w="254000" h="254000"/>
            <a:bevelB w="254000" h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43" name="42 Estrella de 7 puntas"/>
          <p:cNvSpPr/>
          <p:nvPr/>
        </p:nvSpPr>
        <p:spPr>
          <a:xfrm>
            <a:off x="4714876" y="5074924"/>
            <a:ext cx="285752" cy="285752"/>
          </a:xfrm>
          <a:prstGeom prst="star7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bg1"/>
              </a:solidFill>
            </a:endParaRPr>
          </a:p>
        </p:txBody>
      </p:sp>
      <p:grpSp>
        <p:nvGrpSpPr>
          <p:cNvPr id="59" name="58 Grupo"/>
          <p:cNvGrpSpPr/>
          <p:nvPr/>
        </p:nvGrpSpPr>
        <p:grpSpPr>
          <a:xfrm>
            <a:off x="4572000" y="5506972"/>
            <a:ext cx="428628" cy="357190"/>
            <a:chOff x="5500694" y="4143380"/>
            <a:chExt cx="428628" cy="357190"/>
          </a:xfrm>
        </p:grpSpPr>
        <p:sp>
          <p:nvSpPr>
            <p:cNvPr id="45" name="44 Y"/>
            <p:cNvSpPr/>
            <p:nvPr/>
          </p:nvSpPr>
          <p:spPr>
            <a:xfrm>
              <a:off x="5715008" y="4143380"/>
              <a:ext cx="214314" cy="214314"/>
            </a:xfrm>
            <a:prstGeom prst="flowChartSummingJunction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>
                <a:solidFill>
                  <a:schemeClr val="bg1"/>
                </a:solidFill>
              </a:endParaRPr>
            </a:p>
          </p:txBody>
        </p:sp>
        <p:cxnSp>
          <p:nvCxnSpPr>
            <p:cNvPr id="55" name="54 Conector recto de flecha"/>
            <p:cNvCxnSpPr/>
            <p:nvPr/>
          </p:nvCxnSpPr>
          <p:spPr>
            <a:xfrm rot="5400000" flipH="1" flipV="1">
              <a:off x="5464975" y="4321181"/>
              <a:ext cx="357190" cy="1588"/>
            </a:xfrm>
            <a:prstGeom prst="straightConnector1">
              <a:avLst/>
            </a:prstGeom>
            <a:ln w="19050">
              <a:solidFill>
                <a:schemeClr val="bg1">
                  <a:lumMod val="95000"/>
                  <a:lumOff val="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57 Conector recto de flecha"/>
            <p:cNvCxnSpPr/>
            <p:nvPr/>
          </p:nvCxnSpPr>
          <p:spPr>
            <a:xfrm>
              <a:off x="5500694" y="4429132"/>
              <a:ext cx="428628" cy="1588"/>
            </a:xfrm>
            <a:prstGeom prst="straightConnector1">
              <a:avLst/>
            </a:prstGeom>
            <a:ln w="19050">
              <a:solidFill>
                <a:schemeClr val="bg1">
                  <a:lumMod val="95000"/>
                  <a:lumOff val="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61 Flecha a la derecha con bandas"/>
          <p:cNvSpPr/>
          <p:nvPr/>
        </p:nvSpPr>
        <p:spPr>
          <a:xfrm rot="16200000">
            <a:off x="3372135" y="2946937"/>
            <a:ext cx="432049" cy="396045"/>
          </a:xfrm>
          <a:prstGeom prst="stripedRightArrow">
            <a:avLst/>
          </a:prstGeom>
          <a:solidFill>
            <a:srgbClr val="0825B8"/>
          </a:solidFill>
          <a:scene3d>
            <a:camera prst="orthographicFront"/>
            <a:lightRig rig="threePt" dir="t"/>
          </a:scene3d>
          <a:sp3d>
            <a:bevelT w="254000" h="254000"/>
            <a:bevelB w="254000" h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bg1"/>
              </a:solidFill>
            </a:endParaRPr>
          </a:p>
        </p:txBody>
      </p:sp>
      <p:sp>
        <p:nvSpPr>
          <p:cNvPr id="63" name="62 Flecha a la derecha con muesca"/>
          <p:cNvSpPr/>
          <p:nvPr/>
        </p:nvSpPr>
        <p:spPr>
          <a:xfrm rot="20254022">
            <a:off x="4321968" y="2779540"/>
            <a:ext cx="928694" cy="428628"/>
          </a:xfrm>
          <a:prstGeom prst="notchedRightArrow">
            <a:avLst/>
          </a:prstGeom>
          <a:solidFill>
            <a:srgbClr val="0825B8"/>
          </a:solidFill>
          <a:scene3d>
            <a:camera prst="orthographicFront"/>
            <a:lightRig rig="threePt" dir="t"/>
          </a:scene3d>
          <a:sp3d>
            <a:bevelT w="254000" h="254000"/>
            <a:bevelB w="254000" h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bg1"/>
              </a:solidFill>
            </a:endParaRPr>
          </a:p>
        </p:txBody>
      </p:sp>
      <p:sp>
        <p:nvSpPr>
          <p:cNvPr id="40" name="39 Cerrar corchete"/>
          <p:cNvSpPr/>
          <p:nvPr/>
        </p:nvSpPr>
        <p:spPr>
          <a:xfrm>
            <a:off x="7643834" y="3989674"/>
            <a:ext cx="45719" cy="1874488"/>
          </a:xfrm>
          <a:prstGeom prst="rightBracket">
            <a:avLst/>
          </a:prstGeom>
          <a:ln w="25400">
            <a:solidFill>
              <a:srgbClr val="0825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1" name="40 Redondear rectángulo de esquina diagonal"/>
          <p:cNvSpPr/>
          <p:nvPr/>
        </p:nvSpPr>
        <p:spPr>
          <a:xfrm>
            <a:off x="5641353" y="2294326"/>
            <a:ext cx="3219111" cy="1285884"/>
          </a:xfrm>
          <a:prstGeom prst="round2DiagRect">
            <a:avLst/>
          </a:prstGeom>
          <a:solidFill>
            <a:srgbClr val="C89800"/>
          </a:solidFill>
          <a:scene3d>
            <a:camera prst="orthographicFront"/>
            <a:lightRig rig="threePt" dir="t"/>
          </a:scene3d>
          <a:sp3d>
            <a:bevelT w="254000" h="254000"/>
            <a:bevelB w="254000" h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4" name="63 Marco"/>
          <p:cNvSpPr/>
          <p:nvPr/>
        </p:nvSpPr>
        <p:spPr>
          <a:xfrm>
            <a:off x="5429256" y="2060848"/>
            <a:ext cx="3643306" cy="1714512"/>
          </a:xfrm>
          <a:prstGeom prst="frame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50000">
                <a:srgbClr val="C00000"/>
              </a:gs>
              <a:gs pos="100000">
                <a:schemeClr val="bg2">
                  <a:lumMod val="20000"/>
                  <a:lumOff val="8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scene3d>
            <a:camera prst="orthographicFront"/>
            <a:lightRig rig="threePt" dir="t"/>
          </a:scene3d>
          <a:sp3d>
            <a:bevelT w="254000" h="254000"/>
            <a:bevelB w="254000" h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DESCRIPCIÓN Y ANÁLISIS </a:t>
            </a:r>
          </a:p>
          <a:p>
            <a:pPr algn="ctr"/>
            <a:r>
              <a:rPr lang="es-MX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CUALITATIVO DEL PAISAJE</a:t>
            </a:r>
            <a:endParaRPr lang="es-MX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1 Flecha izquierda y arriba"/>
          <p:cNvSpPr/>
          <p:nvPr/>
        </p:nvSpPr>
        <p:spPr>
          <a:xfrm>
            <a:off x="7823569" y="3923366"/>
            <a:ext cx="924895" cy="1352762"/>
          </a:xfrm>
          <a:prstGeom prst="leftUpArrow">
            <a:avLst/>
          </a:prstGeom>
          <a:solidFill>
            <a:srgbClr val="0825B8"/>
          </a:solidFill>
          <a:scene3d>
            <a:camera prst="orthographicFront"/>
            <a:lightRig rig="threePt" dir="t"/>
          </a:scene3d>
          <a:sp3d>
            <a:bevelT w="254000" h="254000"/>
            <a:bevelB w="254000" h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9" name="38 CuadroTexto"/>
          <p:cNvSpPr txBox="1"/>
          <p:nvPr/>
        </p:nvSpPr>
        <p:spPr>
          <a:xfrm>
            <a:off x="5004048" y="6093296"/>
            <a:ext cx="2880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 smtClean="0">
                <a:solidFill>
                  <a:schemeClr val="bg1"/>
                </a:solidFill>
              </a:rPr>
              <a:t>Análisis edafológico y</a:t>
            </a:r>
          </a:p>
          <a:p>
            <a:r>
              <a:rPr lang="es-MX" sz="1400" dirty="0" smtClean="0">
                <a:solidFill>
                  <a:schemeClr val="bg1"/>
                </a:solidFill>
              </a:rPr>
              <a:t>Pruebas de infiltración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6876256" y="6093296"/>
            <a:ext cx="226376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s-ES" sz="2800" b="1" cap="none" spc="0" dirty="0" smtClean="0">
                <a:ln>
                  <a:solidFill>
                    <a:schemeClr val="bg1"/>
                  </a:solidFill>
                </a:ln>
                <a:solidFill>
                  <a:srgbClr val="44990B"/>
                </a:solidFill>
                <a:effectLst/>
              </a:rPr>
              <a:t>Cuantitativo</a:t>
            </a:r>
            <a:endParaRPr lang="es-ES" sz="2800" b="1" cap="none" spc="0" dirty="0">
              <a:ln>
                <a:solidFill>
                  <a:schemeClr val="bg1"/>
                </a:solidFill>
              </a:ln>
              <a:solidFill>
                <a:srgbClr val="44990B"/>
              </a:solidFill>
              <a:effectLst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4432861" y="6165304"/>
            <a:ext cx="7872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>
                <a:solidFill>
                  <a:schemeClr val="bg1"/>
                </a:solidFill>
                <a:latin typeface="Lucida Sans Unicode"/>
                <a:cs typeface="Lucida Sans Unicode"/>
              </a:rPr>
              <a:t>⅞ x</a:t>
            </a:r>
            <a:endParaRPr lang="es-MX" b="1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0865310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4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6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7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9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2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>
                      <p:stCondLst>
                        <p:cond delay="indefinite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  <p:bldP spid="13" grpId="0" animBg="1"/>
      <p:bldP spid="16" grpId="0" animBg="1"/>
      <p:bldP spid="48" grpId="0" animBg="1"/>
      <p:bldP spid="17" grpId="0"/>
      <p:bldP spid="18" grpId="0"/>
      <p:bldP spid="15" grpId="0"/>
      <p:bldP spid="20" grpId="0"/>
      <p:bldP spid="21" grpId="0"/>
      <p:bldP spid="22" grpId="0" animBg="1"/>
      <p:bldP spid="50" grpId="0" animBg="1"/>
      <p:bldP spid="51" grpId="0"/>
      <p:bldP spid="52" grpId="0"/>
      <p:bldP spid="53" grpId="0"/>
      <p:bldP spid="54" grpId="0"/>
      <p:bldP spid="28" grpId="0" animBg="1"/>
      <p:bldP spid="37" grpId="0" animBg="1"/>
      <p:bldP spid="42" grpId="0" animBg="1"/>
      <p:bldP spid="43" grpId="0" animBg="1"/>
      <p:bldP spid="62" grpId="0" animBg="1"/>
      <p:bldP spid="63" grpId="0" animBg="1"/>
      <p:bldP spid="40" grpId="0" animBg="1"/>
      <p:bldP spid="41" grpId="0" animBg="1"/>
      <p:bldP spid="64" grpId="0" animBg="1"/>
      <p:bldP spid="2" grpId="0" animBg="1"/>
      <p:bldP spid="39" grpId="0"/>
      <p:bldP spid="6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Forma libre"/>
          <p:cNvSpPr/>
          <p:nvPr/>
        </p:nvSpPr>
        <p:spPr>
          <a:xfrm>
            <a:off x="7286064" y="-43568"/>
            <a:ext cx="1906935" cy="5155117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310996 w 3395390"/>
              <a:gd name="connsiteY15" fmla="*/ 4795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91707 w 3395390"/>
              <a:gd name="connsiteY13" fmla="*/ 593435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55367 w 3412079"/>
              <a:gd name="connsiteY0" fmla="*/ 5426050 h 5426050"/>
              <a:gd name="connsiteX1" fmla="*/ 1985218 w 3412079"/>
              <a:gd name="connsiteY1" fmla="*/ 4955771 h 5426050"/>
              <a:gd name="connsiteX2" fmla="*/ 2088246 w 3412079"/>
              <a:gd name="connsiteY2" fmla="*/ 4150552 h 5426050"/>
              <a:gd name="connsiteX3" fmla="*/ 2129190 w 3412079"/>
              <a:gd name="connsiteY3" fmla="*/ 3713824 h 5426050"/>
              <a:gd name="connsiteX4" fmla="*/ 2101894 w 3412079"/>
              <a:gd name="connsiteY4" fmla="*/ 3358982 h 5426050"/>
              <a:gd name="connsiteX5" fmla="*/ 1979064 w 3412079"/>
              <a:gd name="connsiteY5" fmla="*/ 2772128 h 5426050"/>
              <a:gd name="connsiteX6" fmla="*/ 1949170 w 3412079"/>
              <a:gd name="connsiteY6" fmla="*/ 2583944 h 5426050"/>
              <a:gd name="connsiteX7" fmla="*/ 1772141 w 3412079"/>
              <a:gd name="connsiteY7" fmla="*/ 2066471 h 5426050"/>
              <a:gd name="connsiteX8" fmla="*/ 1635267 w 3412079"/>
              <a:gd name="connsiteY8" fmla="*/ 1768120 h 5426050"/>
              <a:gd name="connsiteX9" fmla="*/ 1521039 w 3412079"/>
              <a:gd name="connsiteY9" fmla="*/ 1535372 h 5426050"/>
              <a:gd name="connsiteX10" fmla="*/ 1438665 w 3412079"/>
              <a:gd name="connsiteY10" fmla="*/ 1389523 h 5426050"/>
              <a:gd name="connsiteX11" fmla="*/ 1338960 w 3412079"/>
              <a:gd name="connsiteY11" fmla="*/ 1226995 h 5426050"/>
              <a:gd name="connsiteX12" fmla="*/ 1158936 w 3412079"/>
              <a:gd name="connsiteY12" fmla="*/ 983942 h 5426050"/>
              <a:gd name="connsiteX13" fmla="*/ 808396 w 3412079"/>
              <a:gd name="connsiteY13" fmla="*/ 628997 h 5426050"/>
              <a:gd name="connsiteX14" fmla="*/ 385250 w 3412079"/>
              <a:gd name="connsiteY14" fmla="*/ 301667 h 5426050"/>
              <a:gd name="connsiteX15" fmla="*/ 144114 w 3412079"/>
              <a:gd name="connsiteY15" fmla="*/ 110600 h 5426050"/>
              <a:gd name="connsiteX16" fmla="*/ 0 w 3412079"/>
              <a:gd name="connsiteY16" fmla="*/ 0 h 5426050"/>
              <a:gd name="connsiteX17" fmla="*/ 3412079 w 3412079"/>
              <a:gd name="connsiteY17" fmla="*/ 35562 h 5426050"/>
              <a:gd name="connsiteX18" fmla="*/ 3394882 w 3412079"/>
              <a:gd name="connsiteY18" fmla="*/ 4764322 h 5426050"/>
              <a:gd name="connsiteX19" fmla="*/ 1855367 w 3412079"/>
              <a:gd name="connsiteY19" fmla="*/ 5426050 h 5426050"/>
              <a:gd name="connsiteX0" fmla="*/ 2022249 w 3412079"/>
              <a:gd name="connsiteY0" fmla="*/ 5037916 h 5037916"/>
              <a:gd name="connsiteX1" fmla="*/ 1985218 w 3412079"/>
              <a:gd name="connsiteY1" fmla="*/ 4955771 h 5037916"/>
              <a:gd name="connsiteX2" fmla="*/ 2088246 w 3412079"/>
              <a:gd name="connsiteY2" fmla="*/ 4150552 h 5037916"/>
              <a:gd name="connsiteX3" fmla="*/ 2129190 w 3412079"/>
              <a:gd name="connsiteY3" fmla="*/ 3713824 h 5037916"/>
              <a:gd name="connsiteX4" fmla="*/ 2101894 w 3412079"/>
              <a:gd name="connsiteY4" fmla="*/ 3358982 h 5037916"/>
              <a:gd name="connsiteX5" fmla="*/ 1979064 w 3412079"/>
              <a:gd name="connsiteY5" fmla="*/ 2772128 h 5037916"/>
              <a:gd name="connsiteX6" fmla="*/ 1949170 w 3412079"/>
              <a:gd name="connsiteY6" fmla="*/ 2583944 h 5037916"/>
              <a:gd name="connsiteX7" fmla="*/ 1772141 w 3412079"/>
              <a:gd name="connsiteY7" fmla="*/ 2066471 h 5037916"/>
              <a:gd name="connsiteX8" fmla="*/ 1635267 w 3412079"/>
              <a:gd name="connsiteY8" fmla="*/ 1768120 h 5037916"/>
              <a:gd name="connsiteX9" fmla="*/ 1521039 w 3412079"/>
              <a:gd name="connsiteY9" fmla="*/ 1535372 h 5037916"/>
              <a:gd name="connsiteX10" fmla="*/ 1438665 w 3412079"/>
              <a:gd name="connsiteY10" fmla="*/ 1389523 h 5037916"/>
              <a:gd name="connsiteX11" fmla="*/ 1338960 w 3412079"/>
              <a:gd name="connsiteY11" fmla="*/ 1226995 h 5037916"/>
              <a:gd name="connsiteX12" fmla="*/ 1158936 w 3412079"/>
              <a:gd name="connsiteY12" fmla="*/ 983942 h 5037916"/>
              <a:gd name="connsiteX13" fmla="*/ 808396 w 3412079"/>
              <a:gd name="connsiteY13" fmla="*/ 628997 h 5037916"/>
              <a:gd name="connsiteX14" fmla="*/ 385250 w 3412079"/>
              <a:gd name="connsiteY14" fmla="*/ 301667 h 5037916"/>
              <a:gd name="connsiteX15" fmla="*/ 144114 w 3412079"/>
              <a:gd name="connsiteY15" fmla="*/ 110600 h 5037916"/>
              <a:gd name="connsiteX16" fmla="*/ 0 w 3412079"/>
              <a:gd name="connsiteY16" fmla="*/ 0 h 5037916"/>
              <a:gd name="connsiteX17" fmla="*/ 3412079 w 3412079"/>
              <a:gd name="connsiteY17" fmla="*/ 35562 h 5037916"/>
              <a:gd name="connsiteX18" fmla="*/ 3394882 w 3412079"/>
              <a:gd name="connsiteY18" fmla="*/ 4764322 h 5037916"/>
              <a:gd name="connsiteX19" fmla="*/ 2022249 w 3412079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1979064 w 3445460"/>
              <a:gd name="connsiteY5" fmla="*/ 27721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45819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138311 w 3445460"/>
              <a:gd name="connsiteY2" fmla="*/ 4150552 h 5037916"/>
              <a:gd name="connsiteX3" fmla="*/ 2179255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138311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25560 w 3445458"/>
              <a:gd name="connsiteY12" fmla="*/ 929784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445458" h="5037916">
                <a:moveTo>
                  <a:pt x="2022249" y="5037916"/>
                </a:moveTo>
                <a:lnTo>
                  <a:pt x="1985218" y="4955771"/>
                </a:lnTo>
                <a:lnTo>
                  <a:pt x="2138311" y="4150552"/>
                </a:lnTo>
                <a:lnTo>
                  <a:pt x="2179255" y="3713824"/>
                </a:lnTo>
                <a:lnTo>
                  <a:pt x="2151960" y="3358982"/>
                </a:lnTo>
                <a:cubicBezTo>
                  <a:pt x="2149957" y="3220531"/>
                  <a:pt x="2131265" y="3118184"/>
                  <a:pt x="2095884" y="2943628"/>
                </a:cubicBezTo>
                <a:cubicBezTo>
                  <a:pt x="2092966" y="2934276"/>
                  <a:pt x="2002152" y="2611350"/>
                  <a:pt x="1999234" y="2601998"/>
                </a:cubicBezTo>
                <a:cubicBezTo>
                  <a:pt x="1950795" y="2401958"/>
                  <a:pt x="1857578" y="2271677"/>
                  <a:pt x="1772141" y="2066471"/>
                </a:cubicBezTo>
                <a:cubicBezTo>
                  <a:pt x="1733564" y="1970464"/>
                  <a:pt x="1700271" y="1900284"/>
                  <a:pt x="1635267" y="1768120"/>
                </a:cubicBezTo>
                <a:cubicBezTo>
                  <a:pt x="1589893" y="1671855"/>
                  <a:pt x="1543235" y="1582114"/>
                  <a:pt x="1521039" y="1535372"/>
                </a:cubicBezTo>
                <a:cubicBezTo>
                  <a:pt x="1498843" y="1488630"/>
                  <a:pt x="1454917" y="1419397"/>
                  <a:pt x="1438665" y="1389523"/>
                </a:cubicBezTo>
                <a:lnTo>
                  <a:pt x="1338960" y="1226995"/>
                </a:lnTo>
                <a:lnTo>
                  <a:pt x="1125560" y="929784"/>
                </a:lnTo>
                <a:lnTo>
                  <a:pt x="808396" y="628997"/>
                </a:lnTo>
                <a:lnTo>
                  <a:pt x="385250" y="301667"/>
                </a:lnTo>
                <a:lnTo>
                  <a:pt x="144114" y="110600"/>
                </a:lnTo>
                <a:lnTo>
                  <a:pt x="0" y="0"/>
                </a:lnTo>
                <a:lnTo>
                  <a:pt x="3412079" y="35562"/>
                </a:lnTo>
                <a:cubicBezTo>
                  <a:pt x="3406347" y="1611815"/>
                  <a:pt x="3450679" y="3115860"/>
                  <a:pt x="3444947" y="4692113"/>
                </a:cubicBezTo>
                <a:lnTo>
                  <a:pt x="2022249" y="5037916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 prst="coolSlant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2 Forma libre"/>
          <p:cNvSpPr/>
          <p:nvPr/>
        </p:nvSpPr>
        <p:spPr>
          <a:xfrm>
            <a:off x="0" y="4827706"/>
            <a:ext cx="9198591" cy="2101756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rgbClr val="0070C0"/>
          </a:solidFill>
          <a:ln>
            <a:solidFill>
              <a:srgbClr val="031087"/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254000" h="254000"/>
            <a:bevelB w="254000" h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2 Marcador de texto"/>
          <p:cNvSpPr txBox="1">
            <a:spLocks/>
          </p:cNvSpPr>
          <p:nvPr/>
        </p:nvSpPr>
        <p:spPr>
          <a:xfrm>
            <a:off x="323528" y="1988840"/>
            <a:ext cx="6962536" cy="3240360"/>
          </a:xfrm>
          <a:prstGeom prst="rect">
            <a:avLst/>
          </a:prstGeom>
        </p:spPr>
        <p:txBody>
          <a:bodyPr>
            <a:noAutofit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MX" sz="2400" dirty="0" smtClean="0">
                <a:solidFill>
                  <a:schemeClr val="bg1"/>
                </a:solidFill>
              </a:rPr>
              <a:t>Un análisis geomorfológico pragmático (con un fin específico) lleva al establecimiento de las relaciones ecológicas del paisaje, las propiedades del relieve y los factores ambientales del modelado</a:t>
            </a:r>
          </a:p>
          <a:p>
            <a:pPr algn="just"/>
            <a:endParaRPr lang="es-MX" sz="2400" dirty="0">
              <a:solidFill>
                <a:schemeClr val="bg1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755576" y="4867634"/>
            <a:ext cx="59046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>
                <a:solidFill>
                  <a:schemeClr val="bg1"/>
                </a:solidFill>
              </a:rPr>
              <a:t>Sistema para el Levantamiento Geomorfológico del ITC (International Institute for Aerospace Survey and Earth Sciences, The Netherlands; Verstappen, Th. and Van Zuidam, R., 1981)</a:t>
            </a:r>
          </a:p>
        </p:txBody>
      </p:sp>
      <p:sp>
        <p:nvSpPr>
          <p:cNvPr id="6" name="5 Rectángulo"/>
          <p:cNvSpPr/>
          <p:nvPr/>
        </p:nvSpPr>
        <p:spPr>
          <a:xfrm>
            <a:off x="628592" y="680766"/>
            <a:ext cx="4829791" cy="707886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rtDeco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s-ES" sz="4000" b="1" dirty="0" smtClean="0">
                <a:ln w="19050">
                  <a:solidFill>
                    <a:srgbClr val="2005E5"/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¿Para qué sirve?</a:t>
            </a:r>
            <a:endParaRPr lang="es-ES" sz="4000" b="1" cap="none" spc="0" dirty="0">
              <a:ln w="19050">
                <a:solidFill>
                  <a:srgbClr val="2005E5"/>
                </a:solidFill>
              </a:ln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6262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Diagrama"/>
          <p:cNvGraphicFramePr/>
          <p:nvPr>
            <p:extLst>
              <p:ext uri="{D42A27DB-BD31-4B8C-83A1-F6EECF244321}">
                <p14:modId xmlns:p14="http://schemas.microsoft.com/office/powerpoint/2010/main" val="1094806954"/>
              </p:ext>
            </p:extLst>
          </p:nvPr>
        </p:nvGraphicFramePr>
        <p:xfrm>
          <a:off x="-36512" y="-315416"/>
          <a:ext cx="9577064" cy="6912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2 Forma libre"/>
          <p:cNvSpPr/>
          <p:nvPr/>
        </p:nvSpPr>
        <p:spPr>
          <a:xfrm>
            <a:off x="7286064" y="-43568"/>
            <a:ext cx="1906935" cy="5155117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310996 w 3395390"/>
              <a:gd name="connsiteY15" fmla="*/ 4795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91707 w 3395390"/>
              <a:gd name="connsiteY13" fmla="*/ 593435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55367 w 3412079"/>
              <a:gd name="connsiteY0" fmla="*/ 5426050 h 5426050"/>
              <a:gd name="connsiteX1" fmla="*/ 1985218 w 3412079"/>
              <a:gd name="connsiteY1" fmla="*/ 4955771 h 5426050"/>
              <a:gd name="connsiteX2" fmla="*/ 2088246 w 3412079"/>
              <a:gd name="connsiteY2" fmla="*/ 4150552 h 5426050"/>
              <a:gd name="connsiteX3" fmla="*/ 2129190 w 3412079"/>
              <a:gd name="connsiteY3" fmla="*/ 3713824 h 5426050"/>
              <a:gd name="connsiteX4" fmla="*/ 2101894 w 3412079"/>
              <a:gd name="connsiteY4" fmla="*/ 3358982 h 5426050"/>
              <a:gd name="connsiteX5" fmla="*/ 1979064 w 3412079"/>
              <a:gd name="connsiteY5" fmla="*/ 2772128 h 5426050"/>
              <a:gd name="connsiteX6" fmla="*/ 1949170 w 3412079"/>
              <a:gd name="connsiteY6" fmla="*/ 2583944 h 5426050"/>
              <a:gd name="connsiteX7" fmla="*/ 1772141 w 3412079"/>
              <a:gd name="connsiteY7" fmla="*/ 2066471 h 5426050"/>
              <a:gd name="connsiteX8" fmla="*/ 1635267 w 3412079"/>
              <a:gd name="connsiteY8" fmla="*/ 1768120 h 5426050"/>
              <a:gd name="connsiteX9" fmla="*/ 1521039 w 3412079"/>
              <a:gd name="connsiteY9" fmla="*/ 1535372 h 5426050"/>
              <a:gd name="connsiteX10" fmla="*/ 1438665 w 3412079"/>
              <a:gd name="connsiteY10" fmla="*/ 1389523 h 5426050"/>
              <a:gd name="connsiteX11" fmla="*/ 1338960 w 3412079"/>
              <a:gd name="connsiteY11" fmla="*/ 1226995 h 5426050"/>
              <a:gd name="connsiteX12" fmla="*/ 1158936 w 3412079"/>
              <a:gd name="connsiteY12" fmla="*/ 983942 h 5426050"/>
              <a:gd name="connsiteX13" fmla="*/ 808396 w 3412079"/>
              <a:gd name="connsiteY13" fmla="*/ 628997 h 5426050"/>
              <a:gd name="connsiteX14" fmla="*/ 385250 w 3412079"/>
              <a:gd name="connsiteY14" fmla="*/ 301667 h 5426050"/>
              <a:gd name="connsiteX15" fmla="*/ 144114 w 3412079"/>
              <a:gd name="connsiteY15" fmla="*/ 110600 h 5426050"/>
              <a:gd name="connsiteX16" fmla="*/ 0 w 3412079"/>
              <a:gd name="connsiteY16" fmla="*/ 0 h 5426050"/>
              <a:gd name="connsiteX17" fmla="*/ 3412079 w 3412079"/>
              <a:gd name="connsiteY17" fmla="*/ 35562 h 5426050"/>
              <a:gd name="connsiteX18" fmla="*/ 3394882 w 3412079"/>
              <a:gd name="connsiteY18" fmla="*/ 4764322 h 5426050"/>
              <a:gd name="connsiteX19" fmla="*/ 1855367 w 3412079"/>
              <a:gd name="connsiteY19" fmla="*/ 5426050 h 5426050"/>
              <a:gd name="connsiteX0" fmla="*/ 2022249 w 3412079"/>
              <a:gd name="connsiteY0" fmla="*/ 5037916 h 5037916"/>
              <a:gd name="connsiteX1" fmla="*/ 1985218 w 3412079"/>
              <a:gd name="connsiteY1" fmla="*/ 4955771 h 5037916"/>
              <a:gd name="connsiteX2" fmla="*/ 2088246 w 3412079"/>
              <a:gd name="connsiteY2" fmla="*/ 4150552 h 5037916"/>
              <a:gd name="connsiteX3" fmla="*/ 2129190 w 3412079"/>
              <a:gd name="connsiteY3" fmla="*/ 3713824 h 5037916"/>
              <a:gd name="connsiteX4" fmla="*/ 2101894 w 3412079"/>
              <a:gd name="connsiteY4" fmla="*/ 3358982 h 5037916"/>
              <a:gd name="connsiteX5" fmla="*/ 1979064 w 3412079"/>
              <a:gd name="connsiteY5" fmla="*/ 2772128 h 5037916"/>
              <a:gd name="connsiteX6" fmla="*/ 1949170 w 3412079"/>
              <a:gd name="connsiteY6" fmla="*/ 2583944 h 5037916"/>
              <a:gd name="connsiteX7" fmla="*/ 1772141 w 3412079"/>
              <a:gd name="connsiteY7" fmla="*/ 2066471 h 5037916"/>
              <a:gd name="connsiteX8" fmla="*/ 1635267 w 3412079"/>
              <a:gd name="connsiteY8" fmla="*/ 1768120 h 5037916"/>
              <a:gd name="connsiteX9" fmla="*/ 1521039 w 3412079"/>
              <a:gd name="connsiteY9" fmla="*/ 1535372 h 5037916"/>
              <a:gd name="connsiteX10" fmla="*/ 1438665 w 3412079"/>
              <a:gd name="connsiteY10" fmla="*/ 1389523 h 5037916"/>
              <a:gd name="connsiteX11" fmla="*/ 1338960 w 3412079"/>
              <a:gd name="connsiteY11" fmla="*/ 1226995 h 5037916"/>
              <a:gd name="connsiteX12" fmla="*/ 1158936 w 3412079"/>
              <a:gd name="connsiteY12" fmla="*/ 983942 h 5037916"/>
              <a:gd name="connsiteX13" fmla="*/ 808396 w 3412079"/>
              <a:gd name="connsiteY13" fmla="*/ 628997 h 5037916"/>
              <a:gd name="connsiteX14" fmla="*/ 385250 w 3412079"/>
              <a:gd name="connsiteY14" fmla="*/ 301667 h 5037916"/>
              <a:gd name="connsiteX15" fmla="*/ 144114 w 3412079"/>
              <a:gd name="connsiteY15" fmla="*/ 110600 h 5037916"/>
              <a:gd name="connsiteX16" fmla="*/ 0 w 3412079"/>
              <a:gd name="connsiteY16" fmla="*/ 0 h 5037916"/>
              <a:gd name="connsiteX17" fmla="*/ 3412079 w 3412079"/>
              <a:gd name="connsiteY17" fmla="*/ 35562 h 5037916"/>
              <a:gd name="connsiteX18" fmla="*/ 3394882 w 3412079"/>
              <a:gd name="connsiteY18" fmla="*/ 4764322 h 5037916"/>
              <a:gd name="connsiteX19" fmla="*/ 2022249 w 3412079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1979064 w 3445460"/>
              <a:gd name="connsiteY5" fmla="*/ 27721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45819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138311 w 3445460"/>
              <a:gd name="connsiteY2" fmla="*/ 4150552 h 5037916"/>
              <a:gd name="connsiteX3" fmla="*/ 2179255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138311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25560 w 3445458"/>
              <a:gd name="connsiteY12" fmla="*/ 929784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445458" h="5037916">
                <a:moveTo>
                  <a:pt x="2022249" y="5037916"/>
                </a:moveTo>
                <a:lnTo>
                  <a:pt x="1985218" y="4955771"/>
                </a:lnTo>
                <a:lnTo>
                  <a:pt x="2138311" y="4150552"/>
                </a:lnTo>
                <a:lnTo>
                  <a:pt x="2179255" y="3713824"/>
                </a:lnTo>
                <a:lnTo>
                  <a:pt x="2151960" y="3358982"/>
                </a:lnTo>
                <a:cubicBezTo>
                  <a:pt x="2149957" y="3220531"/>
                  <a:pt x="2131265" y="3118184"/>
                  <a:pt x="2095884" y="2943628"/>
                </a:cubicBezTo>
                <a:cubicBezTo>
                  <a:pt x="2092966" y="2934276"/>
                  <a:pt x="2002152" y="2611350"/>
                  <a:pt x="1999234" y="2601998"/>
                </a:cubicBezTo>
                <a:cubicBezTo>
                  <a:pt x="1950795" y="2401958"/>
                  <a:pt x="1857578" y="2271677"/>
                  <a:pt x="1772141" y="2066471"/>
                </a:cubicBezTo>
                <a:cubicBezTo>
                  <a:pt x="1733564" y="1970464"/>
                  <a:pt x="1700271" y="1900284"/>
                  <a:pt x="1635267" y="1768120"/>
                </a:cubicBezTo>
                <a:cubicBezTo>
                  <a:pt x="1589893" y="1671855"/>
                  <a:pt x="1543235" y="1582114"/>
                  <a:pt x="1521039" y="1535372"/>
                </a:cubicBezTo>
                <a:cubicBezTo>
                  <a:pt x="1498843" y="1488630"/>
                  <a:pt x="1454917" y="1419397"/>
                  <a:pt x="1438665" y="1389523"/>
                </a:cubicBezTo>
                <a:lnTo>
                  <a:pt x="1338960" y="1226995"/>
                </a:lnTo>
                <a:lnTo>
                  <a:pt x="1125560" y="929784"/>
                </a:lnTo>
                <a:lnTo>
                  <a:pt x="808396" y="628997"/>
                </a:lnTo>
                <a:lnTo>
                  <a:pt x="385250" y="301667"/>
                </a:lnTo>
                <a:lnTo>
                  <a:pt x="144114" y="110600"/>
                </a:lnTo>
                <a:lnTo>
                  <a:pt x="0" y="0"/>
                </a:lnTo>
                <a:lnTo>
                  <a:pt x="3412079" y="35562"/>
                </a:lnTo>
                <a:cubicBezTo>
                  <a:pt x="3406347" y="1611815"/>
                  <a:pt x="3450679" y="3115860"/>
                  <a:pt x="3444947" y="4692113"/>
                </a:cubicBezTo>
                <a:lnTo>
                  <a:pt x="2022249" y="5037916"/>
                </a:lnTo>
                <a:close/>
              </a:path>
            </a:pathLst>
          </a:custGeom>
          <a:solidFill>
            <a:srgbClr val="DBA60F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 prst="coolSlant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3 Forma libre"/>
          <p:cNvSpPr/>
          <p:nvPr/>
        </p:nvSpPr>
        <p:spPr>
          <a:xfrm>
            <a:off x="0" y="4827706"/>
            <a:ext cx="9198591" cy="2101756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rgbClr val="C85F00"/>
          </a:solidFill>
          <a:ln>
            <a:solidFill>
              <a:srgbClr val="031087"/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254000" h="254000"/>
            <a:bevelB w="254000" h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5 Rectángulo"/>
          <p:cNvSpPr/>
          <p:nvPr/>
        </p:nvSpPr>
        <p:spPr>
          <a:xfrm rot="5400000">
            <a:off x="1505274" y="2679303"/>
            <a:ext cx="3456384" cy="923331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>
                <a:gd name="adj" fmla="val 10364170"/>
              </a:avLst>
            </a:prstTxWarp>
            <a:spAutoFit/>
          </a:bodyPr>
          <a:lstStyle/>
          <a:p>
            <a:pPr algn="ctr"/>
            <a:r>
              <a:rPr lang="es-E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PROCESOS GEOLÓGICOS</a:t>
            </a:r>
          </a:p>
          <a:p>
            <a:pPr algn="ctr"/>
            <a:r>
              <a:rPr lang="es-E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ORIGEN</a:t>
            </a:r>
            <a:endParaRPr lang="es-ES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6830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Forma libre"/>
          <p:cNvSpPr/>
          <p:nvPr/>
        </p:nvSpPr>
        <p:spPr>
          <a:xfrm rot="10800000">
            <a:off x="-36511" y="114239"/>
            <a:ext cx="3491880" cy="6627129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763735 w 3111689"/>
              <a:gd name="connsiteY5" fmla="*/ 2890521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33401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3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819754 w 3111689"/>
              <a:gd name="connsiteY2" fmla="*/ 4279335 h 5398971"/>
              <a:gd name="connsiteX3" fmla="*/ 1828800 w 3111689"/>
              <a:gd name="connsiteY3" fmla="*/ 3686745 h 5398971"/>
              <a:gd name="connsiteX4" fmla="*/ 1801503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819754 w 3111689"/>
              <a:gd name="connsiteY2" fmla="*/ 4279335 h 5398971"/>
              <a:gd name="connsiteX3" fmla="*/ 1828800 w 3111689"/>
              <a:gd name="connsiteY3" fmla="*/ 3686745 h 5398971"/>
              <a:gd name="connsiteX4" fmla="*/ 1801503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819754 w 3111689"/>
              <a:gd name="connsiteY2" fmla="*/ 4279335 h 5398971"/>
              <a:gd name="connsiteX3" fmla="*/ 1828800 w 3111689"/>
              <a:gd name="connsiteY3" fmla="*/ 3686745 h 5398971"/>
              <a:gd name="connsiteX4" fmla="*/ 1801503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279335 h 5398971"/>
              <a:gd name="connsiteX3" fmla="*/ 1828800 w 3111689"/>
              <a:gd name="connsiteY3" fmla="*/ 3686745 h 5398971"/>
              <a:gd name="connsiteX4" fmla="*/ 1801503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279335 h 5398971"/>
              <a:gd name="connsiteX3" fmla="*/ 1828800 w 3111689"/>
              <a:gd name="connsiteY3" fmla="*/ 3686745 h 5398971"/>
              <a:gd name="connsiteX4" fmla="*/ 1801503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560651 w 3111689"/>
              <a:gd name="connsiteY7" fmla="*/ 2200738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279335 h 5398971"/>
              <a:gd name="connsiteX3" fmla="*/ 1828800 w 3111689"/>
              <a:gd name="connsiteY3" fmla="*/ 3686745 h 5398971"/>
              <a:gd name="connsiteX4" fmla="*/ 1826903 w 3111689"/>
              <a:gd name="connsiteY4" fmla="*/ 3313286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560651 w 3111689"/>
              <a:gd name="connsiteY7" fmla="*/ 2200738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806906 w 3111689"/>
              <a:gd name="connsiteY2" fmla="*/ 4217279 h 5398971"/>
              <a:gd name="connsiteX3" fmla="*/ 1828800 w 3111689"/>
              <a:gd name="connsiteY3" fmla="*/ 3686745 h 5398971"/>
              <a:gd name="connsiteX4" fmla="*/ 1826903 w 3111689"/>
              <a:gd name="connsiteY4" fmla="*/ 3313286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560651 w 3111689"/>
              <a:gd name="connsiteY7" fmla="*/ 2200738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806906 w 3111689"/>
              <a:gd name="connsiteY2" fmla="*/ 4217279 h 5398971"/>
              <a:gd name="connsiteX3" fmla="*/ 1811163 w 3111689"/>
              <a:gd name="connsiteY3" fmla="*/ 4086393 h 5398971"/>
              <a:gd name="connsiteX4" fmla="*/ 1828800 w 3111689"/>
              <a:gd name="connsiteY4" fmla="*/ 3686745 h 5398971"/>
              <a:gd name="connsiteX5" fmla="*/ 1826903 w 3111689"/>
              <a:gd name="connsiteY5" fmla="*/ 3313286 h 5398971"/>
              <a:gd name="connsiteX6" fmla="*/ 1763735 w 3111689"/>
              <a:gd name="connsiteY6" fmla="*/ 2890521 h 5398971"/>
              <a:gd name="connsiteX7" fmla="*/ 1680678 w 3111689"/>
              <a:gd name="connsiteY7" fmla="*/ 2556865 h 5398971"/>
              <a:gd name="connsiteX8" fmla="*/ 1560651 w 3111689"/>
              <a:gd name="connsiteY8" fmla="*/ 2200738 h 5398971"/>
              <a:gd name="connsiteX9" fmla="*/ 1334877 w 3111689"/>
              <a:gd name="connsiteY9" fmla="*/ 1741041 h 5398971"/>
              <a:gd name="connsiteX10" fmla="*/ 1220649 w 3111689"/>
              <a:gd name="connsiteY10" fmla="*/ 1508293 h 5398971"/>
              <a:gd name="connsiteX11" fmla="*/ 1138275 w 3111689"/>
              <a:gd name="connsiteY11" fmla="*/ 1362444 h 5398971"/>
              <a:gd name="connsiteX12" fmla="*/ 1038570 w 3111689"/>
              <a:gd name="connsiteY12" fmla="*/ 1199916 h 5398971"/>
              <a:gd name="connsiteX13" fmla="*/ 858546 w 3111689"/>
              <a:gd name="connsiteY13" fmla="*/ 956863 h 5398971"/>
              <a:gd name="connsiteX14" fmla="*/ 491319 w 3111689"/>
              <a:gd name="connsiteY14" fmla="*/ 547760 h 5398971"/>
              <a:gd name="connsiteX15" fmla="*/ 218364 w 3111689"/>
              <a:gd name="connsiteY15" fmla="*/ 247509 h 5398971"/>
              <a:gd name="connsiteX16" fmla="*/ 27295 w 3111689"/>
              <a:gd name="connsiteY16" fmla="*/ 56441 h 5398971"/>
              <a:gd name="connsiteX17" fmla="*/ 0 w 3111689"/>
              <a:gd name="connsiteY17" fmla="*/ 0 h 5398971"/>
              <a:gd name="connsiteX18" fmla="*/ 3111689 w 3111689"/>
              <a:gd name="connsiteY18" fmla="*/ 8483 h 5398971"/>
              <a:gd name="connsiteX19" fmla="*/ 3094492 w 3111689"/>
              <a:gd name="connsiteY19" fmla="*/ 4737243 h 5398971"/>
              <a:gd name="connsiteX20" fmla="*/ 1554977 w 3111689"/>
              <a:gd name="connsiteY20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75156 w 3111689"/>
              <a:gd name="connsiteY2" fmla="*/ 4508944 h 5398971"/>
              <a:gd name="connsiteX3" fmla="*/ 1811163 w 3111689"/>
              <a:gd name="connsiteY3" fmla="*/ 4086393 h 5398971"/>
              <a:gd name="connsiteX4" fmla="*/ 1828800 w 3111689"/>
              <a:gd name="connsiteY4" fmla="*/ 3686745 h 5398971"/>
              <a:gd name="connsiteX5" fmla="*/ 1826903 w 3111689"/>
              <a:gd name="connsiteY5" fmla="*/ 3313286 h 5398971"/>
              <a:gd name="connsiteX6" fmla="*/ 1763735 w 3111689"/>
              <a:gd name="connsiteY6" fmla="*/ 2890521 h 5398971"/>
              <a:gd name="connsiteX7" fmla="*/ 1680678 w 3111689"/>
              <a:gd name="connsiteY7" fmla="*/ 2556865 h 5398971"/>
              <a:gd name="connsiteX8" fmla="*/ 1560651 w 3111689"/>
              <a:gd name="connsiteY8" fmla="*/ 2200738 h 5398971"/>
              <a:gd name="connsiteX9" fmla="*/ 1334877 w 3111689"/>
              <a:gd name="connsiteY9" fmla="*/ 1741041 h 5398971"/>
              <a:gd name="connsiteX10" fmla="*/ 1220649 w 3111689"/>
              <a:gd name="connsiteY10" fmla="*/ 1508293 h 5398971"/>
              <a:gd name="connsiteX11" fmla="*/ 1138275 w 3111689"/>
              <a:gd name="connsiteY11" fmla="*/ 1362444 h 5398971"/>
              <a:gd name="connsiteX12" fmla="*/ 1038570 w 3111689"/>
              <a:gd name="connsiteY12" fmla="*/ 1199916 h 5398971"/>
              <a:gd name="connsiteX13" fmla="*/ 858546 w 3111689"/>
              <a:gd name="connsiteY13" fmla="*/ 956863 h 5398971"/>
              <a:gd name="connsiteX14" fmla="*/ 491319 w 3111689"/>
              <a:gd name="connsiteY14" fmla="*/ 547760 h 5398971"/>
              <a:gd name="connsiteX15" fmla="*/ 218364 w 3111689"/>
              <a:gd name="connsiteY15" fmla="*/ 247509 h 5398971"/>
              <a:gd name="connsiteX16" fmla="*/ 27295 w 3111689"/>
              <a:gd name="connsiteY16" fmla="*/ 56441 h 5398971"/>
              <a:gd name="connsiteX17" fmla="*/ 0 w 3111689"/>
              <a:gd name="connsiteY17" fmla="*/ 0 h 5398971"/>
              <a:gd name="connsiteX18" fmla="*/ 3111689 w 3111689"/>
              <a:gd name="connsiteY18" fmla="*/ 8483 h 5398971"/>
              <a:gd name="connsiteX19" fmla="*/ 3094492 w 3111689"/>
              <a:gd name="connsiteY19" fmla="*/ 4737243 h 5398971"/>
              <a:gd name="connsiteX20" fmla="*/ 1554977 w 3111689"/>
              <a:gd name="connsiteY20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75156 w 3111689"/>
              <a:gd name="connsiteY2" fmla="*/ 4508944 h 5398971"/>
              <a:gd name="connsiteX3" fmla="*/ 1811163 w 3111689"/>
              <a:gd name="connsiteY3" fmla="*/ 4086393 h 5398971"/>
              <a:gd name="connsiteX4" fmla="*/ 1828800 w 3111689"/>
              <a:gd name="connsiteY4" fmla="*/ 3686745 h 5398971"/>
              <a:gd name="connsiteX5" fmla="*/ 1826903 w 3111689"/>
              <a:gd name="connsiteY5" fmla="*/ 3313286 h 5398971"/>
              <a:gd name="connsiteX6" fmla="*/ 1763735 w 3111689"/>
              <a:gd name="connsiteY6" fmla="*/ 2890521 h 5398971"/>
              <a:gd name="connsiteX7" fmla="*/ 1680678 w 3111689"/>
              <a:gd name="connsiteY7" fmla="*/ 2556865 h 5398971"/>
              <a:gd name="connsiteX8" fmla="*/ 1560651 w 3111689"/>
              <a:gd name="connsiteY8" fmla="*/ 2200738 h 5398971"/>
              <a:gd name="connsiteX9" fmla="*/ 1430127 w 3111689"/>
              <a:gd name="connsiteY9" fmla="*/ 1902388 h 5398971"/>
              <a:gd name="connsiteX10" fmla="*/ 1220649 w 3111689"/>
              <a:gd name="connsiteY10" fmla="*/ 1508293 h 5398971"/>
              <a:gd name="connsiteX11" fmla="*/ 1138275 w 3111689"/>
              <a:gd name="connsiteY11" fmla="*/ 1362444 h 5398971"/>
              <a:gd name="connsiteX12" fmla="*/ 1038570 w 3111689"/>
              <a:gd name="connsiteY12" fmla="*/ 1199916 h 5398971"/>
              <a:gd name="connsiteX13" fmla="*/ 858546 w 3111689"/>
              <a:gd name="connsiteY13" fmla="*/ 956863 h 5398971"/>
              <a:gd name="connsiteX14" fmla="*/ 491319 w 3111689"/>
              <a:gd name="connsiteY14" fmla="*/ 547760 h 5398971"/>
              <a:gd name="connsiteX15" fmla="*/ 218364 w 3111689"/>
              <a:gd name="connsiteY15" fmla="*/ 247509 h 5398971"/>
              <a:gd name="connsiteX16" fmla="*/ 27295 w 3111689"/>
              <a:gd name="connsiteY16" fmla="*/ 56441 h 5398971"/>
              <a:gd name="connsiteX17" fmla="*/ 0 w 3111689"/>
              <a:gd name="connsiteY17" fmla="*/ 0 h 5398971"/>
              <a:gd name="connsiteX18" fmla="*/ 3111689 w 3111689"/>
              <a:gd name="connsiteY18" fmla="*/ 8483 h 5398971"/>
              <a:gd name="connsiteX19" fmla="*/ 3094492 w 3111689"/>
              <a:gd name="connsiteY19" fmla="*/ 4737243 h 5398971"/>
              <a:gd name="connsiteX20" fmla="*/ 1554977 w 3111689"/>
              <a:gd name="connsiteY20" fmla="*/ 5398971 h 5398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111689" h="5398971">
                <a:moveTo>
                  <a:pt x="1554977" y="5398971"/>
                </a:moveTo>
                <a:lnTo>
                  <a:pt x="1684828" y="4928692"/>
                </a:lnTo>
                <a:lnTo>
                  <a:pt x="1775156" y="4508944"/>
                </a:lnTo>
                <a:cubicBezTo>
                  <a:pt x="1795153" y="4386143"/>
                  <a:pt x="1807514" y="4174815"/>
                  <a:pt x="1811163" y="4086393"/>
                </a:cubicBezTo>
                <a:cubicBezTo>
                  <a:pt x="1814812" y="3997971"/>
                  <a:pt x="1825118" y="3833179"/>
                  <a:pt x="1828800" y="3686745"/>
                </a:cubicBezTo>
                <a:cubicBezTo>
                  <a:pt x="1830334" y="3568464"/>
                  <a:pt x="1825369" y="3431567"/>
                  <a:pt x="1826903" y="3313286"/>
                </a:cubicBezTo>
                <a:lnTo>
                  <a:pt x="1763735" y="2890521"/>
                </a:lnTo>
                <a:cubicBezTo>
                  <a:pt x="1760817" y="2881169"/>
                  <a:pt x="1683596" y="2566217"/>
                  <a:pt x="1680678" y="2556865"/>
                </a:cubicBezTo>
                <a:cubicBezTo>
                  <a:pt x="1632239" y="2356825"/>
                  <a:pt x="1646088" y="2405944"/>
                  <a:pt x="1560651" y="2200738"/>
                </a:cubicBezTo>
                <a:cubicBezTo>
                  <a:pt x="1522074" y="2104731"/>
                  <a:pt x="1495131" y="2034552"/>
                  <a:pt x="1430127" y="1902388"/>
                </a:cubicBezTo>
                <a:cubicBezTo>
                  <a:pt x="1384753" y="1806123"/>
                  <a:pt x="1242845" y="1555035"/>
                  <a:pt x="1220649" y="1508293"/>
                </a:cubicBezTo>
                <a:cubicBezTo>
                  <a:pt x="1198453" y="1461551"/>
                  <a:pt x="1154527" y="1392318"/>
                  <a:pt x="1138275" y="1362444"/>
                </a:cubicBezTo>
                <a:lnTo>
                  <a:pt x="1038570" y="1199916"/>
                </a:lnTo>
                <a:lnTo>
                  <a:pt x="858546" y="956863"/>
                </a:lnTo>
                <a:lnTo>
                  <a:pt x="491319" y="547760"/>
                </a:lnTo>
                <a:lnTo>
                  <a:pt x="218364" y="247509"/>
                </a:lnTo>
                <a:lnTo>
                  <a:pt x="27295" y="56441"/>
                </a:lnTo>
                <a:lnTo>
                  <a:pt x="0" y="0"/>
                </a:lnTo>
                <a:lnTo>
                  <a:pt x="3111689" y="8483"/>
                </a:lnTo>
                <a:cubicBezTo>
                  <a:pt x="3105957" y="1584736"/>
                  <a:pt x="3100224" y="3160990"/>
                  <a:pt x="3094492" y="4737243"/>
                </a:cubicBezTo>
                <a:lnTo>
                  <a:pt x="1554977" y="5398971"/>
                </a:lnTo>
                <a:close/>
              </a:path>
            </a:pathLst>
          </a:custGeom>
          <a:blipFill>
            <a:blip r:embed="rId2"/>
            <a:tile tx="0" ty="0" sx="100000" sy="100000" flip="none" algn="tl"/>
          </a:blip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317500" h="317500" prst="coolSlant"/>
            <a:bevelB w="31750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4 Forma libre"/>
          <p:cNvSpPr/>
          <p:nvPr/>
        </p:nvSpPr>
        <p:spPr>
          <a:xfrm>
            <a:off x="0" y="4827706"/>
            <a:ext cx="9198591" cy="2101756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rgbClr val="F9D3F2"/>
          </a:solidFill>
          <a:ln>
            <a:solidFill>
              <a:srgbClr val="031087"/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254000" h="254000"/>
            <a:bevelB w="254000" h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graphicFrame>
        <p:nvGraphicFramePr>
          <p:cNvPr id="29" name="28 Diagrama"/>
          <p:cNvGraphicFramePr/>
          <p:nvPr>
            <p:extLst>
              <p:ext uri="{D42A27DB-BD31-4B8C-83A1-F6EECF244321}">
                <p14:modId xmlns:p14="http://schemas.microsoft.com/office/powerpoint/2010/main" val="865259948"/>
              </p:ext>
            </p:extLst>
          </p:nvPr>
        </p:nvGraphicFramePr>
        <p:xfrm>
          <a:off x="-108520" y="-296243"/>
          <a:ext cx="9721080" cy="71096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32" name="31 Grupo"/>
          <p:cNvGrpSpPr/>
          <p:nvPr/>
        </p:nvGrpSpPr>
        <p:grpSpPr>
          <a:xfrm>
            <a:off x="2587985" y="1127355"/>
            <a:ext cx="4985997" cy="4410383"/>
            <a:chOff x="2587985" y="1127355"/>
            <a:chExt cx="4985997" cy="4410383"/>
          </a:xfrm>
        </p:grpSpPr>
        <p:sp>
          <p:nvSpPr>
            <p:cNvPr id="2" name="1 Rectángulo"/>
            <p:cNvSpPr/>
            <p:nvPr/>
          </p:nvSpPr>
          <p:spPr>
            <a:xfrm>
              <a:off x="5004048" y="4337409"/>
              <a:ext cx="2569934" cy="120032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flat" dir="t">
                  <a:rot lat="0" lon="0" rev="18900000"/>
                </a:lightRig>
              </a:scene3d>
              <a:sp3d extrusionH="31750" contourW="6350" prstMaterial="powder">
                <a:bevelT w="19050" h="19050" prst="angle"/>
                <a:contourClr>
                  <a:schemeClr val="accent3">
                    <a:tint val="100000"/>
                    <a:shade val="100000"/>
                    <a:satMod val="100000"/>
                    <a:hueMod val="100000"/>
                  </a:schemeClr>
                </a:contourClr>
              </a:sp3d>
            </a:bodyPr>
            <a:lstStyle/>
            <a:p>
              <a:pPr algn="ctr"/>
              <a:r>
                <a:rPr lang="es-ES" sz="3600" b="1" cap="none" spc="0" dirty="0" err="1" smtClean="0">
                  <a:ln/>
                  <a:solidFill>
                    <a:schemeClr val="accent4">
                      <a:lumMod val="40000"/>
                      <a:lumOff val="60000"/>
                    </a:schemeClr>
                  </a:solidFill>
                  <a:effectLst/>
                </a:rPr>
                <a:t>Hidrogeo</a:t>
              </a:r>
              <a:r>
                <a:rPr lang="es-ES" sz="3600" b="1" cap="none" spc="0" dirty="0" smtClean="0">
                  <a:ln/>
                  <a:solidFill>
                    <a:schemeClr val="accent4">
                      <a:lumMod val="40000"/>
                      <a:lumOff val="60000"/>
                    </a:schemeClr>
                  </a:solidFill>
                  <a:effectLst/>
                </a:rPr>
                <a:t>-</a:t>
              </a:r>
            </a:p>
            <a:p>
              <a:pPr algn="ctr"/>
              <a:r>
                <a:rPr lang="es-ES" sz="3600" b="1" cap="none" spc="0" dirty="0" smtClean="0">
                  <a:ln/>
                  <a:solidFill>
                    <a:schemeClr val="accent4">
                      <a:lumMod val="40000"/>
                      <a:lumOff val="60000"/>
                    </a:schemeClr>
                  </a:solidFill>
                  <a:effectLst/>
                </a:rPr>
                <a:t>morfología</a:t>
              </a:r>
              <a:endParaRPr lang="es-ES" sz="3600" b="1" cap="none" spc="0" dirty="0">
                <a:ln/>
                <a:solidFill>
                  <a:schemeClr val="accent4">
                    <a:lumMod val="40000"/>
                    <a:lumOff val="60000"/>
                  </a:schemeClr>
                </a:solidFill>
                <a:effectLst/>
              </a:endParaRPr>
            </a:p>
          </p:txBody>
        </p:sp>
        <p:sp>
          <p:nvSpPr>
            <p:cNvPr id="7" name="6 Rectángulo"/>
            <p:cNvSpPr/>
            <p:nvPr/>
          </p:nvSpPr>
          <p:spPr>
            <a:xfrm>
              <a:off x="2587985" y="2889194"/>
              <a:ext cx="1734770" cy="107721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flat" dir="t">
                  <a:rot lat="0" lon="0" rev="18900000"/>
                </a:lightRig>
              </a:scene3d>
              <a:sp3d extrusionH="31750" contourW="6350" prstMaterial="powder">
                <a:bevelT w="19050" h="19050" prst="angle"/>
                <a:contourClr>
                  <a:schemeClr val="accent3">
                    <a:tint val="100000"/>
                    <a:shade val="100000"/>
                    <a:satMod val="100000"/>
                    <a:hueMod val="100000"/>
                  </a:schemeClr>
                </a:contourClr>
              </a:sp3d>
            </a:bodyPr>
            <a:lstStyle/>
            <a:p>
              <a:pPr algn="ctr"/>
              <a:r>
                <a:rPr lang="es-ES" sz="3200" b="1" cap="none" spc="0" dirty="0" err="1" smtClean="0">
                  <a:ln/>
                  <a:solidFill>
                    <a:schemeClr val="accent4">
                      <a:lumMod val="40000"/>
                      <a:lumOff val="60000"/>
                    </a:schemeClr>
                  </a:solidFill>
                  <a:effectLst/>
                </a:rPr>
                <a:t>Escurri</a:t>
              </a:r>
              <a:r>
                <a:rPr lang="es-ES" sz="3200" b="1" cap="none" spc="0" dirty="0" smtClean="0">
                  <a:ln/>
                  <a:solidFill>
                    <a:schemeClr val="accent4">
                      <a:lumMod val="40000"/>
                      <a:lumOff val="60000"/>
                    </a:schemeClr>
                  </a:solidFill>
                  <a:effectLst/>
                </a:rPr>
                <a:t>-</a:t>
              </a:r>
            </a:p>
            <a:p>
              <a:pPr algn="ctr"/>
              <a:r>
                <a:rPr lang="es-ES" sz="3200" b="1" cap="none" spc="0" dirty="0" smtClean="0">
                  <a:ln/>
                  <a:solidFill>
                    <a:schemeClr val="accent4">
                      <a:lumMod val="40000"/>
                      <a:lumOff val="60000"/>
                    </a:schemeClr>
                  </a:solidFill>
                  <a:effectLst/>
                </a:rPr>
                <a:t>miento</a:t>
              </a:r>
            </a:p>
          </p:txBody>
        </p:sp>
        <p:sp>
          <p:nvSpPr>
            <p:cNvPr id="30" name="29 Rectángulo"/>
            <p:cNvSpPr/>
            <p:nvPr/>
          </p:nvSpPr>
          <p:spPr>
            <a:xfrm rot="394294">
              <a:off x="4081153" y="1127355"/>
              <a:ext cx="2278188" cy="58477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flat" dir="t">
                  <a:rot lat="0" lon="0" rev="18900000"/>
                </a:lightRig>
              </a:scene3d>
              <a:sp3d extrusionH="31750" contourW="6350" prstMaterial="powder">
                <a:bevelT w="19050" h="19050" prst="angle"/>
                <a:contourClr>
                  <a:schemeClr val="accent3">
                    <a:tint val="100000"/>
                    <a:shade val="100000"/>
                    <a:satMod val="100000"/>
                    <a:hueMod val="100000"/>
                  </a:schemeClr>
                </a:contourClr>
              </a:sp3d>
            </a:bodyPr>
            <a:lstStyle/>
            <a:p>
              <a:pPr algn="ctr"/>
              <a:r>
                <a:rPr lang="es-ES" sz="3200" b="1" cap="none" spc="0" dirty="0" smtClean="0">
                  <a:ln/>
                  <a:solidFill>
                    <a:schemeClr val="accent5">
                      <a:lumMod val="40000"/>
                      <a:lumOff val="60000"/>
                    </a:schemeClr>
                  </a:solidFill>
                  <a:effectLst/>
                </a:rPr>
                <a:t>Infiltración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19506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Forma libre"/>
          <p:cNvSpPr/>
          <p:nvPr/>
        </p:nvSpPr>
        <p:spPr>
          <a:xfrm>
            <a:off x="7286064" y="-43568"/>
            <a:ext cx="1906935" cy="5155117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310996 w 3395390"/>
              <a:gd name="connsiteY15" fmla="*/ 4795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91707 w 3395390"/>
              <a:gd name="connsiteY13" fmla="*/ 593435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55367 w 3412079"/>
              <a:gd name="connsiteY0" fmla="*/ 5426050 h 5426050"/>
              <a:gd name="connsiteX1" fmla="*/ 1985218 w 3412079"/>
              <a:gd name="connsiteY1" fmla="*/ 4955771 h 5426050"/>
              <a:gd name="connsiteX2" fmla="*/ 2088246 w 3412079"/>
              <a:gd name="connsiteY2" fmla="*/ 4150552 h 5426050"/>
              <a:gd name="connsiteX3" fmla="*/ 2129190 w 3412079"/>
              <a:gd name="connsiteY3" fmla="*/ 3713824 h 5426050"/>
              <a:gd name="connsiteX4" fmla="*/ 2101894 w 3412079"/>
              <a:gd name="connsiteY4" fmla="*/ 3358982 h 5426050"/>
              <a:gd name="connsiteX5" fmla="*/ 1979064 w 3412079"/>
              <a:gd name="connsiteY5" fmla="*/ 2772128 h 5426050"/>
              <a:gd name="connsiteX6" fmla="*/ 1949170 w 3412079"/>
              <a:gd name="connsiteY6" fmla="*/ 2583944 h 5426050"/>
              <a:gd name="connsiteX7" fmla="*/ 1772141 w 3412079"/>
              <a:gd name="connsiteY7" fmla="*/ 2066471 h 5426050"/>
              <a:gd name="connsiteX8" fmla="*/ 1635267 w 3412079"/>
              <a:gd name="connsiteY8" fmla="*/ 1768120 h 5426050"/>
              <a:gd name="connsiteX9" fmla="*/ 1521039 w 3412079"/>
              <a:gd name="connsiteY9" fmla="*/ 1535372 h 5426050"/>
              <a:gd name="connsiteX10" fmla="*/ 1438665 w 3412079"/>
              <a:gd name="connsiteY10" fmla="*/ 1389523 h 5426050"/>
              <a:gd name="connsiteX11" fmla="*/ 1338960 w 3412079"/>
              <a:gd name="connsiteY11" fmla="*/ 1226995 h 5426050"/>
              <a:gd name="connsiteX12" fmla="*/ 1158936 w 3412079"/>
              <a:gd name="connsiteY12" fmla="*/ 983942 h 5426050"/>
              <a:gd name="connsiteX13" fmla="*/ 808396 w 3412079"/>
              <a:gd name="connsiteY13" fmla="*/ 628997 h 5426050"/>
              <a:gd name="connsiteX14" fmla="*/ 385250 w 3412079"/>
              <a:gd name="connsiteY14" fmla="*/ 301667 h 5426050"/>
              <a:gd name="connsiteX15" fmla="*/ 144114 w 3412079"/>
              <a:gd name="connsiteY15" fmla="*/ 110600 h 5426050"/>
              <a:gd name="connsiteX16" fmla="*/ 0 w 3412079"/>
              <a:gd name="connsiteY16" fmla="*/ 0 h 5426050"/>
              <a:gd name="connsiteX17" fmla="*/ 3412079 w 3412079"/>
              <a:gd name="connsiteY17" fmla="*/ 35562 h 5426050"/>
              <a:gd name="connsiteX18" fmla="*/ 3394882 w 3412079"/>
              <a:gd name="connsiteY18" fmla="*/ 4764322 h 5426050"/>
              <a:gd name="connsiteX19" fmla="*/ 1855367 w 3412079"/>
              <a:gd name="connsiteY19" fmla="*/ 5426050 h 5426050"/>
              <a:gd name="connsiteX0" fmla="*/ 2022249 w 3412079"/>
              <a:gd name="connsiteY0" fmla="*/ 5037916 h 5037916"/>
              <a:gd name="connsiteX1" fmla="*/ 1985218 w 3412079"/>
              <a:gd name="connsiteY1" fmla="*/ 4955771 h 5037916"/>
              <a:gd name="connsiteX2" fmla="*/ 2088246 w 3412079"/>
              <a:gd name="connsiteY2" fmla="*/ 4150552 h 5037916"/>
              <a:gd name="connsiteX3" fmla="*/ 2129190 w 3412079"/>
              <a:gd name="connsiteY3" fmla="*/ 3713824 h 5037916"/>
              <a:gd name="connsiteX4" fmla="*/ 2101894 w 3412079"/>
              <a:gd name="connsiteY4" fmla="*/ 3358982 h 5037916"/>
              <a:gd name="connsiteX5" fmla="*/ 1979064 w 3412079"/>
              <a:gd name="connsiteY5" fmla="*/ 2772128 h 5037916"/>
              <a:gd name="connsiteX6" fmla="*/ 1949170 w 3412079"/>
              <a:gd name="connsiteY6" fmla="*/ 2583944 h 5037916"/>
              <a:gd name="connsiteX7" fmla="*/ 1772141 w 3412079"/>
              <a:gd name="connsiteY7" fmla="*/ 2066471 h 5037916"/>
              <a:gd name="connsiteX8" fmla="*/ 1635267 w 3412079"/>
              <a:gd name="connsiteY8" fmla="*/ 1768120 h 5037916"/>
              <a:gd name="connsiteX9" fmla="*/ 1521039 w 3412079"/>
              <a:gd name="connsiteY9" fmla="*/ 1535372 h 5037916"/>
              <a:gd name="connsiteX10" fmla="*/ 1438665 w 3412079"/>
              <a:gd name="connsiteY10" fmla="*/ 1389523 h 5037916"/>
              <a:gd name="connsiteX11" fmla="*/ 1338960 w 3412079"/>
              <a:gd name="connsiteY11" fmla="*/ 1226995 h 5037916"/>
              <a:gd name="connsiteX12" fmla="*/ 1158936 w 3412079"/>
              <a:gd name="connsiteY12" fmla="*/ 983942 h 5037916"/>
              <a:gd name="connsiteX13" fmla="*/ 808396 w 3412079"/>
              <a:gd name="connsiteY13" fmla="*/ 628997 h 5037916"/>
              <a:gd name="connsiteX14" fmla="*/ 385250 w 3412079"/>
              <a:gd name="connsiteY14" fmla="*/ 301667 h 5037916"/>
              <a:gd name="connsiteX15" fmla="*/ 144114 w 3412079"/>
              <a:gd name="connsiteY15" fmla="*/ 110600 h 5037916"/>
              <a:gd name="connsiteX16" fmla="*/ 0 w 3412079"/>
              <a:gd name="connsiteY16" fmla="*/ 0 h 5037916"/>
              <a:gd name="connsiteX17" fmla="*/ 3412079 w 3412079"/>
              <a:gd name="connsiteY17" fmla="*/ 35562 h 5037916"/>
              <a:gd name="connsiteX18" fmla="*/ 3394882 w 3412079"/>
              <a:gd name="connsiteY18" fmla="*/ 4764322 h 5037916"/>
              <a:gd name="connsiteX19" fmla="*/ 2022249 w 3412079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1979064 w 3445460"/>
              <a:gd name="connsiteY5" fmla="*/ 27721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45819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138311 w 3445460"/>
              <a:gd name="connsiteY2" fmla="*/ 4150552 h 5037916"/>
              <a:gd name="connsiteX3" fmla="*/ 2179255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138311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25560 w 3445458"/>
              <a:gd name="connsiteY12" fmla="*/ 929784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445458" h="5037916">
                <a:moveTo>
                  <a:pt x="2022249" y="5037916"/>
                </a:moveTo>
                <a:lnTo>
                  <a:pt x="1985218" y="4955771"/>
                </a:lnTo>
                <a:lnTo>
                  <a:pt x="2138311" y="4150552"/>
                </a:lnTo>
                <a:lnTo>
                  <a:pt x="2179255" y="3713824"/>
                </a:lnTo>
                <a:lnTo>
                  <a:pt x="2151960" y="3358982"/>
                </a:lnTo>
                <a:cubicBezTo>
                  <a:pt x="2149957" y="3220531"/>
                  <a:pt x="2131265" y="3118184"/>
                  <a:pt x="2095884" y="2943628"/>
                </a:cubicBezTo>
                <a:cubicBezTo>
                  <a:pt x="2092966" y="2934276"/>
                  <a:pt x="2002152" y="2611350"/>
                  <a:pt x="1999234" y="2601998"/>
                </a:cubicBezTo>
                <a:cubicBezTo>
                  <a:pt x="1950795" y="2401958"/>
                  <a:pt x="1857578" y="2271677"/>
                  <a:pt x="1772141" y="2066471"/>
                </a:cubicBezTo>
                <a:cubicBezTo>
                  <a:pt x="1733564" y="1970464"/>
                  <a:pt x="1700271" y="1900284"/>
                  <a:pt x="1635267" y="1768120"/>
                </a:cubicBezTo>
                <a:cubicBezTo>
                  <a:pt x="1589893" y="1671855"/>
                  <a:pt x="1543235" y="1582114"/>
                  <a:pt x="1521039" y="1535372"/>
                </a:cubicBezTo>
                <a:cubicBezTo>
                  <a:pt x="1498843" y="1488630"/>
                  <a:pt x="1454917" y="1419397"/>
                  <a:pt x="1438665" y="1389523"/>
                </a:cubicBezTo>
                <a:lnTo>
                  <a:pt x="1338960" y="1226995"/>
                </a:lnTo>
                <a:lnTo>
                  <a:pt x="1125560" y="929784"/>
                </a:lnTo>
                <a:lnTo>
                  <a:pt x="808396" y="628997"/>
                </a:lnTo>
                <a:lnTo>
                  <a:pt x="385250" y="301667"/>
                </a:lnTo>
                <a:lnTo>
                  <a:pt x="144114" y="110600"/>
                </a:lnTo>
                <a:lnTo>
                  <a:pt x="0" y="0"/>
                </a:lnTo>
                <a:lnTo>
                  <a:pt x="3412079" y="35562"/>
                </a:lnTo>
                <a:cubicBezTo>
                  <a:pt x="3406347" y="1611815"/>
                  <a:pt x="3450679" y="3115860"/>
                  <a:pt x="3444947" y="4692113"/>
                </a:cubicBezTo>
                <a:lnTo>
                  <a:pt x="2022249" y="5037916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 prst="coolSlant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2 Forma libre"/>
          <p:cNvSpPr/>
          <p:nvPr/>
        </p:nvSpPr>
        <p:spPr>
          <a:xfrm>
            <a:off x="0" y="4827706"/>
            <a:ext cx="9198591" cy="2101756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solidFill>
              <a:srgbClr val="031087"/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254000" h="254000"/>
            <a:bevelB w="254000" h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3 CuadroTexto"/>
          <p:cNvSpPr txBox="1"/>
          <p:nvPr/>
        </p:nvSpPr>
        <p:spPr>
          <a:xfrm>
            <a:off x="318650" y="3293261"/>
            <a:ext cx="8069773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>
                <a:solidFill>
                  <a:schemeClr val="bg1"/>
                </a:solidFill>
              </a:rPr>
              <a:t>En un mapa </a:t>
            </a:r>
            <a:r>
              <a:rPr lang="es-MX" dirty="0" err="1">
                <a:solidFill>
                  <a:schemeClr val="bg1"/>
                </a:solidFill>
              </a:rPr>
              <a:t>hidrogeomorfológico</a:t>
            </a:r>
            <a:r>
              <a:rPr lang="es-MX" dirty="0">
                <a:solidFill>
                  <a:schemeClr val="bg1"/>
                </a:solidFill>
              </a:rPr>
              <a:t> se identifican relieves positivos y negativos capaces de almacenar </a:t>
            </a:r>
            <a:r>
              <a:rPr lang="es-MX" dirty="0" smtClean="0">
                <a:solidFill>
                  <a:schemeClr val="bg1"/>
                </a:solidFill>
              </a:rPr>
              <a:t>y transmitir aguas, </a:t>
            </a:r>
            <a:r>
              <a:rPr lang="es-MX" dirty="0">
                <a:solidFill>
                  <a:schemeClr val="bg1"/>
                </a:solidFill>
              </a:rPr>
              <a:t>los procesos que rigen los movimientos de éstas en el interior de la roca o sedimento y su química</a:t>
            </a:r>
            <a:r>
              <a:rPr lang="es-MX" dirty="0" smtClean="0">
                <a:solidFill>
                  <a:schemeClr val="bg1"/>
                </a:solidFill>
              </a:rPr>
              <a:t>.</a:t>
            </a:r>
          </a:p>
          <a:p>
            <a:pPr algn="just"/>
            <a:endParaRPr lang="es-MX" dirty="0" smtClean="0">
              <a:solidFill>
                <a:schemeClr val="bg1"/>
              </a:solidFill>
            </a:endParaRPr>
          </a:p>
          <a:p>
            <a:pPr algn="just"/>
            <a:r>
              <a:rPr lang="es-MX" dirty="0" smtClean="0">
                <a:solidFill>
                  <a:schemeClr val="bg1"/>
                </a:solidFill>
              </a:rPr>
              <a:t>También</a:t>
            </a:r>
            <a:r>
              <a:rPr lang="es-MX" dirty="0">
                <a:solidFill>
                  <a:schemeClr val="bg1"/>
                </a:solidFill>
              </a:rPr>
              <a:t>, se distinguen las características físicas o </a:t>
            </a:r>
            <a:r>
              <a:rPr lang="es-MX" dirty="0" err="1">
                <a:solidFill>
                  <a:schemeClr val="bg1"/>
                </a:solidFill>
              </a:rPr>
              <a:t>geomórficas</a:t>
            </a:r>
            <a:r>
              <a:rPr lang="es-MX" dirty="0">
                <a:solidFill>
                  <a:schemeClr val="bg1"/>
                </a:solidFill>
              </a:rPr>
              <a:t> de los paquetes litológicos, puesto que </a:t>
            </a:r>
            <a:r>
              <a:rPr lang="es-MX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pendiente general, la composición y la forma de ladera, contribuyen en menor o mayor medida para que una región se comporte como un sistema de flujo</a:t>
            </a:r>
            <a:r>
              <a:rPr lang="es-MX" sz="1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just"/>
            <a:endParaRPr lang="es-MX" dirty="0">
              <a:solidFill>
                <a:schemeClr val="bg1"/>
              </a:solidFill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326985" y="350490"/>
            <a:ext cx="7335663" cy="138499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342900" indent="-342900">
              <a:buClr>
                <a:srgbClr val="0070C0"/>
              </a:buClr>
              <a:buSzPct val="120000"/>
            </a:pPr>
            <a:r>
              <a:rPr lang="es-ES" sz="2800" b="1" dirty="0" smtClean="0">
                <a:ln w="11430">
                  <a:solidFill>
                    <a:srgbClr val="1048FC"/>
                  </a:solidFill>
                </a:ln>
                <a:solidFill>
                  <a:schemeClr val="accent5">
                    <a:lumMod val="75000"/>
                  </a:schemeClr>
                </a:solidFill>
              </a:rPr>
              <a:t>¿Por qué existen sitios con escurrimiento</a:t>
            </a:r>
          </a:p>
          <a:p>
            <a:pPr marL="342900" indent="-342900">
              <a:buClr>
                <a:srgbClr val="0070C0"/>
              </a:buClr>
              <a:buSzPct val="120000"/>
            </a:pPr>
            <a:r>
              <a:rPr lang="es-ES" sz="2800" b="1" dirty="0" smtClean="0">
                <a:ln w="11430">
                  <a:solidFill>
                    <a:srgbClr val="1048FC"/>
                  </a:solidFill>
                </a:ln>
                <a:solidFill>
                  <a:schemeClr val="accent5">
                    <a:lumMod val="75000"/>
                  </a:schemeClr>
                </a:solidFill>
              </a:rPr>
              <a:t>superficial y en otros desaparece?</a:t>
            </a:r>
          </a:p>
          <a:p>
            <a:pPr marL="342900" indent="-342900">
              <a:buClr>
                <a:srgbClr val="0070C0"/>
              </a:buClr>
              <a:buSzPct val="120000"/>
            </a:pPr>
            <a:endParaRPr lang="es-ES" sz="2800" b="1" dirty="0" smtClean="0">
              <a:ln w="11430">
                <a:solidFill>
                  <a:srgbClr val="1048FC"/>
                </a:solidFill>
              </a:ln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829945" y="2042845"/>
            <a:ext cx="7558479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342900" indent="-342900" algn="r">
              <a:buClr>
                <a:srgbClr val="0070C0"/>
              </a:buClr>
              <a:buSzPct val="120000"/>
            </a:pPr>
            <a:r>
              <a:rPr lang="es-ES" sz="2800" b="1" dirty="0" smtClean="0">
                <a:ln w="11430">
                  <a:solidFill>
                    <a:srgbClr val="1048FC"/>
                  </a:solidFill>
                </a:ln>
                <a:solidFill>
                  <a:schemeClr val="accent5">
                    <a:lumMod val="75000"/>
                  </a:schemeClr>
                </a:solidFill>
              </a:rPr>
              <a:t>¿</a:t>
            </a:r>
            <a:r>
              <a:rPr lang="es-ES" sz="2800" b="1" cap="none" spc="0" dirty="0" smtClean="0">
                <a:ln w="11430">
                  <a:solidFill>
                    <a:srgbClr val="1048FC"/>
                  </a:solidFill>
                </a:ln>
                <a:solidFill>
                  <a:schemeClr val="accent5">
                    <a:lumMod val="75000"/>
                  </a:schemeClr>
                </a:solidFill>
              </a:rPr>
              <a:t>Cuáles son las propiedades que se deben</a:t>
            </a:r>
          </a:p>
          <a:p>
            <a:pPr marL="342900" indent="-342900" algn="r">
              <a:buClr>
                <a:srgbClr val="0070C0"/>
              </a:buClr>
              <a:buSzPct val="120000"/>
            </a:pPr>
            <a:r>
              <a:rPr lang="es-ES" sz="2800" b="1" cap="none" spc="0" dirty="0" smtClean="0">
                <a:ln w="11430">
                  <a:solidFill>
                    <a:srgbClr val="1048FC"/>
                  </a:solidFill>
                </a:ln>
                <a:solidFill>
                  <a:schemeClr val="accent5">
                    <a:lumMod val="75000"/>
                  </a:schemeClr>
                </a:solidFill>
              </a:rPr>
              <a:t>reunir para tal condición?</a:t>
            </a:r>
            <a:endParaRPr lang="es-ES" sz="2800" b="1" cap="none" spc="0" dirty="0">
              <a:ln w="11430">
                <a:solidFill>
                  <a:srgbClr val="1048FC"/>
                </a:solidFill>
              </a:ln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6562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31 Rectángulo"/>
          <p:cNvSpPr/>
          <p:nvPr/>
        </p:nvSpPr>
        <p:spPr>
          <a:xfrm>
            <a:off x="572680" y="1000108"/>
            <a:ext cx="2356246" cy="107721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rtDeco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s-ES" sz="3200" b="1" cap="none" spc="0" dirty="0" smtClean="0">
                <a:ln w="19050">
                  <a:solidFill>
                    <a:srgbClr val="1048FC"/>
                  </a:solidFill>
                </a:ln>
                <a:solidFill>
                  <a:srgbClr val="0825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REGIONES</a:t>
            </a:r>
          </a:p>
          <a:p>
            <a:pPr algn="ctr"/>
            <a:r>
              <a:rPr lang="es-ES" sz="3200" b="1" dirty="0" smtClean="0">
                <a:ln w="19050">
                  <a:solidFill>
                    <a:srgbClr val="1048FC"/>
                  </a:solidFill>
                </a:ln>
                <a:solidFill>
                  <a:srgbClr val="0825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HÍDRICAS</a:t>
            </a:r>
            <a:endParaRPr lang="es-ES" sz="3200" b="1" cap="none" spc="0" dirty="0">
              <a:ln w="19050">
                <a:solidFill>
                  <a:srgbClr val="1048FC"/>
                </a:solidFill>
              </a:ln>
              <a:solidFill>
                <a:srgbClr val="0825B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32 Forma libre"/>
          <p:cNvSpPr/>
          <p:nvPr/>
        </p:nvSpPr>
        <p:spPr>
          <a:xfrm>
            <a:off x="-36512" y="4725144"/>
            <a:ext cx="9289032" cy="2232248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4" name="33 Forma libre"/>
          <p:cNvSpPr/>
          <p:nvPr/>
        </p:nvSpPr>
        <p:spPr>
          <a:xfrm>
            <a:off x="7308304" y="-99392"/>
            <a:ext cx="1906935" cy="5155117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310996 w 3395390"/>
              <a:gd name="connsiteY15" fmla="*/ 4795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91707 w 3395390"/>
              <a:gd name="connsiteY13" fmla="*/ 593435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55367 w 3412079"/>
              <a:gd name="connsiteY0" fmla="*/ 5426050 h 5426050"/>
              <a:gd name="connsiteX1" fmla="*/ 1985218 w 3412079"/>
              <a:gd name="connsiteY1" fmla="*/ 4955771 h 5426050"/>
              <a:gd name="connsiteX2" fmla="*/ 2088246 w 3412079"/>
              <a:gd name="connsiteY2" fmla="*/ 4150552 h 5426050"/>
              <a:gd name="connsiteX3" fmla="*/ 2129190 w 3412079"/>
              <a:gd name="connsiteY3" fmla="*/ 3713824 h 5426050"/>
              <a:gd name="connsiteX4" fmla="*/ 2101894 w 3412079"/>
              <a:gd name="connsiteY4" fmla="*/ 3358982 h 5426050"/>
              <a:gd name="connsiteX5" fmla="*/ 1979064 w 3412079"/>
              <a:gd name="connsiteY5" fmla="*/ 2772128 h 5426050"/>
              <a:gd name="connsiteX6" fmla="*/ 1949170 w 3412079"/>
              <a:gd name="connsiteY6" fmla="*/ 2583944 h 5426050"/>
              <a:gd name="connsiteX7" fmla="*/ 1772141 w 3412079"/>
              <a:gd name="connsiteY7" fmla="*/ 2066471 h 5426050"/>
              <a:gd name="connsiteX8" fmla="*/ 1635267 w 3412079"/>
              <a:gd name="connsiteY8" fmla="*/ 1768120 h 5426050"/>
              <a:gd name="connsiteX9" fmla="*/ 1521039 w 3412079"/>
              <a:gd name="connsiteY9" fmla="*/ 1535372 h 5426050"/>
              <a:gd name="connsiteX10" fmla="*/ 1438665 w 3412079"/>
              <a:gd name="connsiteY10" fmla="*/ 1389523 h 5426050"/>
              <a:gd name="connsiteX11" fmla="*/ 1338960 w 3412079"/>
              <a:gd name="connsiteY11" fmla="*/ 1226995 h 5426050"/>
              <a:gd name="connsiteX12" fmla="*/ 1158936 w 3412079"/>
              <a:gd name="connsiteY12" fmla="*/ 983942 h 5426050"/>
              <a:gd name="connsiteX13" fmla="*/ 808396 w 3412079"/>
              <a:gd name="connsiteY13" fmla="*/ 628997 h 5426050"/>
              <a:gd name="connsiteX14" fmla="*/ 385250 w 3412079"/>
              <a:gd name="connsiteY14" fmla="*/ 301667 h 5426050"/>
              <a:gd name="connsiteX15" fmla="*/ 144114 w 3412079"/>
              <a:gd name="connsiteY15" fmla="*/ 110600 h 5426050"/>
              <a:gd name="connsiteX16" fmla="*/ 0 w 3412079"/>
              <a:gd name="connsiteY16" fmla="*/ 0 h 5426050"/>
              <a:gd name="connsiteX17" fmla="*/ 3412079 w 3412079"/>
              <a:gd name="connsiteY17" fmla="*/ 35562 h 5426050"/>
              <a:gd name="connsiteX18" fmla="*/ 3394882 w 3412079"/>
              <a:gd name="connsiteY18" fmla="*/ 4764322 h 5426050"/>
              <a:gd name="connsiteX19" fmla="*/ 1855367 w 3412079"/>
              <a:gd name="connsiteY19" fmla="*/ 5426050 h 5426050"/>
              <a:gd name="connsiteX0" fmla="*/ 2022249 w 3412079"/>
              <a:gd name="connsiteY0" fmla="*/ 5037916 h 5037916"/>
              <a:gd name="connsiteX1" fmla="*/ 1985218 w 3412079"/>
              <a:gd name="connsiteY1" fmla="*/ 4955771 h 5037916"/>
              <a:gd name="connsiteX2" fmla="*/ 2088246 w 3412079"/>
              <a:gd name="connsiteY2" fmla="*/ 4150552 h 5037916"/>
              <a:gd name="connsiteX3" fmla="*/ 2129190 w 3412079"/>
              <a:gd name="connsiteY3" fmla="*/ 3713824 h 5037916"/>
              <a:gd name="connsiteX4" fmla="*/ 2101894 w 3412079"/>
              <a:gd name="connsiteY4" fmla="*/ 3358982 h 5037916"/>
              <a:gd name="connsiteX5" fmla="*/ 1979064 w 3412079"/>
              <a:gd name="connsiteY5" fmla="*/ 2772128 h 5037916"/>
              <a:gd name="connsiteX6" fmla="*/ 1949170 w 3412079"/>
              <a:gd name="connsiteY6" fmla="*/ 2583944 h 5037916"/>
              <a:gd name="connsiteX7" fmla="*/ 1772141 w 3412079"/>
              <a:gd name="connsiteY7" fmla="*/ 2066471 h 5037916"/>
              <a:gd name="connsiteX8" fmla="*/ 1635267 w 3412079"/>
              <a:gd name="connsiteY8" fmla="*/ 1768120 h 5037916"/>
              <a:gd name="connsiteX9" fmla="*/ 1521039 w 3412079"/>
              <a:gd name="connsiteY9" fmla="*/ 1535372 h 5037916"/>
              <a:gd name="connsiteX10" fmla="*/ 1438665 w 3412079"/>
              <a:gd name="connsiteY10" fmla="*/ 1389523 h 5037916"/>
              <a:gd name="connsiteX11" fmla="*/ 1338960 w 3412079"/>
              <a:gd name="connsiteY11" fmla="*/ 1226995 h 5037916"/>
              <a:gd name="connsiteX12" fmla="*/ 1158936 w 3412079"/>
              <a:gd name="connsiteY12" fmla="*/ 983942 h 5037916"/>
              <a:gd name="connsiteX13" fmla="*/ 808396 w 3412079"/>
              <a:gd name="connsiteY13" fmla="*/ 628997 h 5037916"/>
              <a:gd name="connsiteX14" fmla="*/ 385250 w 3412079"/>
              <a:gd name="connsiteY14" fmla="*/ 301667 h 5037916"/>
              <a:gd name="connsiteX15" fmla="*/ 144114 w 3412079"/>
              <a:gd name="connsiteY15" fmla="*/ 110600 h 5037916"/>
              <a:gd name="connsiteX16" fmla="*/ 0 w 3412079"/>
              <a:gd name="connsiteY16" fmla="*/ 0 h 5037916"/>
              <a:gd name="connsiteX17" fmla="*/ 3412079 w 3412079"/>
              <a:gd name="connsiteY17" fmla="*/ 35562 h 5037916"/>
              <a:gd name="connsiteX18" fmla="*/ 3394882 w 3412079"/>
              <a:gd name="connsiteY18" fmla="*/ 4764322 h 5037916"/>
              <a:gd name="connsiteX19" fmla="*/ 2022249 w 3412079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1979064 w 3445460"/>
              <a:gd name="connsiteY5" fmla="*/ 27721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45819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138311 w 3445460"/>
              <a:gd name="connsiteY2" fmla="*/ 4150552 h 5037916"/>
              <a:gd name="connsiteX3" fmla="*/ 2179255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138311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25560 w 3445458"/>
              <a:gd name="connsiteY12" fmla="*/ 929784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445458" h="5037916">
                <a:moveTo>
                  <a:pt x="2022249" y="5037916"/>
                </a:moveTo>
                <a:lnTo>
                  <a:pt x="1985218" y="4955771"/>
                </a:lnTo>
                <a:lnTo>
                  <a:pt x="2138311" y="4150552"/>
                </a:lnTo>
                <a:lnTo>
                  <a:pt x="2179255" y="3713824"/>
                </a:lnTo>
                <a:lnTo>
                  <a:pt x="2151960" y="3358982"/>
                </a:lnTo>
                <a:cubicBezTo>
                  <a:pt x="2149957" y="3220531"/>
                  <a:pt x="2131265" y="3118184"/>
                  <a:pt x="2095884" y="2943628"/>
                </a:cubicBezTo>
                <a:cubicBezTo>
                  <a:pt x="2092966" y="2934276"/>
                  <a:pt x="2002152" y="2611350"/>
                  <a:pt x="1999234" y="2601998"/>
                </a:cubicBezTo>
                <a:cubicBezTo>
                  <a:pt x="1950795" y="2401958"/>
                  <a:pt x="1857578" y="2271677"/>
                  <a:pt x="1772141" y="2066471"/>
                </a:cubicBezTo>
                <a:cubicBezTo>
                  <a:pt x="1733564" y="1970464"/>
                  <a:pt x="1700271" y="1900284"/>
                  <a:pt x="1635267" y="1768120"/>
                </a:cubicBezTo>
                <a:cubicBezTo>
                  <a:pt x="1589893" y="1671855"/>
                  <a:pt x="1543235" y="1582114"/>
                  <a:pt x="1521039" y="1535372"/>
                </a:cubicBezTo>
                <a:cubicBezTo>
                  <a:pt x="1498843" y="1488630"/>
                  <a:pt x="1454917" y="1419397"/>
                  <a:pt x="1438665" y="1389523"/>
                </a:cubicBezTo>
                <a:lnTo>
                  <a:pt x="1338960" y="1226995"/>
                </a:lnTo>
                <a:lnTo>
                  <a:pt x="1125560" y="929784"/>
                </a:lnTo>
                <a:lnTo>
                  <a:pt x="808396" y="628997"/>
                </a:lnTo>
                <a:lnTo>
                  <a:pt x="385250" y="301667"/>
                </a:lnTo>
                <a:lnTo>
                  <a:pt x="144114" y="110600"/>
                </a:lnTo>
                <a:lnTo>
                  <a:pt x="0" y="0"/>
                </a:lnTo>
                <a:lnTo>
                  <a:pt x="3412079" y="35562"/>
                </a:lnTo>
                <a:cubicBezTo>
                  <a:pt x="3406347" y="1611815"/>
                  <a:pt x="3450679" y="3115860"/>
                  <a:pt x="3444947" y="4692113"/>
                </a:cubicBezTo>
                <a:lnTo>
                  <a:pt x="2022249" y="5037916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 prst="coolSlant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5" name="34 CuadroTexto"/>
          <p:cNvSpPr txBox="1"/>
          <p:nvPr/>
        </p:nvSpPr>
        <p:spPr>
          <a:xfrm>
            <a:off x="537272" y="4106621"/>
            <a:ext cx="5000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>
                <a:solidFill>
                  <a:schemeClr val="bg1"/>
                </a:solidFill>
              </a:rPr>
              <a:t>Zonificación</a:t>
            </a:r>
            <a:endParaRPr lang="es-MX" b="1" dirty="0">
              <a:solidFill>
                <a:schemeClr val="bg1"/>
              </a:solidFill>
            </a:endParaRPr>
          </a:p>
        </p:txBody>
      </p:sp>
      <p:sp>
        <p:nvSpPr>
          <p:cNvPr id="36" name="35 Cheurón"/>
          <p:cNvSpPr/>
          <p:nvPr/>
        </p:nvSpPr>
        <p:spPr>
          <a:xfrm>
            <a:off x="251520" y="4106621"/>
            <a:ext cx="285752" cy="428628"/>
          </a:xfrm>
          <a:prstGeom prst="chevron">
            <a:avLst/>
          </a:prstGeom>
          <a:solidFill>
            <a:srgbClr val="123596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0"/>
            <a:bevelB w="12700" h="825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bg1"/>
              </a:solidFill>
            </a:endParaRPr>
          </a:p>
        </p:txBody>
      </p:sp>
      <p:sp>
        <p:nvSpPr>
          <p:cNvPr id="37" name="36 CuadroTexto"/>
          <p:cNvSpPr txBox="1"/>
          <p:nvPr/>
        </p:nvSpPr>
        <p:spPr>
          <a:xfrm>
            <a:off x="539552" y="4535249"/>
            <a:ext cx="265046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 smtClean="0">
                <a:solidFill>
                  <a:schemeClr val="bg1"/>
                </a:solidFill>
              </a:rPr>
              <a:t>Características del paisaje o relieve: litología, arreglo estructural, cambio en el uso del suelo (planicies cultivadas y concentración de aprovechamientos subterráneos), posición y forma topográfica</a:t>
            </a:r>
            <a:endParaRPr lang="es-MX" sz="1600" dirty="0">
              <a:solidFill>
                <a:schemeClr val="bg1"/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7812360" y="6453336"/>
            <a:ext cx="21602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" dirty="0" smtClean="0">
                <a:solidFill>
                  <a:schemeClr val="bg1"/>
                </a:solidFill>
              </a:rPr>
              <a:t>*82 Pozos profundos</a:t>
            </a:r>
            <a:endParaRPr lang="es-MX" sz="800" dirty="0">
              <a:solidFill>
                <a:schemeClr val="bg1"/>
              </a:solidFill>
            </a:endParaRPr>
          </a:p>
        </p:txBody>
      </p:sp>
      <p:grpSp>
        <p:nvGrpSpPr>
          <p:cNvPr id="4" name="3 Grupo"/>
          <p:cNvGrpSpPr/>
          <p:nvPr/>
        </p:nvGrpSpPr>
        <p:grpSpPr>
          <a:xfrm>
            <a:off x="3229738" y="146840"/>
            <a:ext cx="5662741" cy="6522520"/>
            <a:chOff x="3229738" y="146840"/>
            <a:chExt cx="5662741" cy="6522520"/>
          </a:xfrm>
        </p:grpSpPr>
        <p:pic>
          <p:nvPicPr>
            <p:cNvPr id="3" name="Picture 2" descr="F:\HIDROGEOLÓGICO SONORA\REGIONES HIDRICAS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8" t="839" r="894" b="806"/>
            <a:stretch/>
          </p:blipFill>
          <p:spPr bwMode="auto">
            <a:xfrm>
              <a:off x="3229738" y="146840"/>
              <a:ext cx="5662741" cy="65225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6" name="Picture 2" descr="C:\GRISEL GUTIÉRREZ A\LOGOS CONAGUA\CONAGUA2013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28184" y="752216"/>
              <a:ext cx="847998" cy="2285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" name="4 CuadroTexto"/>
          <p:cNvSpPr txBox="1"/>
          <p:nvPr/>
        </p:nvSpPr>
        <p:spPr>
          <a:xfrm>
            <a:off x="479514" y="2261190"/>
            <a:ext cx="27104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 smtClean="0">
                <a:solidFill>
                  <a:schemeClr val="bg1"/>
                </a:solidFill>
              </a:rPr>
              <a:t>Entidad que se define por sus propiedades de porosidad, permeabilidad y capacidad de almacenamiento de agua subterránea</a:t>
            </a:r>
            <a:endParaRPr lang="es-MX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18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Forma libre"/>
          <p:cNvSpPr/>
          <p:nvPr/>
        </p:nvSpPr>
        <p:spPr>
          <a:xfrm>
            <a:off x="7215206" y="-71462"/>
            <a:ext cx="1906935" cy="5155117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310996 w 3395390"/>
              <a:gd name="connsiteY15" fmla="*/ 4795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91707 w 3395390"/>
              <a:gd name="connsiteY13" fmla="*/ 593435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55367 w 3412079"/>
              <a:gd name="connsiteY0" fmla="*/ 5426050 h 5426050"/>
              <a:gd name="connsiteX1" fmla="*/ 1985218 w 3412079"/>
              <a:gd name="connsiteY1" fmla="*/ 4955771 h 5426050"/>
              <a:gd name="connsiteX2" fmla="*/ 2088246 w 3412079"/>
              <a:gd name="connsiteY2" fmla="*/ 4150552 h 5426050"/>
              <a:gd name="connsiteX3" fmla="*/ 2129190 w 3412079"/>
              <a:gd name="connsiteY3" fmla="*/ 3713824 h 5426050"/>
              <a:gd name="connsiteX4" fmla="*/ 2101894 w 3412079"/>
              <a:gd name="connsiteY4" fmla="*/ 3358982 h 5426050"/>
              <a:gd name="connsiteX5" fmla="*/ 1979064 w 3412079"/>
              <a:gd name="connsiteY5" fmla="*/ 2772128 h 5426050"/>
              <a:gd name="connsiteX6" fmla="*/ 1949170 w 3412079"/>
              <a:gd name="connsiteY6" fmla="*/ 2583944 h 5426050"/>
              <a:gd name="connsiteX7" fmla="*/ 1772141 w 3412079"/>
              <a:gd name="connsiteY7" fmla="*/ 2066471 h 5426050"/>
              <a:gd name="connsiteX8" fmla="*/ 1635267 w 3412079"/>
              <a:gd name="connsiteY8" fmla="*/ 1768120 h 5426050"/>
              <a:gd name="connsiteX9" fmla="*/ 1521039 w 3412079"/>
              <a:gd name="connsiteY9" fmla="*/ 1535372 h 5426050"/>
              <a:gd name="connsiteX10" fmla="*/ 1438665 w 3412079"/>
              <a:gd name="connsiteY10" fmla="*/ 1389523 h 5426050"/>
              <a:gd name="connsiteX11" fmla="*/ 1338960 w 3412079"/>
              <a:gd name="connsiteY11" fmla="*/ 1226995 h 5426050"/>
              <a:gd name="connsiteX12" fmla="*/ 1158936 w 3412079"/>
              <a:gd name="connsiteY12" fmla="*/ 983942 h 5426050"/>
              <a:gd name="connsiteX13" fmla="*/ 808396 w 3412079"/>
              <a:gd name="connsiteY13" fmla="*/ 628997 h 5426050"/>
              <a:gd name="connsiteX14" fmla="*/ 385250 w 3412079"/>
              <a:gd name="connsiteY14" fmla="*/ 301667 h 5426050"/>
              <a:gd name="connsiteX15" fmla="*/ 144114 w 3412079"/>
              <a:gd name="connsiteY15" fmla="*/ 110600 h 5426050"/>
              <a:gd name="connsiteX16" fmla="*/ 0 w 3412079"/>
              <a:gd name="connsiteY16" fmla="*/ 0 h 5426050"/>
              <a:gd name="connsiteX17" fmla="*/ 3412079 w 3412079"/>
              <a:gd name="connsiteY17" fmla="*/ 35562 h 5426050"/>
              <a:gd name="connsiteX18" fmla="*/ 3394882 w 3412079"/>
              <a:gd name="connsiteY18" fmla="*/ 4764322 h 5426050"/>
              <a:gd name="connsiteX19" fmla="*/ 1855367 w 3412079"/>
              <a:gd name="connsiteY19" fmla="*/ 5426050 h 5426050"/>
              <a:gd name="connsiteX0" fmla="*/ 2022249 w 3412079"/>
              <a:gd name="connsiteY0" fmla="*/ 5037916 h 5037916"/>
              <a:gd name="connsiteX1" fmla="*/ 1985218 w 3412079"/>
              <a:gd name="connsiteY1" fmla="*/ 4955771 h 5037916"/>
              <a:gd name="connsiteX2" fmla="*/ 2088246 w 3412079"/>
              <a:gd name="connsiteY2" fmla="*/ 4150552 h 5037916"/>
              <a:gd name="connsiteX3" fmla="*/ 2129190 w 3412079"/>
              <a:gd name="connsiteY3" fmla="*/ 3713824 h 5037916"/>
              <a:gd name="connsiteX4" fmla="*/ 2101894 w 3412079"/>
              <a:gd name="connsiteY4" fmla="*/ 3358982 h 5037916"/>
              <a:gd name="connsiteX5" fmla="*/ 1979064 w 3412079"/>
              <a:gd name="connsiteY5" fmla="*/ 2772128 h 5037916"/>
              <a:gd name="connsiteX6" fmla="*/ 1949170 w 3412079"/>
              <a:gd name="connsiteY6" fmla="*/ 2583944 h 5037916"/>
              <a:gd name="connsiteX7" fmla="*/ 1772141 w 3412079"/>
              <a:gd name="connsiteY7" fmla="*/ 2066471 h 5037916"/>
              <a:gd name="connsiteX8" fmla="*/ 1635267 w 3412079"/>
              <a:gd name="connsiteY8" fmla="*/ 1768120 h 5037916"/>
              <a:gd name="connsiteX9" fmla="*/ 1521039 w 3412079"/>
              <a:gd name="connsiteY9" fmla="*/ 1535372 h 5037916"/>
              <a:gd name="connsiteX10" fmla="*/ 1438665 w 3412079"/>
              <a:gd name="connsiteY10" fmla="*/ 1389523 h 5037916"/>
              <a:gd name="connsiteX11" fmla="*/ 1338960 w 3412079"/>
              <a:gd name="connsiteY11" fmla="*/ 1226995 h 5037916"/>
              <a:gd name="connsiteX12" fmla="*/ 1158936 w 3412079"/>
              <a:gd name="connsiteY12" fmla="*/ 983942 h 5037916"/>
              <a:gd name="connsiteX13" fmla="*/ 808396 w 3412079"/>
              <a:gd name="connsiteY13" fmla="*/ 628997 h 5037916"/>
              <a:gd name="connsiteX14" fmla="*/ 385250 w 3412079"/>
              <a:gd name="connsiteY14" fmla="*/ 301667 h 5037916"/>
              <a:gd name="connsiteX15" fmla="*/ 144114 w 3412079"/>
              <a:gd name="connsiteY15" fmla="*/ 110600 h 5037916"/>
              <a:gd name="connsiteX16" fmla="*/ 0 w 3412079"/>
              <a:gd name="connsiteY16" fmla="*/ 0 h 5037916"/>
              <a:gd name="connsiteX17" fmla="*/ 3412079 w 3412079"/>
              <a:gd name="connsiteY17" fmla="*/ 35562 h 5037916"/>
              <a:gd name="connsiteX18" fmla="*/ 3394882 w 3412079"/>
              <a:gd name="connsiteY18" fmla="*/ 4764322 h 5037916"/>
              <a:gd name="connsiteX19" fmla="*/ 2022249 w 3412079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1979064 w 3445460"/>
              <a:gd name="connsiteY5" fmla="*/ 27721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45819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138311 w 3445460"/>
              <a:gd name="connsiteY2" fmla="*/ 4150552 h 5037916"/>
              <a:gd name="connsiteX3" fmla="*/ 2179255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138311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25560 w 3445458"/>
              <a:gd name="connsiteY12" fmla="*/ 929784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445458" h="5037916">
                <a:moveTo>
                  <a:pt x="2022249" y="5037916"/>
                </a:moveTo>
                <a:lnTo>
                  <a:pt x="1985218" y="4955771"/>
                </a:lnTo>
                <a:lnTo>
                  <a:pt x="2138311" y="4150552"/>
                </a:lnTo>
                <a:lnTo>
                  <a:pt x="2179255" y="3713824"/>
                </a:lnTo>
                <a:lnTo>
                  <a:pt x="2151960" y="3358982"/>
                </a:lnTo>
                <a:cubicBezTo>
                  <a:pt x="2149957" y="3220531"/>
                  <a:pt x="2131265" y="3118184"/>
                  <a:pt x="2095884" y="2943628"/>
                </a:cubicBezTo>
                <a:cubicBezTo>
                  <a:pt x="2092966" y="2934276"/>
                  <a:pt x="2002152" y="2611350"/>
                  <a:pt x="1999234" y="2601998"/>
                </a:cubicBezTo>
                <a:cubicBezTo>
                  <a:pt x="1950795" y="2401958"/>
                  <a:pt x="1857578" y="2271677"/>
                  <a:pt x="1772141" y="2066471"/>
                </a:cubicBezTo>
                <a:cubicBezTo>
                  <a:pt x="1733564" y="1970464"/>
                  <a:pt x="1700271" y="1900284"/>
                  <a:pt x="1635267" y="1768120"/>
                </a:cubicBezTo>
                <a:cubicBezTo>
                  <a:pt x="1589893" y="1671855"/>
                  <a:pt x="1543235" y="1582114"/>
                  <a:pt x="1521039" y="1535372"/>
                </a:cubicBezTo>
                <a:cubicBezTo>
                  <a:pt x="1498843" y="1488630"/>
                  <a:pt x="1454917" y="1419397"/>
                  <a:pt x="1438665" y="1389523"/>
                </a:cubicBezTo>
                <a:lnTo>
                  <a:pt x="1338960" y="1226995"/>
                </a:lnTo>
                <a:lnTo>
                  <a:pt x="1125560" y="929784"/>
                </a:lnTo>
                <a:lnTo>
                  <a:pt x="808396" y="628997"/>
                </a:lnTo>
                <a:lnTo>
                  <a:pt x="385250" y="301667"/>
                </a:lnTo>
                <a:lnTo>
                  <a:pt x="144114" y="110600"/>
                </a:lnTo>
                <a:lnTo>
                  <a:pt x="0" y="0"/>
                </a:lnTo>
                <a:lnTo>
                  <a:pt x="3412079" y="35562"/>
                </a:lnTo>
                <a:cubicBezTo>
                  <a:pt x="3406347" y="1611815"/>
                  <a:pt x="3450679" y="3115860"/>
                  <a:pt x="3444947" y="4692113"/>
                </a:cubicBezTo>
                <a:lnTo>
                  <a:pt x="2022249" y="5037916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 prst="coolSlant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2 Forma libre"/>
          <p:cNvSpPr/>
          <p:nvPr/>
        </p:nvSpPr>
        <p:spPr>
          <a:xfrm>
            <a:off x="0" y="4827706"/>
            <a:ext cx="9198591" cy="2101756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254000" h="254000"/>
            <a:bevelB w="254000" h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4 Rectángulo"/>
          <p:cNvSpPr/>
          <p:nvPr/>
        </p:nvSpPr>
        <p:spPr>
          <a:xfrm>
            <a:off x="395536" y="701774"/>
            <a:ext cx="2050561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Río</a:t>
            </a:r>
          </a:p>
          <a:p>
            <a:pPr algn="ctr"/>
            <a:r>
              <a:rPr lang="es-ES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Asunción</a:t>
            </a:r>
            <a:endParaRPr lang="es-ES" sz="3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264344" y="3429000"/>
            <a:ext cx="841211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chemeClr val="bg1"/>
                </a:solidFill>
              </a:rPr>
              <a:t>Alta: inicia su curso con un cauce perfectamente definido en altos valles </a:t>
            </a:r>
            <a:r>
              <a:rPr lang="es-MX" dirty="0" err="1" smtClean="0">
                <a:solidFill>
                  <a:schemeClr val="bg1"/>
                </a:solidFill>
              </a:rPr>
              <a:t>intermontanos</a:t>
            </a:r>
            <a:r>
              <a:rPr lang="es-MX" dirty="0" smtClean="0">
                <a:solidFill>
                  <a:schemeClr val="bg1"/>
                </a:solidFill>
              </a:rPr>
              <a:t> conglomeráticos y atraviesa laderas montañosas altas y bajas de roca fisurada con fuertes pendientes.</a:t>
            </a:r>
          </a:p>
          <a:p>
            <a:endParaRPr lang="es-MX" dirty="0" smtClean="0">
              <a:solidFill>
                <a:schemeClr val="bg1"/>
              </a:solidFill>
            </a:endParaRPr>
          </a:p>
          <a:p>
            <a:r>
              <a:rPr lang="es-MX" dirty="0" smtClean="0">
                <a:solidFill>
                  <a:schemeClr val="bg1"/>
                </a:solidFill>
              </a:rPr>
              <a:t>Media: discurre por amplias bajadas de pendientes medias bordeando lomeríos conglomeráticos y sierras escarpadas fisuradas.</a:t>
            </a:r>
          </a:p>
          <a:p>
            <a:endParaRPr lang="es-MX" dirty="0" smtClean="0">
              <a:solidFill>
                <a:schemeClr val="bg1"/>
              </a:solidFill>
            </a:endParaRPr>
          </a:p>
          <a:p>
            <a:r>
              <a:rPr lang="es-MX" dirty="0" smtClean="0">
                <a:solidFill>
                  <a:schemeClr val="bg1"/>
                </a:solidFill>
              </a:rPr>
              <a:t>Baja: la amplia llanura aluvial por su alta porosidad, permeabilidad (</a:t>
            </a:r>
            <a:r>
              <a:rPr lang="es-MX" dirty="0" err="1" smtClean="0">
                <a:solidFill>
                  <a:schemeClr val="bg1"/>
                </a:solidFill>
              </a:rPr>
              <a:t>gv</a:t>
            </a:r>
            <a:r>
              <a:rPr lang="es-MX" dirty="0" smtClean="0">
                <a:solidFill>
                  <a:schemeClr val="bg1"/>
                </a:solidFill>
              </a:rPr>
              <a:t>-al) y pendiente próxima a cero provoca que los cursos hídricos presenten un serpenteo, ocasionando que la velocidad de escurrimiento disminuya y aumente la infiltración.</a:t>
            </a:r>
          </a:p>
        </p:txBody>
      </p:sp>
      <p:grpSp>
        <p:nvGrpSpPr>
          <p:cNvPr id="10" name="9 Grupo"/>
          <p:cNvGrpSpPr/>
          <p:nvPr/>
        </p:nvGrpSpPr>
        <p:grpSpPr>
          <a:xfrm>
            <a:off x="3326017" y="474027"/>
            <a:ext cx="5460825" cy="2911069"/>
            <a:chOff x="3183141" y="474027"/>
            <a:chExt cx="5460825" cy="2911069"/>
          </a:xfrm>
        </p:grpSpPr>
        <p:pic>
          <p:nvPicPr>
            <p:cNvPr id="7" name="Picture 2" descr="H:\IMG HIDROGEOL2013\90X103 v6_1605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823" t="21985" r="30389" b="60111"/>
            <a:stretch/>
          </p:blipFill>
          <p:spPr bwMode="auto">
            <a:xfrm>
              <a:off x="3183141" y="474027"/>
              <a:ext cx="5460825" cy="2812097"/>
            </a:xfrm>
            <a:prstGeom prst="rect">
              <a:avLst/>
            </a:prstGeom>
            <a:noFill/>
            <a:ln w="25400">
              <a:solidFill>
                <a:schemeClr val="accent5">
                  <a:lumMod val="75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5 CuadroTexto"/>
            <p:cNvSpPr txBox="1"/>
            <p:nvPr/>
          </p:nvSpPr>
          <p:spPr>
            <a:xfrm>
              <a:off x="3563888" y="2984986"/>
              <a:ext cx="720080" cy="400110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27000" h="127000"/>
            </a:sp3d>
          </p:spPr>
          <p:txBody>
            <a:bodyPr wrap="square" rtlCol="0">
              <a:spAutoFit/>
            </a:bodyPr>
            <a:lstStyle/>
            <a:p>
              <a:r>
                <a:rPr lang="es-MX" sz="2000" b="1" dirty="0" smtClean="0">
                  <a:latin typeface="Lucida Sans Unicode"/>
                  <a:cs typeface="Lucida Sans Unicode"/>
                </a:rPr>
                <a:t>↟</a:t>
              </a:r>
              <a:r>
                <a:rPr lang="es-MX" sz="1000" dirty="0" smtClean="0">
                  <a:latin typeface="Lucida Sans Unicode"/>
                  <a:cs typeface="Lucida Sans Unicode"/>
                </a:rPr>
                <a:t>N</a:t>
              </a:r>
              <a:endParaRPr lang="es-MX" sz="1000" dirty="0"/>
            </a:p>
          </p:txBody>
        </p:sp>
      </p:grpSp>
      <p:sp>
        <p:nvSpPr>
          <p:cNvPr id="8" name="7 CuadroTexto"/>
          <p:cNvSpPr txBox="1"/>
          <p:nvPr/>
        </p:nvSpPr>
        <p:spPr>
          <a:xfrm>
            <a:off x="285752" y="2291356"/>
            <a:ext cx="32861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chemeClr val="bg1"/>
                </a:solidFill>
              </a:rPr>
              <a:t>Media anual 163.4 mm</a:t>
            </a:r>
          </a:p>
          <a:p>
            <a:r>
              <a:rPr lang="es-MX" dirty="0" smtClean="0">
                <a:solidFill>
                  <a:schemeClr val="bg1"/>
                </a:solidFill>
              </a:rPr>
              <a:t>y 43.6 mm Valle de </a:t>
            </a:r>
            <a:r>
              <a:rPr lang="es-MX" dirty="0" err="1" smtClean="0">
                <a:solidFill>
                  <a:schemeClr val="bg1"/>
                </a:solidFill>
              </a:rPr>
              <a:t>Caborca</a:t>
            </a:r>
            <a:endParaRPr lang="es-MX" dirty="0" smtClean="0">
              <a:solidFill>
                <a:schemeClr val="bg1"/>
              </a:solidFill>
            </a:endParaRPr>
          </a:p>
          <a:p>
            <a:r>
              <a:rPr lang="es-MX" dirty="0" smtClean="0">
                <a:solidFill>
                  <a:schemeClr val="bg1"/>
                </a:solidFill>
              </a:rPr>
              <a:t>P. Cuauhtémoc 5.10 hm</a:t>
            </a:r>
            <a:r>
              <a:rPr lang="es-MX" baseline="30000" dirty="0" smtClean="0">
                <a:solidFill>
                  <a:schemeClr val="bg1"/>
                </a:solidFill>
              </a:rPr>
              <a:t>3</a:t>
            </a:r>
            <a:endParaRPr lang="es-MX" dirty="0" smtClean="0">
              <a:solidFill>
                <a:schemeClr val="bg1"/>
              </a:solidFill>
            </a:endParaRPr>
          </a:p>
          <a:p>
            <a:endParaRPr lang="es-MX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02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432195" y="500042"/>
            <a:ext cx="237116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Río Sonora</a:t>
            </a:r>
            <a:endParaRPr lang="es-ES" sz="3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3 Forma libre"/>
          <p:cNvSpPr/>
          <p:nvPr/>
        </p:nvSpPr>
        <p:spPr>
          <a:xfrm>
            <a:off x="7215206" y="-11605"/>
            <a:ext cx="1906935" cy="5155117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310996 w 3395390"/>
              <a:gd name="connsiteY15" fmla="*/ 4795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91707 w 3395390"/>
              <a:gd name="connsiteY13" fmla="*/ 593435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55367 w 3412079"/>
              <a:gd name="connsiteY0" fmla="*/ 5426050 h 5426050"/>
              <a:gd name="connsiteX1" fmla="*/ 1985218 w 3412079"/>
              <a:gd name="connsiteY1" fmla="*/ 4955771 h 5426050"/>
              <a:gd name="connsiteX2" fmla="*/ 2088246 w 3412079"/>
              <a:gd name="connsiteY2" fmla="*/ 4150552 h 5426050"/>
              <a:gd name="connsiteX3" fmla="*/ 2129190 w 3412079"/>
              <a:gd name="connsiteY3" fmla="*/ 3713824 h 5426050"/>
              <a:gd name="connsiteX4" fmla="*/ 2101894 w 3412079"/>
              <a:gd name="connsiteY4" fmla="*/ 3358982 h 5426050"/>
              <a:gd name="connsiteX5" fmla="*/ 1979064 w 3412079"/>
              <a:gd name="connsiteY5" fmla="*/ 2772128 h 5426050"/>
              <a:gd name="connsiteX6" fmla="*/ 1949170 w 3412079"/>
              <a:gd name="connsiteY6" fmla="*/ 2583944 h 5426050"/>
              <a:gd name="connsiteX7" fmla="*/ 1772141 w 3412079"/>
              <a:gd name="connsiteY7" fmla="*/ 2066471 h 5426050"/>
              <a:gd name="connsiteX8" fmla="*/ 1635267 w 3412079"/>
              <a:gd name="connsiteY8" fmla="*/ 1768120 h 5426050"/>
              <a:gd name="connsiteX9" fmla="*/ 1521039 w 3412079"/>
              <a:gd name="connsiteY9" fmla="*/ 1535372 h 5426050"/>
              <a:gd name="connsiteX10" fmla="*/ 1438665 w 3412079"/>
              <a:gd name="connsiteY10" fmla="*/ 1389523 h 5426050"/>
              <a:gd name="connsiteX11" fmla="*/ 1338960 w 3412079"/>
              <a:gd name="connsiteY11" fmla="*/ 1226995 h 5426050"/>
              <a:gd name="connsiteX12" fmla="*/ 1158936 w 3412079"/>
              <a:gd name="connsiteY12" fmla="*/ 983942 h 5426050"/>
              <a:gd name="connsiteX13" fmla="*/ 808396 w 3412079"/>
              <a:gd name="connsiteY13" fmla="*/ 628997 h 5426050"/>
              <a:gd name="connsiteX14" fmla="*/ 385250 w 3412079"/>
              <a:gd name="connsiteY14" fmla="*/ 301667 h 5426050"/>
              <a:gd name="connsiteX15" fmla="*/ 144114 w 3412079"/>
              <a:gd name="connsiteY15" fmla="*/ 110600 h 5426050"/>
              <a:gd name="connsiteX16" fmla="*/ 0 w 3412079"/>
              <a:gd name="connsiteY16" fmla="*/ 0 h 5426050"/>
              <a:gd name="connsiteX17" fmla="*/ 3412079 w 3412079"/>
              <a:gd name="connsiteY17" fmla="*/ 35562 h 5426050"/>
              <a:gd name="connsiteX18" fmla="*/ 3394882 w 3412079"/>
              <a:gd name="connsiteY18" fmla="*/ 4764322 h 5426050"/>
              <a:gd name="connsiteX19" fmla="*/ 1855367 w 3412079"/>
              <a:gd name="connsiteY19" fmla="*/ 5426050 h 5426050"/>
              <a:gd name="connsiteX0" fmla="*/ 2022249 w 3412079"/>
              <a:gd name="connsiteY0" fmla="*/ 5037916 h 5037916"/>
              <a:gd name="connsiteX1" fmla="*/ 1985218 w 3412079"/>
              <a:gd name="connsiteY1" fmla="*/ 4955771 h 5037916"/>
              <a:gd name="connsiteX2" fmla="*/ 2088246 w 3412079"/>
              <a:gd name="connsiteY2" fmla="*/ 4150552 h 5037916"/>
              <a:gd name="connsiteX3" fmla="*/ 2129190 w 3412079"/>
              <a:gd name="connsiteY3" fmla="*/ 3713824 h 5037916"/>
              <a:gd name="connsiteX4" fmla="*/ 2101894 w 3412079"/>
              <a:gd name="connsiteY4" fmla="*/ 3358982 h 5037916"/>
              <a:gd name="connsiteX5" fmla="*/ 1979064 w 3412079"/>
              <a:gd name="connsiteY5" fmla="*/ 2772128 h 5037916"/>
              <a:gd name="connsiteX6" fmla="*/ 1949170 w 3412079"/>
              <a:gd name="connsiteY6" fmla="*/ 2583944 h 5037916"/>
              <a:gd name="connsiteX7" fmla="*/ 1772141 w 3412079"/>
              <a:gd name="connsiteY7" fmla="*/ 2066471 h 5037916"/>
              <a:gd name="connsiteX8" fmla="*/ 1635267 w 3412079"/>
              <a:gd name="connsiteY8" fmla="*/ 1768120 h 5037916"/>
              <a:gd name="connsiteX9" fmla="*/ 1521039 w 3412079"/>
              <a:gd name="connsiteY9" fmla="*/ 1535372 h 5037916"/>
              <a:gd name="connsiteX10" fmla="*/ 1438665 w 3412079"/>
              <a:gd name="connsiteY10" fmla="*/ 1389523 h 5037916"/>
              <a:gd name="connsiteX11" fmla="*/ 1338960 w 3412079"/>
              <a:gd name="connsiteY11" fmla="*/ 1226995 h 5037916"/>
              <a:gd name="connsiteX12" fmla="*/ 1158936 w 3412079"/>
              <a:gd name="connsiteY12" fmla="*/ 983942 h 5037916"/>
              <a:gd name="connsiteX13" fmla="*/ 808396 w 3412079"/>
              <a:gd name="connsiteY13" fmla="*/ 628997 h 5037916"/>
              <a:gd name="connsiteX14" fmla="*/ 385250 w 3412079"/>
              <a:gd name="connsiteY14" fmla="*/ 301667 h 5037916"/>
              <a:gd name="connsiteX15" fmla="*/ 144114 w 3412079"/>
              <a:gd name="connsiteY15" fmla="*/ 110600 h 5037916"/>
              <a:gd name="connsiteX16" fmla="*/ 0 w 3412079"/>
              <a:gd name="connsiteY16" fmla="*/ 0 h 5037916"/>
              <a:gd name="connsiteX17" fmla="*/ 3412079 w 3412079"/>
              <a:gd name="connsiteY17" fmla="*/ 35562 h 5037916"/>
              <a:gd name="connsiteX18" fmla="*/ 3394882 w 3412079"/>
              <a:gd name="connsiteY18" fmla="*/ 4764322 h 5037916"/>
              <a:gd name="connsiteX19" fmla="*/ 2022249 w 3412079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1979064 w 3445460"/>
              <a:gd name="connsiteY5" fmla="*/ 27721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45819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138311 w 3445460"/>
              <a:gd name="connsiteY2" fmla="*/ 4150552 h 5037916"/>
              <a:gd name="connsiteX3" fmla="*/ 2179255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138311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25560 w 3445458"/>
              <a:gd name="connsiteY12" fmla="*/ 929784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445458" h="5037916">
                <a:moveTo>
                  <a:pt x="2022249" y="5037916"/>
                </a:moveTo>
                <a:lnTo>
                  <a:pt x="1985218" y="4955771"/>
                </a:lnTo>
                <a:lnTo>
                  <a:pt x="2138311" y="4150552"/>
                </a:lnTo>
                <a:lnTo>
                  <a:pt x="2179255" y="3713824"/>
                </a:lnTo>
                <a:lnTo>
                  <a:pt x="2151960" y="3358982"/>
                </a:lnTo>
                <a:cubicBezTo>
                  <a:pt x="2149957" y="3220531"/>
                  <a:pt x="2131265" y="3118184"/>
                  <a:pt x="2095884" y="2943628"/>
                </a:cubicBezTo>
                <a:cubicBezTo>
                  <a:pt x="2092966" y="2934276"/>
                  <a:pt x="2002152" y="2611350"/>
                  <a:pt x="1999234" y="2601998"/>
                </a:cubicBezTo>
                <a:cubicBezTo>
                  <a:pt x="1950795" y="2401958"/>
                  <a:pt x="1857578" y="2271677"/>
                  <a:pt x="1772141" y="2066471"/>
                </a:cubicBezTo>
                <a:cubicBezTo>
                  <a:pt x="1733564" y="1970464"/>
                  <a:pt x="1700271" y="1900284"/>
                  <a:pt x="1635267" y="1768120"/>
                </a:cubicBezTo>
                <a:cubicBezTo>
                  <a:pt x="1589893" y="1671855"/>
                  <a:pt x="1543235" y="1582114"/>
                  <a:pt x="1521039" y="1535372"/>
                </a:cubicBezTo>
                <a:cubicBezTo>
                  <a:pt x="1498843" y="1488630"/>
                  <a:pt x="1454917" y="1419397"/>
                  <a:pt x="1438665" y="1389523"/>
                </a:cubicBezTo>
                <a:lnTo>
                  <a:pt x="1338960" y="1226995"/>
                </a:lnTo>
                <a:lnTo>
                  <a:pt x="1125560" y="929784"/>
                </a:lnTo>
                <a:lnTo>
                  <a:pt x="808396" y="628997"/>
                </a:lnTo>
                <a:lnTo>
                  <a:pt x="385250" y="301667"/>
                </a:lnTo>
                <a:lnTo>
                  <a:pt x="144114" y="110600"/>
                </a:lnTo>
                <a:lnTo>
                  <a:pt x="0" y="0"/>
                </a:lnTo>
                <a:lnTo>
                  <a:pt x="3412079" y="35562"/>
                </a:lnTo>
                <a:cubicBezTo>
                  <a:pt x="3406347" y="1611815"/>
                  <a:pt x="3450679" y="3115860"/>
                  <a:pt x="3444947" y="4692113"/>
                </a:cubicBezTo>
                <a:lnTo>
                  <a:pt x="2022249" y="5037916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 prst="coolSlant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4 Forma libre"/>
          <p:cNvSpPr/>
          <p:nvPr/>
        </p:nvSpPr>
        <p:spPr>
          <a:xfrm>
            <a:off x="0" y="4827706"/>
            <a:ext cx="9198591" cy="2101756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solidFill>
              <a:srgbClr val="031087"/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254000" h="254000"/>
            <a:bevelB w="254000" h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5 CuadroTexto"/>
          <p:cNvSpPr txBox="1"/>
          <p:nvPr/>
        </p:nvSpPr>
        <p:spPr>
          <a:xfrm>
            <a:off x="179513" y="2786058"/>
            <a:ext cx="388843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 smtClean="0">
                <a:solidFill>
                  <a:schemeClr val="bg1"/>
                </a:solidFill>
              </a:rPr>
              <a:t>Alta: sierras altas y </a:t>
            </a:r>
            <a:r>
              <a:rPr lang="es-MX" dirty="0">
                <a:solidFill>
                  <a:schemeClr val="bg1"/>
                </a:solidFill>
              </a:rPr>
              <a:t>l</a:t>
            </a:r>
            <a:r>
              <a:rPr lang="es-MX" dirty="0" smtClean="0">
                <a:solidFill>
                  <a:schemeClr val="bg1"/>
                </a:solidFill>
              </a:rPr>
              <a:t>omeríos simples</a:t>
            </a:r>
          </a:p>
          <a:p>
            <a:pPr algn="just"/>
            <a:endParaRPr lang="es-MX" dirty="0" smtClean="0">
              <a:solidFill>
                <a:schemeClr val="bg1"/>
              </a:solidFill>
            </a:endParaRPr>
          </a:p>
          <a:p>
            <a:pPr algn="just"/>
            <a:r>
              <a:rPr lang="es-MX" dirty="0" smtClean="0">
                <a:solidFill>
                  <a:schemeClr val="bg1"/>
                </a:solidFill>
              </a:rPr>
              <a:t>Media: valles </a:t>
            </a:r>
            <a:r>
              <a:rPr lang="es-MX" dirty="0" err="1" smtClean="0">
                <a:solidFill>
                  <a:schemeClr val="bg1"/>
                </a:solidFill>
              </a:rPr>
              <a:t>intermontanos</a:t>
            </a:r>
            <a:r>
              <a:rPr lang="es-MX" dirty="0" smtClean="0">
                <a:solidFill>
                  <a:schemeClr val="bg1"/>
                </a:solidFill>
              </a:rPr>
              <a:t>, sierras escarpadas y lomeríos complejos</a:t>
            </a:r>
          </a:p>
          <a:p>
            <a:pPr algn="just"/>
            <a:endParaRPr lang="es-MX" dirty="0" smtClean="0">
              <a:solidFill>
                <a:schemeClr val="bg1"/>
              </a:solidFill>
            </a:endParaRPr>
          </a:p>
          <a:p>
            <a:pPr algn="just"/>
            <a:r>
              <a:rPr lang="es-MX" dirty="0" smtClean="0">
                <a:solidFill>
                  <a:schemeClr val="bg1"/>
                </a:solidFill>
              </a:rPr>
              <a:t>Baja: llanura aluvial y planicie deltaica salina</a:t>
            </a:r>
          </a:p>
          <a:p>
            <a:pPr algn="just"/>
            <a:endParaRPr lang="es-MX" dirty="0">
              <a:solidFill>
                <a:schemeClr val="bg1"/>
              </a:solidFill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345170" y="1142984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 smtClean="0">
                <a:solidFill>
                  <a:schemeClr val="bg1"/>
                </a:solidFill>
              </a:rPr>
              <a:t>Infiltración </a:t>
            </a:r>
            <a:r>
              <a:rPr lang="es-MX" b="1" dirty="0" smtClean="0">
                <a:solidFill>
                  <a:schemeClr val="bg1"/>
                </a:solidFill>
                <a:latin typeface="Lucida Sans Unicode"/>
                <a:cs typeface="Lucida Sans Unicode"/>
              </a:rPr>
              <a:t>⇌</a:t>
            </a:r>
            <a:r>
              <a:rPr lang="es-MX" b="1" dirty="0" smtClean="0">
                <a:solidFill>
                  <a:schemeClr val="bg1"/>
                </a:solidFill>
              </a:rPr>
              <a:t> Escurrimiento</a:t>
            </a:r>
            <a:endParaRPr lang="es-MX" b="1" dirty="0">
              <a:solidFill>
                <a:schemeClr val="bg1"/>
              </a:solidFill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165682" y="1442186"/>
            <a:ext cx="33123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>
                <a:solidFill>
                  <a:schemeClr val="bg1"/>
                </a:solidFill>
              </a:rPr>
              <a:t>Litología</a:t>
            </a:r>
          </a:p>
          <a:p>
            <a:pPr algn="ctr"/>
            <a:r>
              <a:rPr lang="es-MX" dirty="0" smtClean="0">
                <a:solidFill>
                  <a:schemeClr val="bg1"/>
                </a:solidFill>
              </a:rPr>
              <a:t>Estructura</a:t>
            </a:r>
          </a:p>
          <a:p>
            <a:pPr algn="ctr"/>
            <a:r>
              <a:rPr lang="es-MX" dirty="0" err="1" smtClean="0">
                <a:solidFill>
                  <a:schemeClr val="bg1"/>
                </a:solidFill>
              </a:rPr>
              <a:t>Geoforma</a:t>
            </a:r>
            <a:endParaRPr lang="es-MX" dirty="0">
              <a:solidFill>
                <a:schemeClr val="bg1"/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214282" y="5300505"/>
            <a:ext cx="38576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chemeClr val="bg1"/>
                </a:solidFill>
              </a:rPr>
              <a:t>Media anual de 183.2 mm y 123.9 mm en la costa</a:t>
            </a:r>
          </a:p>
          <a:p>
            <a:r>
              <a:rPr lang="es-MX" dirty="0" smtClean="0">
                <a:solidFill>
                  <a:schemeClr val="bg1"/>
                </a:solidFill>
              </a:rPr>
              <a:t>P. El Molinito 37.13 hm</a:t>
            </a:r>
            <a:r>
              <a:rPr lang="es-MX" baseline="30000" dirty="0" smtClean="0">
                <a:solidFill>
                  <a:schemeClr val="bg1"/>
                </a:solidFill>
              </a:rPr>
              <a:t>3</a:t>
            </a:r>
            <a:endParaRPr lang="es-MX" dirty="0" smtClean="0">
              <a:solidFill>
                <a:schemeClr val="bg1"/>
              </a:solidFill>
            </a:endParaRPr>
          </a:p>
          <a:p>
            <a:r>
              <a:rPr lang="es-MX" dirty="0" smtClean="0">
                <a:solidFill>
                  <a:schemeClr val="bg1"/>
                </a:solidFill>
              </a:rPr>
              <a:t>P. Abelardo L. Rodríguez 1.93 hm</a:t>
            </a:r>
            <a:r>
              <a:rPr lang="es-MX" baseline="30000" dirty="0" smtClean="0">
                <a:solidFill>
                  <a:schemeClr val="bg1"/>
                </a:solidFill>
              </a:rPr>
              <a:t>3</a:t>
            </a:r>
            <a:endParaRPr lang="es-MX" dirty="0" smtClean="0">
              <a:solidFill>
                <a:schemeClr val="bg1"/>
              </a:solidFill>
            </a:endParaRPr>
          </a:p>
          <a:p>
            <a:endParaRPr lang="es-MX" dirty="0">
              <a:solidFill>
                <a:schemeClr val="bg1"/>
              </a:solidFill>
            </a:endParaRPr>
          </a:p>
        </p:txBody>
      </p:sp>
      <p:grpSp>
        <p:nvGrpSpPr>
          <p:cNvPr id="11" name="10 Grupo"/>
          <p:cNvGrpSpPr/>
          <p:nvPr/>
        </p:nvGrpSpPr>
        <p:grpSpPr>
          <a:xfrm>
            <a:off x="4214810" y="339605"/>
            <a:ext cx="4398226" cy="6018353"/>
            <a:chOff x="4214810" y="339605"/>
            <a:chExt cx="4398226" cy="6018353"/>
          </a:xfrm>
        </p:grpSpPr>
        <p:pic>
          <p:nvPicPr>
            <p:cNvPr id="2" name="Picture 2" descr="H:\IMG HIDROGEOL2013\90X103 v6_1605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928" t="29645" r="23898" b="35011"/>
            <a:stretch/>
          </p:blipFill>
          <p:spPr bwMode="auto">
            <a:xfrm>
              <a:off x="4214810" y="339605"/>
              <a:ext cx="4398226" cy="5895492"/>
            </a:xfrm>
            <a:prstGeom prst="rect">
              <a:avLst/>
            </a:prstGeom>
            <a:noFill/>
            <a:ln w="25400">
              <a:solidFill>
                <a:schemeClr val="accent5">
                  <a:lumMod val="75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9 CuadroTexto"/>
            <p:cNvSpPr txBox="1"/>
            <p:nvPr/>
          </p:nvSpPr>
          <p:spPr>
            <a:xfrm>
              <a:off x="4709176" y="5957848"/>
              <a:ext cx="720080" cy="400110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27000" h="127000"/>
            </a:sp3d>
          </p:spPr>
          <p:txBody>
            <a:bodyPr wrap="square" rtlCol="0">
              <a:spAutoFit/>
            </a:bodyPr>
            <a:lstStyle/>
            <a:p>
              <a:r>
                <a:rPr lang="es-MX" sz="2000" b="1" dirty="0" smtClean="0">
                  <a:latin typeface="Lucida Sans Unicode"/>
                  <a:cs typeface="Lucida Sans Unicode"/>
                </a:rPr>
                <a:t>↟</a:t>
              </a:r>
              <a:r>
                <a:rPr lang="es-MX" sz="1000" dirty="0" smtClean="0">
                  <a:latin typeface="Lucida Sans Unicode"/>
                  <a:cs typeface="Lucida Sans Unicode"/>
                </a:rPr>
                <a:t>N</a:t>
              </a:r>
              <a:endParaRPr lang="es-MX" sz="1000" dirty="0"/>
            </a:p>
          </p:txBody>
        </p:sp>
      </p:grpSp>
    </p:spTree>
    <p:extLst>
      <p:ext uri="{BB962C8B-B14F-4D97-AF65-F5344CB8AC3E}">
        <p14:creationId xmlns:p14="http://schemas.microsoft.com/office/powerpoint/2010/main" val="3094837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395458" y="285728"/>
            <a:ext cx="204453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Río </a:t>
            </a:r>
            <a:r>
              <a:rPr lang="es-ES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Yaqui</a:t>
            </a:r>
            <a:endParaRPr lang="es-ES" sz="3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405365" y="3714752"/>
            <a:ext cx="200567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Río </a:t>
            </a:r>
            <a:r>
              <a:rPr lang="es-ES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Mayo</a:t>
            </a:r>
            <a:endParaRPr lang="es-ES" sz="3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416719" y="789784"/>
            <a:ext cx="47479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600" dirty="0" smtClean="0">
                <a:solidFill>
                  <a:schemeClr val="bg1"/>
                </a:solidFill>
              </a:rPr>
              <a:t>Alta: sierras alta, valle </a:t>
            </a:r>
            <a:r>
              <a:rPr lang="es-MX" sz="1600" dirty="0" err="1" smtClean="0">
                <a:solidFill>
                  <a:schemeClr val="bg1"/>
                </a:solidFill>
              </a:rPr>
              <a:t>intermontano</a:t>
            </a:r>
            <a:endParaRPr lang="es-MX" sz="1600" dirty="0" smtClean="0">
              <a:solidFill>
                <a:schemeClr val="bg1"/>
              </a:solidFill>
            </a:endParaRPr>
          </a:p>
          <a:p>
            <a:pPr algn="just"/>
            <a:r>
              <a:rPr lang="es-MX" sz="1600" dirty="0" smtClean="0">
                <a:solidFill>
                  <a:schemeClr val="bg1"/>
                </a:solidFill>
              </a:rPr>
              <a:t>y </a:t>
            </a:r>
            <a:r>
              <a:rPr lang="es-MX" sz="1600" dirty="0">
                <a:solidFill>
                  <a:schemeClr val="bg1"/>
                </a:solidFill>
              </a:rPr>
              <a:t>l</a:t>
            </a:r>
            <a:r>
              <a:rPr lang="es-MX" sz="1600" dirty="0" smtClean="0">
                <a:solidFill>
                  <a:schemeClr val="bg1"/>
                </a:solidFill>
              </a:rPr>
              <a:t>omeríos simples</a:t>
            </a:r>
          </a:p>
          <a:p>
            <a:pPr algn="just"/>
            <a:r>
              <a:rPr lang="es-MX" sz="1600" dirty="0" smtClean="0">
                <a:solidFill>
                  <a:schemeClr val="bg1"/>
                </a:solidFill>
              </a:rPr>
              <a:t>Media: sierra baja y valles </a:t>
            </a:r>
            <a:r>
              <a:rPr lang="es-MX" sz="1600" dirty="0" err="1" smtClean="0">
                <a:solidFill>
                  <a:schemeClr val="bg1"/>
                </a:solidFill>
              </a:rPr>
              <a:t>intermontanos</a:t>
            </a:r>
            <a:r>
              <a:rPr lang="es-MX" sz="1600" dirty="0" smtClean="0">
                <a:solidFill>
                  <a:schemeClr val="bg1"/>
                </a:solidFill>
              </a:rPr>
              <a:t> con lomeríos</a:t>
            </a:r>
          </a:p>
          <a:p>
            <a:pPr algn="just"/>
            <a:r>
              <a:rPr lang="es-MX" sz="1600" dirty="0" smtClean="0">
                <a:solidFill>
                  <a:schemeClr val="bg1"/>
                </a:solidFill>
              </a:rPr>
              <a:t>Baja: bajada con lomeríos, llanura deltaica, llanura costera con </a:t>
            </a:r>
            <a:r>
              <a:rPr lang="es-MX" sz="1600" dirty="0" err="1" smtClean="0">
                <a:solidFill>
                  <a:schemeClr val="bg1"/>
                </a:solidFill>
              </a:rPr>
              <a:t>ciénegas</a:t>
            </a:r>
            <a:r>
              <a:rPr lang="es-MX" sz="1600" dirty="0" smtClean="0">
                <a:solidFill>
                  <a:schemeClr val="bg1"/>
                </a:solidFill>
              </a:rPr>
              <a:t> salinas</a:t>
            </a:r>
            <a:endParaRPr lang="es-MX" sz="1600" dirty="0">
              <a:solidFill>
                <a:schemeClr val="bg1"/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395536" y="4229014"/>
            <a:ext cx="47479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600" dirty="0" smtClean="0">
                <a:solidFill>
                  <a:schemeClr val="bg1"/>
                </a:solidFill>
              </a:rPr>
              <a:t>Alta: sierra alta con cañones</a:t>
            </a:r>
          </a:p>
          <a:p>
            <a:pPr algn="just"/>
            <a:r>
              <a:rPr lang="es-MX" sz="1600" dirty="0" smtClean="0">
                <a:solidFill>
                  <a:schemeClr val="bg1"/>
                </a:solidFill>
              </a:rPr>
              <a:t>Media: lomerío con valles, valle abierto de montaña con lomerío, bajada con lomerío</a:t>
            </a:r>
          </a:p>
          <a:p>
            <a:pPr algn="just"/>
            <a:r>
              <a:rPr lang="es-MX" sz="1600" dirty="0" smtClean="0">
                <a:solidFill>
                  <a:schemeClr val="bg1"/>
                </a:solidFill>
              </a:rPr>
              <a:t>Baja: llanura deltaica, llanura deltaica salina, llanura costera con </a:t>
            </a:r>
            <a:r>
              <a:rPr lang="es-MX" sz="1600" dirty="0" err="1" smtClean="0">
                <a:solidFill>
                  <a:schemeClr val="bg1"/>
                </a:solidFill>
              </a:rPr>
              <a:t>ciénegas</a:t>
            </a:r>
            <a:r>
              <a:rPr lang="es-MX" sz="1600" dirty="0" smtClean="0">
                <a:solidFill>
                  <a:schemeClr val="bg1"/>
                </a:solidFill>
              </a:rPr>
              <a:t> salinas</a:t>
            </a:r>
            <a:endParaRPr lang="es-MX" sz="1600" dirty="0">
              <a:solidFill>
                <a:schemeClr val="bg1"/>
              </a:solidFill>
            </a:endParaRPr>
          </a:p>
        </p:txBody>
      </p:sp>
      <p:sp>
        <p:nvSpPr>
          <p:cNvPr id="10" name="9 Forma libre"/>
          <p:cNvSpPr/>
          <p:nvPr/>
        </p:nvSpPr>
        <p:spPr>
          <a:xfrm>
            <a:off x="7215206" y="-69933"/>
            <a:ext cx="1906935" cy="5155117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310996 w 3395390"/>
              <a:gd name="connsiteY15" fmla="*/ 4795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91707 w 3395390"/>
              <a:gd name="connsiteY13" fmla="*/ 593435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55367 w 3412079"/>
              <a:gd name="connsiteY0" fmla="*/ 5426050 h 5426050"/>
              <a:gd name="connsiteX1" fmla="*/ 1985218 w 3412079"/>
              <a:gd name="connsiteY1" fmla="*/ 4955771 h 5426050"/>
              <a:gd name="connsiteX2" fmla="*/ 2088246 w 3412079"/>
              <a:gd name="connsiteY2" fmla="*/ 4150552 h 5426050"/>
              <a:gd name="connsiteX3" fmla="*/ 2129190 w 3412079"/>
              <a:gd name="connsiteY3" fmla="*/ 3713824 h 5426050"/>
              <a:gd name="connsiteX4" fmla="*/ 2101894 w 3412079"/>
              <a:gd name="connsiteY4" fmla="*/ 3358982 h 5426050"/>
              <a:gd name="connsiteX5" fmla="*/ 1979064 w 3412079"/>
              <a:gd name="connsiteY5" fmla="*/ 2772128 h 5426050"/>
              <a:gd name="connsiteX6" fmla="*/ 1949170 w 3412079"/>
              <a:gd name="connsiteY6" fmla="*/ 2583944 h 5426050"/>
              <a:gd name="connsiteX7" fmla="*/ 1772141 w 3412079"/>
              <a:gd name="connsiteY7" fmla="*/ 2066471 h 5426050"/>
              <a:gd name="connsiteX8" fmla="*/ 1635267 w 3412079"/>
              <a:gd name="connsiteY8" fmla="*/ 1768120 h 5426050"/>
              <a:gd name="connsiteX9" fmla="*/ 1521039 w 3412079"/>
              <a:gd name="connsiteY9" fmla="*/ 1535372 h 5426050"/>
              <a:gd name="connsiteX10" fmla="*/ 1438665 w 3412079"/>
              <a:gd name="connsiteY10" fmla="*/ 1389523 h 5426050"/>
              <a:gd name="connsiteX11" fmla="*/ 1338960 w 3412079"/>
              <a:gd name="connsiteY11" fmla="*/ 1226995 h 5426050"/>
              <a:gd name="connsiteX12" fmla="*/ 1158936 w 3412079"/>
              <a:gd name="connsiteY12" fmla="*/ 983942 h 5426050"/>
              <a:gd name="connsiteX13" fmla="*/ 808396 w 3412079"/>
              <a:gd name="connsiteY13" fmla="*/ 628997 h 5426050"/>
              <a:gd name="connsiteX14" fmla="*/ 385250 w 3412079"/>
              <a:gd name="connsiteY14" fmla="*/ 301667 h 5426050"/>
              <a:gd name="connsiteX15" fmla="*/ 144114 w 3412079"/>
              <a:gd name="connsiteY15" fmla="*/ 110600 h 5426050"/>
              <a:gd name="connsiteX16" fmla="*/ 0 w 3412079"/>
              <a:gd name="connsiteY16" fmla="*/ 0 h 5426050"/>
              <a:gd name="connsiteX17" fmla="*/ 3412079 w 3412079"/>
              <a:gd name="connsiteY17" fmla="*/ 35562 h 5426050"/>
              <a:gd name="connsiteX18" fmla="*/ 3394882 w 3412079"/>
              <a:gd name="connsiteY18" fmla="*/ 4764322 h 5426050"/>
              <a:gd name="connsiteX19" fmla="*/ 1855367 w 3412079"/>
              <a:gd name="connsiteY19" fmla="*/ 5426050 h 5426050"/>
              <a:gd name="connsiteX0" fmla="*/ 2022249 w 3412079"/>
              <a:gd name="connsiteY0" fmla="*/ 5037916 h 5037916"/>
              <a:gd name="connsiteX1" fmla="*/ 1985218 w 3412079"/>
              <a:gd name="connsiteY1" fmla="*/ 4955771 h 5037916"/>
              <a:gd name="connsiteX2" fmla="*/ 2088246 w 3412079"/>
              <a:gd name="connsiteY2" fmla="*/ 4150552 h 5037916"/>
              <a:gd name="connsiteX3" fmla="*/ 2129190 w 3412079"/>
              <a:gd name="connsiteY3" fmla="*/ 3713824 h 5037916"/>
              <a:gd name="connsiteX4" fmla="*/ 2101894 w 3412079"/>
              <a:gd name="connsiteY4" fmla="*/ 3358982 h 5037916"/>
              <a:gd name="connsiteX5" fmla="*/ 1979064 w 3412079"/>
              <a:gd name="connsiteY5" fmla="*/ 2772128 h 5037916"/>
              <a:gd name="connsiteX6" fmla="*/ 1949170 w 3412079"/>
              <a:gd name="connsiteY6" fmla="*/ 2583944 h 5037916"/>
              <a:gd name="connsiteX7" fmla="*/ 1772141 w 3412079"/>
              <a:gd name="connsiteY7" fmla="*/ 2066471 h 5037916"/>
              <a:gd name="connsiteX8" fmla="*/ 1635267 w 3412079"/>
              <a:gd name="connsiteY8" fmla="*/ 1768120 h 5037916"/>
              <a:gd name="connsiteX9" fmla="*/ 1521039 w 3412079"/>
              <a:gd name="connsiteY9" fmla="*/ 1535372 h 5037916"/>
              <a:gd name="connsiteX10" fmla="*/ 1438665 w 3412079"/>
              <a:gd name="connsiteY10" fmla="*/ 1389523 h 5037916"/>
              <a:gd name="connsiteX11" fmla="*/ 1338960 w 3412079"/>
              <a:gd name="connsiteY11" fmla="*/ 1226995 h 5037916"/>
              <a:gd name="connsiteX12" fmla="*/ 1158936 w 3412079"/>
              <a:gd name="connsiteY12" fmla="*/ 983942 h 5037916"/>
              <a:gd name="connsiteX13" fmla="*/ 808396 w 3412079"/>
              <a:gd name="connsiteY13" fmla="*/ 628997 h 5037916"/>
              <a:gd name="connsiteX14" fmla="*/ 385250 w 3412079"/>
              <a:gd name="connsiteY14" fmla="*/ 301667 h 5037916"/>
              <a:gd name="connsiteX15" fmla="*/ 144114 w 3412079"/>
              <a:gd name="connsiteY15" fmla="*/ 110600 h 5037916"/>
              <a:gd name="connsiteX16" fmla="*/ 0 w 3412079"/>
              <a:gd name="connsiteY16" fmla="*/ 0 h 5037916"/>
              <a:gd name="connsiteX17" fmla="*/ 3412079 w 3412079"/>
              <a:gd name="connsiteY17" fmla="*/ 35562 h 5037916"/>
              <a:gd name="connsiteX18" fmla="*/ 3394882 w 3412079"/>
              <a:gd name="connsiteY18" fmla="*/ 4764322 h 5037916"/>
              <a:gd name="connsiteX19" fmla="*/ 2022249 w 3412079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1979064 w 3445460"/>
              <a:gd name="connsiteY5" fmla="*/ 27721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45819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138311 w 3445460"/>
              <a:gd name="connsiteY2" fmla="*/ 4150552 h 5037916"/>
              <a:gd name="connsiteX3" fmla="*/ 2179255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138311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25560 w 3445458"/>
              <a:gd name="connsiteY12" fmla="*/ 929784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445458" h="5037916">
                <a:moveTo>
                  <a:pt x="2022249" y="5037916"/>
                </a:moveTo>
                <a:lnTo>
                  <a:pt x="1985218" y="4955771"/>
                </a:lnTo>
                <a:lnTo>
                  <a:pt x="2138311" y="4150552"/>
                </a:lnTo>
                <a:lnTo>
                  <a:pt x="2179255" y="3713824"/>
                </a:lnTo>
                <a:lnTo>
                  <a:pt x="2151960" y="3358982"/>
                </a:lnTo>
                <a:cubicBezTo>
                  <a:pt x="2149957" y="3220531"/>
                  <a:pt x="2131265" y="3118184"/>
                  <a:pt x="2095884" y="2943628"/>
                </a:cubicBezTo>
                <a:cubicBezTo>
                  <a:pt x="2092966" y="2934276"/>
                  <a:pt x="2002152" y="2611350"/>
                  <a:pt x="1999234" y="2601998"/>
                </a:cubicBezTo>
                <a:cubicBezTo>
                  <a:pt x="1950795" y="2401958"/>
                  <a:pt x="1857578" y="2271677"/>
                  <a:pt x="1772141" y="2066471"/>
                </a:cubicBezTo>
                <a:cubicBezTo>
                  <a:pt x="1733564" y="1970464"/>
                  <a:pt x="1700271" y="1900284"/>
                  <a:pt x="1635267" y="1768120"/>
                </a:cubicBezTo>
                <a:cubicBezTo>
                  <a:pt x="1589893" y="1671855"/>
                  <a:pt x="1543235" y="1582114"/>
                  <a:pt x="1521039" y="1535372"/>
                </a:cubicBezTo>
                <a:cubicBezTo>
                  <a:pt x="1498843" y="1488630"/>
                  <a:pt x="1454917" y="1419397"/>
                  <a:pt x="1438665" y="1389523"/>
                </a:cubicBezTo>
                <a:lnTo>
                  <a:pt x="1338960" y="1226995"/>
                </a:lnTo>
                <a:lnTo>
                  <a:pt x="1125560" y="929784"/>
                </a:lnTo>
                <a:lnTo>
                  <a:pt x="808396" y="628997"/>
                </a:lnTo>
                <a:lnTo>
                  <a:pt x="385250" y="301667"/>
                </a:lnTo>
                <a:lnTo>
                  <a:pt x="144114" y="110600"/>
                </a:lnTo>
                <a:lnTo>
                  <a:pt x="0" y="0"/>
                </a:lnTo>
                <a:lnTo>
                  <a:pt x="3412079" y="35562"/>
                </a:lnTo>
                <a:cubicBezTo>
                  <a:pt x="3406347" y="1611815"/>
                  <a:pt x="3450679" y="3115860"/>
                  <a:pt x="3444947" y="4692113"/>
                </a:cubicBezTo>
                <a:lnTo>
                  <a:pt x="2022249" y="5037916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 prst="coolSlant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Forma libre"/>
          <p:cNvSpPr/>
          <p:nvPr/>
        </p:nvSpPr>
        <p:spPr>
          <a:xfrm>
            <a:off x="0" y="4827706"/>
            <a:ext cx="9198591" cy="2101756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solidFill>
              <a:srgbClr val="031087"/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254000" h="254000"/>
            <a:bevelB w="254000" h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" name="11 CuadroTexto"/>
          <p:cNvSpPr txBox="1"/>
          <p:nvPr/>
        </p:nvSpPr>
        <p:spPr>
          <a:xfrm>
            <a:off x="428596" y="2500306"/>
            <a:ext cx="45720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 smtClean="0">
                <a:solidFill>
                  <a:schemeClr val="bg1"/>
                </a:solidFill>
              </a:rPr>
              <a:t>Media anual de 288.2 mm y 99.1 mm en el valle</a:t>
            </a:r>
          </a:p>
          <a:p>
            <a:r>
              <a:rPr lang="es-MX" sz="1600" dirty="0" smtClean="0">
                <a:solidFill>
                  <a:schemeClr val="bg1"/>
                </a:solidFill>
              </a:rPr>
              <a:t>P. La Angostura 106.73 hm</a:t>
            </a:r>
            <a:r>
              <a:rPr lang="es-MX" sz="1600" baseline="30000" dirty="0" smtClean="0">
                <a:solidFill>
                  <a:schemeClr val="bg1"/>
                </a:solidFill>
              </a:rPr>
              <a:t>3</a:t>
            </a:r>
            <a:endParaRPr lang="es-MX" sz="1600" dirty="0" smtClean="0">
              <a:solidFill>
                <a:schemeClr val="bg1"/>
              </a:solidFill>
            </a:endParaRPr>
          </a:p>
          <a:p>
            <a:r>
              <a:rPr lang="es-MX" sz="1600" dirty="0" smtClean="0">
                <a:solidFill>
                  <a:schemeClr val="bg1"/>
                </a:solidFill>
              </a:rPr>
              <a:t>P. El Novillo 645.22 hm</a:t>
            </a:r>
            <a:r>
              <a:rPr lang="es-MX" sz="1600" baseline="30000" dirty="0" smtClean="0">
                <a:solidFill>
                  <a:schemeClr val="bg1"/>
                </a:solidFill>
              </a:rPr>
              <a:t>3</a:t>
            </a:r>
            <a:endParaRPr lang="es-MX" sz="1600" dirty="0" smtClean="0">
              <a:solidFill>
                <a:schemeClr val="bg1"/>
              </a:solidFill>
            </a:endParaRPr>
          </a:p>
          <a:p>
            <a:r>
              <a:rPr lang="es-MX" sz="1600" dirty="0" smtClean="0">
                <a:solidFill>
                  <a:schemeClr val="bg1"/>
                </a:solidFill>
              </a:rPr>
              <a:t>P. Álvaro Obregón 125.10 hm</a:t>
            </a:r>
            <a:r>
              <a:rPr lang="es-MX" sz="1600" baseline="30000" dirty="0" smtClean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428596" y="5630307"/>
            <a:ext cx="47863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 smtClean="0">
                <a:solidFill>
                  <a:schemeClr val="bg1"/>
                </a:solidFill>
              </a:rPr>
              <a:t>Media anual de 287.7 mm y 110.3 mm en el valle</a:t>
            </a:r>
          </a:p>
          <a:p>
            <a:r>
              <a:rPr lang="es-MX" sz="1600" dirty="0" smtClean="0">
                <a:solidFill>
                  <a:schemeClr val="bg1"/>
                </a:solidFill>
              </a:rPr>
              <a:t>P. Adolfo Ruíz </a:t>
            </a:r>
            <a:r>
              <a:rPr lang="es-MX" sz="1600" dirty="0" err="1" smtClean="0">
                <a:solidFill>
                  <a:schemeClr val="bg1"/>
                </a:solidFill>
              </a:rPr>
              <a:t>Cortines</a:t>
            </a:r>
            <a:r>
              <a:rPr lang="es-MX" sz="1600" dirty="0" smtClean="0">
                <a:solidFill>
                  <a:schemeClr val="bg1"/>
                </a:solidFill>
              </a:rPr>
              <a:t> 273.81 hm</a:t>
            </a:r>
            <a:r>
              <a:rPr lang="es-MX" sz="1600" baseline="30000" dirty="0" smtClean="0">
                <a:solidFill>
                  <a:schemeClr val="bg1"/>
                </a:solidFill>
              </a:rPr>
              <a:t>3</a:t>
            </a:r>
            <a:endParaRPr lang="es-MX" sz="1600" dirty="0" smtClean="0">
              <a:solidFill>
                <a:schemeClr val="bg1"/>
              </a:solidFill>
            </a:endParaRPr>
          </a:p>
        </p:txBody>
      </p:sp>
      <p:grpSp>
        <p:nvGrpSpPr>
          <p:cNvPr id="15" name="14 Grupo"/>
          <p:cNvGrpSpPr/>
          <p:nvPr/>
        </p:nvGrpSpPr>
        <p:grpSpPr>
          <a:xfrm>
            <a:off x="5164284" y="285728"/>
            <a:ext cx="3336806" cy="6215106"/>
            <a:chOff x="5164284" y="285728"/>
            <a:chExt cx="3336806" cy="6215106"/>
          </a:xfrm>
        </p:grpSpPr>
        <p:pic>
          <p:nvPicPr>
            <p:cNvPr id="7" name="Picture 2" descr="H:\IMG HIDROGEOL2013\90X103 v6_1605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616" t="44606" r="6778" b="11075"/>
            <a:stretch/>
          </p:blipFill>
          <p:spPr bwMode="auto">
            <a:xfrm>
              <a:off x="5164284" y="285728"/>
              <a:ext cx="3336806" cy="6130411"/>
            </a:xfrm>
            <a:prstGeom prst="rect">
              <a:avLst/>
            </a:prstGeom>
            <a:noFill/>
            <a:ln w="25400">
              <a:solidFill>
                <a:schemeClr val="accent5">
                  <a:lumMod val="75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13 CuadroTexto"/>
            <p:cNvSpPr txBox="1"/>
            <p:nvPr/>
          </p:nvSpPr>
          <p:spPr>
            <a:xfrm>
              <a:off x="5995060" y="6100724"/>
              <a:ext cx="720080" cy="400110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27000" h="127000"/>
            </a:sp3d>
          </p:spPr>
          <p:txBody>
            <a:bodyPr wrap="square" rtlCol="0">
              <a:spAutoFit/>
            </a:bodyPr>
            <a:lstStyle/>
            <a:p>
              <a:r>
                <a:rPr lang="es-MX" sz="2000" b="1" dirty="0" smtClean="0">
                  <a:latin typeface="Lucida Sans Unicode"/>
                  <a:cs typeface="Lucida Sans Unicode"/>
                </a:rPr>
                <a:t>↟</a:t>
              </a:r>
              <a:r>
                <a:rPr lang="es-MX" sz="1000" dirty="0" smtClean="0">
                  <a:latin typeface="Lucida Sans Unicode"/>
                  <a:cs typeface="Lucida Sans Unicode"/>
                </a:rPr>
                <a:t>N</a:t>
              </a:r>
              <a:endParaRPr lang="es-MX" sz="1000" dirty="0"/>
            </a:p>
          </p:txBody>
        </p:sp>
      </p:grpSp>
    </p:spTree>
    <p:extLst>
      <p:ext uri="{BB962C8B-B14F-4D97-AF65-F5344CB8AC3E}">
        <p14:creationId xmlns:p14="http://schemas.microsoft.com/office/powerpoint/2010/main" val="1769288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Forma libre"/>
          <p:cNvSpPr/>
          <p:nvPr/>
        </p:nvSpPr>
        <p:spPr>
          <a:xfrm>
            <a:off x="7286064" y="-43568"/>
            <a:ext cx="1906935" cy="5155117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310996 w 3395390"/>
              <a:gd name="connsiteY15" fmla="*/ 4795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91707 w 3395390"/>
              <a:gd name="connsiteY13" fmla="*/ 593435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55367 w 3412079"/>
              <a:gd name="connsiteY0" fmla="*/ 5426050 h 5426050"/>
              <a:gd name="connsiteX1" fmla="*/ 1985218 w 3412079"/>
              <a:gd name="connsiteY1" fmla="*/ 4955771 h 5426050"/>
              <a:gd name="connsiteX2" fmla="*/ 2088246 w 3412079"/>
              <a:gd name="connsiteY2" fmla="*/ 4150552 h 5426050"/>
              <a:gd name="connsiteX3" fmla="*/ 2129190 w 3412079"/>
              <a:gd name="connsiteY3" fmla="*/ 3713824 h 5426050"/>
              <a:gd name="connsiteX4" fmla="*/ 2101894 w 3412079"/>
              <a:gd name="connsiteY4" fmla="*/ 3358982 h 5426050"/>
              <a:gd name="connsiteX5" fmla="*/ 1979064 w 3412079"/>
              <a:gd name="connsiteY5" fmla="*/ 2772128 h 5426050"/>
              <a:gd name="connsiteX6" fmla="*/ 1949170 w 3412079"/>
              <a:gd name="connsiteY6" fmla="*/ 2583944 h 5426050"/>
              <a:gd name="connsiteX7" fmla="*/ 1772141 w 3412079"/>
              <a:gd name="connsiteY7" fmla="*/ 2066471 h 5426050"/>
              <a:gd name="connsiteX8" fmla="*/ 1635267 w 3412079"/>
              <a:gd name="connsiteY8" fmla="*/ 1768120 h 5426050"/>
              <a:gd name="connsiteX9" fmla="*/ 1521039 w 3412079"/>
              <a:gd name="connsiteY9" fmla="*/ 1535372 h 5426050"/>
              <a:gd name="connsiteX10" fmla="*/ 1438665 w 3412079"/>
              <a:gd name="connsiteY10" fmla="*/ 1389523 h 5426050"/>
              <a:gd name="connsiteX11" fmla="*/ 1338960 w 3412079"/>
              <a:gd name="connsiteY11" fmla="*/ 1226995 h 5426050"/>
              <a:gd name="connsiteX12" fmla="*/ 1158936 w 3412079"/>
              <a:gd name="connsiteY12" fmla="*/ 983942 h 5426050"/>
              <a:gd name="connsiteX13" fmla="*/ 808396 w 3412079"/>
              <a:gd name="connsiteY13" fmla="*/ 628997 h 5426050"/>
              <a:gd name="connsiteX14" fmla="*/ 385250 w 3412079"/>
              <a:gd name="connsiteY14" fmla="*/ 301667 h 5426050"/>
              <a:gd name="connsiteX15" fmla="*/ 144114 w 3412079"/>
              <a:gd name="connsiteY15" fmla="*/ 110600 h 5426050"/>
              <a:gd name="connsiteX16" fmla="*/ 0 w 3412079"/>
              <a:gd name="connsiteY16" fmla="*/ 0 h 5426050"/>
              <a:gd name="connsiteX17" fmla="*/ 3412079 w 3412079"/>
              <a:gd name="connsiteY17" fmla="*/ 35562 h 5426050"/>
              <a:gd name="connsiteX18" fmla="*/ 3394882 w 3412079"/>
              <a:gd name="connsiteY18" fmla="*/ 4764322 h 5426050"/>
              <a:gd name="connsiteX19" fmla="*/ 1855367 w 3412079"/>
              <a:gd name="connsiteY19" fmla="*/ 5426050 h 5426050"/>
              <a:gd name="connsiteX0" fmla="*/ 2022249 w 3412079"/>
              <a:gd name="connsiteY0" fmla="*/ 5037916 h 5037916"/>
              <a:gd name="connsiteX1" fmla="*/ 1985218 w 3412079"/>
              <a:gd name="connsiteY1" fmla="*/ 4955771 h 5037916"/>
              <a:gd name="connsiteX2" fmla="*/ 2088246 w 3412079"/>
              <a:gd name="connsiteY2" fmla="*/ 4150552 h 5037916"/>
              <a:gd name="connsiteX3" fmla="*/ 2129190 w 3412079"/>
              <a:gd name="connsiteY3" fmla="*/ 3713824 h 5037916"/>
              <a:gd name="connsiteX4" fmla="*/ 2101894 w 3412079"/>
              <a:gd name="connsiteY4" fmla="*/ 3358982 h 5037916"/>
              <a:gd name="connsiteX5" fmla="*/ 1979064 w 3412079"/>
              <a:gd name="connsiteY5" fmla="*/ 2772128 h 5037916"/>
              <a:gd name="connsiteX6" fmla="*/ 1949170 w 3412079"/>
              <a:gd name="connsiteY6" fmla="*/ 2583944 h 5037916"/>
              <a:gd name="connsiteX7" fmla="*/ 1772141 w 3412079"/>
              <a:gd name="connsiteY7" fmla="*/ 2066471 h 5037916"/>
              <a:gd name="connsiteX8" fmla="*/ 1635267 w 3412079"/>
              <a:gd name="connsiteY8" fmla="*/ 1768120 h 5037916"/>
              <a:gd name="connsiteX9" fmla="*/ 1521039 w 3412079"/>
              <a:gd name="connsiteY9" fmla="*/ 1535372 h 5037916"/>
              <a:gd name="connsiteX10" fmla="*/ 1438665 w 3412079"/>
              <a:gd name="connsiteY10" fmla="*/ 1389523 h 5037916"/>
              <a:gd name="connsiteX11" fmla="*/ 1338960 w 3412079"/>
              <a:gd name="connsiteY11" fmla="*/ 1226995 h 5037916"/>
              <a:gd name="connsiteX12" fmla="*/ 1158936 w 3412079"/>
              <a:gd name="connsiteY12" fmla="*/ 983942 h 5037916"/>
              <a:gd name="connsiteX13" fmla="*/ 808396 w 3412079"/>
              <a:gd name="connsiteY13" fmla="*/ 628997 h 5037916"/>
              <a:gd name="connsiteX14" fmla="*/ 385250 w 3412079"/>
              <a:gd name="connsiteY14" fmla="*/ 301667 h 5037916"/>
              <a:gd name="connsiteX15" fmla="*/ 144114 w 3412079"/>
              <a:gd name="connsiteY15" fmla="*/ 110600 h 5037916"/>
              <a:gd name="connsiteX16" fmla="*/ 0 w 3412079"/>
              <a:gd name="connsiteY16" fmla="*/ 0 h 5037916"/>
              <a:gd name="connsiteX17" fmla="*/ 3412079 w 3412079"/>
              <a:gd name="connsiteY17" fmla="*/ 35562 h 5037916"/>
              <a:gd name="connsiteX18" fmla="*/ 3394882 w 3412079"/>
              <a:gd name="connsiteY18" fmla="*/ 4764322 h 5037916"/>
              <a:gd name="connsiteX19" fmla="*/ 2022249 w 3412079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1979064 w 3445460"/>
              <a:gd name="connsiteY5" fmla="*/ 27721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45819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138311 w 3445460"/>
              <a:gd name="connsiteY2" fmla="*/ 4150552 h 5037916"/>
              <a:gd name="connsiteX3" fmla="*/ 2179255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138311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25560 w 3445458"/>
              <a:gd name="connsiteY12" fmla="*/ 929784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445458" h="5037916">
                <a:moveTo>
                  <a:pt x="2022249" y="5037916"/>
                </a:moveTo>
                <a:lnTo>
                  <a:pt x="1985218" y="4955771"/>
                </a:lnTo>
                <a:lnTo>
                  <a:pt x="2138311" y="4150552"/>
                </a:lnTo>
                <a:lnTo>
                  <a:pt x="2179255" y="3713824"/>
                </a:lnTo>
                <a:lnTo>
                  <a:pt x="2151960" y="3358982"/>
                </a:lnTo>
                <a:cubicBezTo>
                  <a:pt x="2149957" y="3220531"/>
                  <a:pt x="2131265" y="3118184"/>
                  <a:pt x="2095884" y="2943628"/>
                </a:cubicBezTo>
                <a:cubicBezTo>
                  <a:pt x="2092966" y="2934276"/>
                  <a:pt x="2002152" y="2611350"/>
                  <a:pt x="1999234" y="2601998"/>
                </a:cubicBezTo>
                <a:cubicBezTo>
                  <a:pt x="1950795" y="2401958"/>
                  <a:pt x="1857578" y="2271677"/>
                  <a:pt x="1772141" y="2066471"/>
                </a:cubicBezTo>
                <a:cubicBezTo>
                  <a:pt x="1733564" y="1970464"/>
                  <a:pt x="1700271" y="1900284"/>
                  <a:pt x="1635267" y="1768120"/>
                </a:cubicBezTo>
                <a:cubicBezTo>
                  <a:pt x="1589893" y="1671855"/>
                  <a:pt x="1543235" y="1582114"/>
                  <a:pt x="1521039" y="1535372"/>
                </a:cubicBezTo>
                <a:cubicBezTo>
                  <a:pt x="1498843" y="1488630"/>
                  <a:pt x="1454917" y="1419397"/>
                  <a:pt x="1438665" y="1389523"/>
                </a:cubicBezTo>
                <a:lnTo>
                  <a:pt x="1338960" y="1226995"/>
                </a:lnTo>
                <a:lnTo>
                  <a:pt x="1125560" y="929784"/>
                </a:lnTo>
                <a:lnTo>
                  <a:pt x="808396" y="628997"/>
                </a:lnTo>
                <a:lnTo>
                  <a:pt x="385250" y="301667"/>
                </a:lnTo>
                <a:lnTo>
                  <a:pt x="144114" y="110600"/>
                </a:lnTo>
                <a:lnTo>
                  <a:pt x="0" y="0"/>
                </a:lnTo>
                <a:lnTo>
                  <a:pt x="3412079" y="35562"/>
                </a:lnTo>
                <a:cubicBezTo>
                  <a:pt x="3406347" y="1611815"/>
                  <a:pt x="3450679" y="3115860"/>
                  <a:pt x="3444947" y="4692113"/>
                </a:cubicBezTo>
                <a:lnTo>
                  <a:pt x="2022249" y="5037916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 prst="coolSlant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2 Forma libre"/>
          <p:cNvSpPr/>
          <p:nvPr/>
        </p:nvSpPr>
        <p:spPr>
          <a:xfrm>
            <a:off x="0" y="4827706"/>
            <a:ext cx="9198591" cy="2101756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rgbClr val="2005E5"/>
          </a:solidFill>
          <a:ln>
            <a:solidFill>
              <a:srgbClr val="031087"/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254000" h="254000"/>
            <a:bevelB w="254000" h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3 Rectángulo"/>
          <p:cNvSpPr/>
          <p:nvPr/>
        </p:nvSpPr>
        <p:spPr>
          <a:xfrm>
            <a:off x="248777" y="467961"/>
            <a:ext cx="3387119" cy="58477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rtDeco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9050">
                  <a:solidFill>
                    <a:srgbClr val="0070C0"/>
                  </a:solidFill>
                </a:ln>
                <a:solidFill>
                  <a:srgbClr val="0825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COMENTARIOS</a:t>
            </a:r>
            <a:endParaRPr lang="es-ES" sz="3200" b="1" cap="none" spc="0" dirty="0">
              <a:ln w="19050">
                <a:solidFill>
                  <a:srgbClr val="0070C0"/>
                </a:solidFill>
              </a:ln>
              <a:solidFill>
                <a:srgbClr val="0825B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323528" y="1052736"/>
            <a:ext cx="66967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chemeClr val="bg1"/>
                </a:solidFill>
              </a:rPr>
              <a:t>1.- </a:t>
            </a:r>
            <a:r>
              <a:rPr lang="es-MX" dirty="0">
                <a:solidFill>
                  <a:schemeClr val="bg1"/>
                </a:solidFill>
              </a:rPr>
              <a:t>La infiltración y movimiento de las aguas subterráneas, dependen en gran medida de la composición litológica del subsuelo que contiene al acuífero, las particularidades del paisaje y las estructuras geológicas. 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755576" y="3933056"/>
            <a:ext cx="75608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dirty="0">
                <a:solidFill>
                  <a:schemeClr val="bg1"/>
                </a:solidFill>
              </a:rPr>
              <a:t>3</a:t>
            </a:r>
            <a:r>
              <a:rPr lang="es-MX" dirty="0" smtClean="0">
                <a:solidFill>
                  <a:schemeClr val="bg1"/>
                </a:solidFill>
              </a:rPr>
              <a:t>.- Un plano de este tipo incluye </a:t>
            </a:r>
            <a:r>
              <a:rPr lang="es-MX" dirty="0">
                <a:solidFill>
                  <a:schemeClr val="bg1"/>
                </a:solidFill>
              </a:rPr>
              <a:t>características relacionadas con la captación de aguas superficiales como el </a:t>
            </a:r>
            <a:r>
              <a:rPr lang="es-MX" b="1" dirty="0">
                <a:solidFill>
                  <a:schemeClr val="bg1"/>
                </a:solidFill>
              </a:rPr>
              <a:t>estudio del paisaje, porosidad, permeabilidad y separación de zonas que potencialmente contienen agua subterránea</a:t>
            </a:r>
            <a:r>
              <a:rPr lang="es-MX" dirty="0">
                <a:solidFill>
                  <a:schemeClr val="bg1"/>
                </a:solidFill>
              </a:rPr>
              <a:t>.</a:t>
            </a:r>
          </a:p>
          <a:p>
            <a:pPr algn="r"/>
            <a:endParaRPr lang="es-MX" dirty="0">
              <a:solidFill>
                <a:schemeClr val="bg1"/>
              </a:solidFill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611560" y="2455728"/>
            <a:ext cx="68407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>
                <a:solidFill>
                  <a:schemeClr val="bg1"/>
                </a:solidFill>
              </a:rPr>
              <a:t>2.- Utilizando criterio </a:t>
            </a:r>
            <a:r>
              <a:rPr lang="es-MX" dirty="0">
                <a:solidFill>
                  <a:schemeClr val="bg1"/>
                </a:solidFill>
              </a:rPr>
              <a:t>geológico-geomorfológico, se </a:t>
            </a:r>
            <a:r>
              <a:rPr lang="es-MX" dirty="0" smtClean="0">
                <a:solidFill>
                  <a:schemeClr val="bg1"/>
                </a:solidFill>
              </a:rPr>
              <a:t>realiza una clasificación del terreno </a:t>
            </a:r>
            <a:r>
              <a:rPr lang="es-MX" dirty="0">
                <a:solidFill>
                  <a:schemeClr val="bg1"/>
                </a:solidFill>
              </a:rPr>
              <a:t>de acuerdo a los factores cualitativos de permeabilidad primaria (litología), secundaria (estructura) y </a:t>
            </a:r>
            <a:r>
              <a:rPr lang="es-MX" dirty="0" err="1">
                <a:solidFill>
                  <a:schemeClr val="bg1"/>
                </a:solidFill>
              </a:rPr>
              <a:t>geoforma</a:t>
            </a:r>
            <a:r>
              <a:rPr lang="es-MX" dirty="0">
                <a:solidFill>
                  <a:schemeClr val="bg1"/>
                </a:solidFill>
              </a:rPr>
              <a:t>.</a:t>
            </a:r>
          </a:p>
          <a:p>
            <a:pPr algn="ctr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873923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1 CuadroTexto"/>
          <p:cNvSpPr txBox="1">
            <a:spLocks noChangeArrowheads="1"/>
          </p:cNvSpPr>
          <p:nvPr/>
        </p:nvSpPr>
        <p:spPr bwMode="auto">
          <a:xfrm>
            <a:off x="179513" y="260648"/>
            <a:ext cx="8501122" cy="2339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es-MX" b="1" dirty="0" smtClean="0">
              <a:solidFill>
                <a:schemeClr val="bg1"/>
              </a:solidFill>
            </a:endParaRPr>
          </a:p>
          <a:p>
            <a:r>
              <a:rPr lang="es-MX" b="1" dirty="0">
                <a:solidFill>
                  <a:schemeClr val="bg1"/>
                </a:solidFill>
              </a:rPr>
              <a:t>	</a:t>
            </a:r>
            <a:endParaRPr lang="es-MX" dirty="0">
              <a:solidFill>
                <a:schemeClr val="bg1"/>
              </a:solidFill>
            </a:endParaRPr>
          </a:p>
          <a:p>
            <a:pPr marL="285750" indent="-285750">
              <a:buClr>
                <a:srgbClr val="0303E9"/>
              </a:buClr>
              <a:buSzPct val="120000"/>
              <a:buFont typeface="Lucida Sans Unicode" pitchFamily="34" charset="0"/>
              <a:buChar char="◈"/>
            </a:pPr>
            <a:r>
              <a:rPr lang="es-MX" sz="2000" b="1" dirty="0" smtClean="0">
                <a:solidFill>
                  <a:schemeClr val="bg1"/>
                </a:solidFill>
              </a:rPr>
              <a:t>Difusión </a:t>
            </a:r>
            <a:r>
              <a:rPr lang="es-MX" sz="2000" b="1" dirty="0">
                <a:solidFill>
                  <a:schemeClr val="bg1"/>
                </a:solidFill>
              </a:rPr>
              <a:t>a la </a:t>
            </a:r>
            <a:r>
              <a:rPr lang="es-MX" sz="2000" b="1" dirty="0" smtClean="0">
                <a:solidFill>
                  <a:schemeClr val="bg1"/>
                </a:solidFill>
              </a:rPr>
              <a:t>población</a:t>
            </a:r>
          </a:p>
          <a:p>
            <a:pPr>
              <a:buClr>
                <a:srgbClr val="0303E9"/>
              </a:buClr>
              <a:buSzPct val="120000"/>
            </a:pPr>
            <a:endParaRPr lang="es-MX" b="1" dirty="0">
              <a:solidFill>
                <a:schemeClr val="bg1"/>
              </a:solidFill>
            </a:endParaRPr>
          </a:p>
          <a:p>
            <a:pPr marL="285750" indent="-285750" algn="just">
              <a:buClr>
                <a:srgbClr val="0070C0"/>
              </a:buClr>
              <a:buSzPct val="120000"/>
              <a:buFont typeface="Lucida Sans Unicode" pitchFamily="34" charset="0"/>
              <a:buChar char="▸"/>
            </a:pPr>
            <a:r>
              <a:rPr lang="es-MX" dirty="0" smtClean="0">
                <a:solidFill>
                  <a:schemeClr val="bg1"/>
                </a:solidFill>
              </a:rPr>
              <a:t>Conocimiento de condiciones acuíferas</a:t>
            </a:r>
          </a:p>
          <a:p>
            <a:pPr marL="285750" indent="-285750" algn="just">
              <a:buClr>
                <a:srgbClr val="0070C0"/>
              </a:buClr>
              <a:buSzPct val="120000"/>
              <a:buFont typeface="Lucida Sans Unicode" pitchFamily="34" charset="0"/>
              <a:buChar char="▸"/>
            </a:pPr>
            <a:r>
              <a:rPr lang="es-MX" dirty="0" smtClean="0">
                <a:solidFill>
                  <a:schemeClr val="bg1"/>
                </a:solidFill>
              </a:rPr>
              <a:t>Ubicación topográfica </a:t>
            </a:r>
            <a:r>
              <a:rPr lang="es-MX" dirty="0">
                <a:solidFill>
                  <a:schemeClr val="bg1"/>
                </a:solidFill>
              </a:rPr>
              <a:t>de predios </a:t>
            </a:r>
            <a:endParaRPr lang="es-MX" dirty="0" smtClean="0">
              <a:solidFill>
                <a:schemeClr val="bg1"/>
              </a:solidFill>
            </a:endParaRPr>
          </a:p>
          <a:p>
            <a:pPr marL="285750" indent="-285750" algn="just">
              <a:buClr>
                <a:srgbClr val="0070C0"/>
              </a:buClr>
              <a:buSzPct val="120000"/>
              <a:buFont typeface="Lucida Sans Unicode" pitchFamily="34" charset="0"/>
              <a:buChar char="▸"/>
            </a:pPr>
            <a:r>
              <a:rPr lang="es-MX" dirty="0" smtClean="0">
                <a:solidFill>
                  <a:schemeClr val="bg1"/>
                </a:solidFill>
              </a:rPr>
              <a:t>Planificación de </a:t>
            </a:r>
            <a:r>
              <a:rPr lang="es-MX" dirty="0">
                <a:solidFill>
                  <a:schemeClr val="bg1"/>
                </a:solidFill>
              </a:rPr>
              <a:t>nuevos </a:t>
            </a:r>
            <a:r>
              <a:rPr lang="es-MX" dirty="0" smtClean="0">
                <a:solidFill>
                  <a:schemeClr val="bg1"/>
                </a:solidFill>
              </a:rPr>
              <a:t>pozos</a:t>
            </a:r>
          </a:p>
          <a:p>
            <a:pPr algn="just"/>
            <a:endParaRPr lang="es-MX" dirty="0" smtClean="0">
              <a:solidFill>
                <a:schemeClr val="bg1"/>
              </a:solidFill>
            </a:endParaRPr>
          </a:p>
        </p:txBody>
      </p:sp>
      <p:sp>
        <p:nvSpPr>
          <p:cNvPr id="12" name="11 Forma libre"/>
          <p:cNvSpPr/>
          <p:nvPr/>
        </p:nvSpPr>
        <p:spPr>
          <a:xfrm>
            <a:off x="0" y="4827706"/>
            <a:ext cx="9198591" cy="2101756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rgbClr val="031087"/>
          </a:solidFill>
          <a:ln>
            <a:solidFill>
              <a:srgbClr val="031087"/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254000" h="254000"/>
            <a:bevelB w="254000" h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12 Forma libre"/>
          <p:cNvSpPr/>
          <p:nvPr/>
        </p:nvSpPr>
        <p:spPr>
          <a:xfrm>
            <a:off x="6062837" y="-15858"/>
            <a:ext cx="3111689" cy="5524572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763735 w 3111689"/>
              <a:gd name="connsiteY5" fmla="*/ 2890521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33401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3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819754 w 3111689"/>
              <a:gd name="connsiteY2" fmla="*/ 4279335 h 5398971"/>
              <a:gd name="connsiteX3" fmla="*/ 1828800 w 3111689"/>
              <a:gd name="connsiteY3" fmla="*/ 3686745 h 5398971"/>
              <a:gd name="connsiteX4" fmla="*/ 1801503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819754 w 3111689"/>
              <a:gd name="connsiteY2" fmla="*/ 4279335 h 5398971"/>
              <a:gd name="connsiteX3" fmla="*/ 1828800 w 3111689"/>
              <a:gd name="connsiteY3" fmla="*/ 3686745 h 5398971"/>
              <a:gd name="connsiteX4" fmla="*/ 1801503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819754 w 3111689"/>
              <a:gd name="connsiteY2" fmla="*/ 4279335 h 5398971"/>
              <a:gd name="connsiteX3" fmla="*/ 1828800 w 3111689"/>
              <a:gd name="connsiteY3" fmla="*/ 3686745 h 5398971"/>
              <a:gd name="connsiteX4" fmla="*/ 1801503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279335 h 5398971"/>
              <a:gd name="connsiteX3" fmla="*/ 1828800 w 3111689"/>
              <a:gd name="connsiteY3" fmla="*/ 3686745 h 5398971"/>
              <a:gd name="connsiteX4" fmla="*/ 1801503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279335 h 5398971"/>
              <a:gd name="connsiteX3" fmla="*/ 1828800 w 3111689"/>
              <a:gd name="connsiteY3" fmla="*/ 3686745 h 5398971"/>
              <a:gd name="connsiteX4" fmla="*/ 1801503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560651 w 3111689"/>
              <a:gd name="connsiteY7" fmla="*/ 2200738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279335 h 5398971"/>
              <a:gd name="connsiteX3" fmla="*/ 1828800 w 3111689"/>
              <a:gd name="connsiteY3" fmla="*/ 3686745 h 5398971"/>
              <a:gd name="connsiteX4" fmla="*/ 1826903 w 3111689"/>
              <a:gd name="connsiteY4" fmla="*/ 3313286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560651 w 3111689"/>
              <a:gd name="connsiteY7" fmla="*/ 2200738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806906 w 3111689"/>
              <a:gd name="connsiteY2" fmla="*/ 4217279 h 5398971"/>
              <a:gd name="connsiteX3" fmla="*/ 1828800 w 3111689"/>
              <a:gd name="connsiteY3" fmla="*/ 3686745 h 5398971"/>
              <a:gd name="connsiteX4" fmla="*/ 1826903 w 3111689"/>
              <a:gd name="connsiteY4" fmla="*/ 3313286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560651 w 3111689"/>
              <a:gd name="connsiteY7" fmla="*/ 2200738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806906 w 3111689"/>
              <a:gd name="connsiteY2" fmla="*/ 4217279 h 5398971"/>
              <a:gd name="connsiteX3" fmla="*/ 1811163 w 3111689"/>
              <a:gd name="connsiteY3" fmla="*/ 4086393 h 5398971"/>
              <a:gd name="connsiteX4" fmla="*/ 1828800 w 3111689"/>
              <a:gd name="connsiteY4" fmla="*/ 3686745 h 5398971"/>
              <a:gd name="connsiteX5" fmla="*/ 1826903 w 3111689"/>
              <a:gd name="connsiteY5" fmla="*/ 3313286 h 5398971"/>
              <a:gd name="connsiteX6" fmla="*/ 1763735 w 3111689"/>
              <a:gd name="connsiteY6" fmla="*/ 2890521 h 5398971"/>
              <a:gd name="connsiteX7" fmla="*/ 1680678 w 3111689"/>
              <a:gd name="connsiteY7" fmla="*/ 2556865 h 5398971"/>
              <a:gd name="connsiteX8" fmla="*/ 1560651 w 3111689"/>
              <a:gd name="connsiteY8" fmla="*/ 2200738 h 5398971"/>
              <a:gd name="connsiteX9" fmla="*/ 1334877 w 3111689"/>
              <a:gd name="connsiteY9" fmla="*/ 1741041 h 5398971"/>
              <a:gd name="connsiteX10" fmla="*/ 1220649 w 3111689"/>
              <a:gd name="connsiteY10" fmla="*/ 1508293 h 5398971"/>
              <a:gd name="connsiteX11" fmla="*/ 1138275 w 3111689"/>
              <a:gd name="connsiteY11" fmla="*/ 1362444 h 5398971"/>
              <a:gd name="connsiteX12" fmla="*/ 1038570 w 3111689"/>
              <a:gd name="connsiteY12" fmla="*/ 1199916 h 5398971"/>
              <a:gd name="connsiteX13" fmla="*/ 858546 w 3111689"/>
              <a:gd name="connsiteY13" fmla="*/ 956863 h 5398971"/>
              <a:gd name="connsiteX14" fmla="*/ 491319 w 3111689"/>
              <a:gd name="connsiteY14" fmla="*/ 547760 h 5398971"/>
              <a:gd name="connsiteX15" fmla="*/ 218364 w 3111689"/>
              <a:gd name="connsiteY15" fmla="*/ 247509 h 5398971"/>
              <a:gd name="connsiteX16" fmla="*/ 27295 w 3111689"/>
              <a:gd name="connsiteY16" fmla="*/ 56441 h 5398971"/>
              <a:gd name="connsiteX17" fmla="*/ 0 w 3111689"/>
              <a:gd name="connsiteY17" fmla="*/ 0 h 5398971"/>
              <a:gd name="connsiteX18" fmla="*/ 3111689 w 3111689"/>
              <a:gd name="connsiteY18" fmla="*/ 8483 h 5398971"/>
              <a:gd name="connsiteX19" fmla="*/ 3094492 w 3111689"/>
              <a:gd name="connsiteY19" fmla="*/ 4737243 h 5398971"/>
              <a:gd name="connsiteX20" fmla="*/ 1554977 w 3111689"/>
              <a:gd name="connsiteY20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75156 w 3111689"/>
              <a:gd name="connsiteY2" fmla="*/ 4508944 h 5398971"/>
              <a:gd name="connsiteX3" fmla="*/ 1811163 w 3111689"/>
              <a:gd name="connsiteY3" fmla="*/ 4086393 h 5398971"/>
              <a:gd name="connsiteX4" fmla="*/ 1828800 w 3111689"/>
              <a:gd name="connsiteY4" fmla="*/ 3686745 h 5398971"/>
              <a:gd name="connsiteX5" fmla="*/ 1826903 w 3111689"/>
              <a:gd name="connsiteY5" fmla="*/ 3313286 h 5398971"/>
              <a:gd name="connsiteX6" fmla="*/ 1763735 w 3111689"/>
              <a:gd name="connsiteY6" fmla="*/ 2890521 h 5398971"/>
              <a:gd name="connsiteX7" fmla="*/ 1680678 w 3111689"/>
              <a:gd name="connsiteY7" fmla="*/ 2556865 h 5398971"/>
              <a:gd name="connsiteX8" fmla="*/ 1560651 w 3111689"/>
              <a:gd name="connsiteY8" fmla="*/ 2200738 h 5398971"/>
              <a:gd name="connsiteX9" fmla="*/ 1334877 w 3111689"/>
              <a:gd name="connsiteY9" fmla="*/ 1741041 h 5398971"/>
              <a:gd name="connsiteX10" fmla="*/ 1220649 w 3111689"/>
              <a:gd name="connsiteY10" fmla="*/ 1508293 h 5398971"/>
              <a:gd name="connsiteX11" fmla="*/ 1138275 w 3111689"/>
              <a:gd name="connsiteY11" fmla="*/ 1362444 h 5398971"/>
              <a:gd name="connsiteX12" fmla="*/ 1038570 w 3111689"/>
              <a:gd name="connsiteY12" fmla="*/ 1199916 h 5398971"/>
              <a:gd name="connsiteX13" fmla="*/ 858546 w 3111689"/>
              <a:gd name="connsiteY13" fmla="*/ 956863 h 5398971"/>
              <a:gd name="connsiteX14" fmla="*/ 491319 w 3111689"/>
              <a:gd name="connsiteY14" fmla="*/ 547760 h 5398971"/>
              <a:gd name="connsiteX15" fmla="*/ 218364 w 3111689"/>
              <a:gd name="connsiteY15" fmla="*/ 247509 h 5398971"/>
              <a:gd name="connsiteX16" fmla="*/ 27295 w 3111689"/>
              <a:gd name="connsiteY16" fmla="*/ 56441 h 5398971"/>
              <a:gd name="connsiteX17" fmla="*/ 0 w 3111689"/>
              <a:gd name="connsiteY17" fmla="*/ 0 h 5398971"/>
              <a:gd name="connsiteX18" fmla="*/ 3111689 w 3111689"/>
              <a:gd name="connsiteY18" fmla="*/ 8483 h 5398971"/>
              <a:gd name="connsiteX19" fmla="*/ 3094492 w 3111689"/>
              <a:gd name="connsiteY19" fmla="*/ 4737243 h 5398971"/>
              <a:gd name="connsiteX20" fmla="*/ 1554977 w 3111689"/>
              <a:gd name="connsiteY20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75156 w 3111689"/>
              <a:gd name="connsiteY2" fmla="*/ 4508944 h 5398971"/>
              <a:gd name="connsiteX3" fmla="*/ 1811163 w 3111689"/>
              <a:gd name="connsiteY3" fmla="*/ 4086393 h 5398971"/>
              <a:gd name="connsiteX4" fmla="*/ 1828800 w 3111689"/>
              <a:gd name="connsiteY4" fmla="*/ 3686745 h 5398971"/>
              <a:gd name="connsiteX5" fmla="*/ 1826903 w 3111689"/>
              <a:gd name="connsiteY5" fmla="*/ 3313286 h 5398971"/>
              <a:gd name="connsiteX6" fmla="*/ 1763735 w 3111689"/>
              <a:gd name="connsiteY6" fmla="*/ 2890521 h 5398971"/>
              <a:gd name="connsiteX7" fmla="*/ 1680678 w 3111689"/>
              <a:gd name="connsiteY7" fmla="*/ 2556865 h 5398971"/>
              <a:gd name="connsiteX8" fmla="*/ 1560651 w 3111689"/>
              <a:gd name="connsiteY8" fmla="*/ 2200738 h 5398971"/>
              <a:gd name="connsiteX9" fmla="*/ 1430127 w 3111689"/>
              <a:gd name="connsiteY9" fmla="*/ 1902388 h 5398971"/>
              <a:gd name="connsiteX10" fmla="*/ 1220649 w 3111689"/>
              <a:gd name="connsiteY10" fmla="*/ 1508293 h 5398971"/>
              <a:gd name="connsiteX11" fmla="*/ 1138275 w 3111689"/>
              <a:gd name="connsiteY11" fmla="*/ 1362444 h 5398971"/>
              <a:gd name="connsiteX12" fmla="*/ 1038570 w 3111689"/>
              <a:gd name="connsiteY12" fmla="*/ 1199916 h 5398971"/>
              <a:gd name="connsiteX13" fmla="*/ 858546 w 3111689"/>
              <a:gd name="connsiteY13" fmla="*/ 956863 h 5398971"/>
              <a:gd name="connsiteX14" fmla="*/ 491319 w 3111689"/>
              <a:gd name="connsiteY14" fmla="*/ 547760 h 5398971"/>
              <a:gd name="connsiteX15" fmla="*/ 218364 w 3111689"/>
              <a:gd name="connsiteY15" fmla="*/ 247509 h 5398971"/>
              <a:gd name="connsiteX16" fmla="*/ 27295 w 3111689"/>
              <a:gd name="connsiteY16" fmla="*/ 56441 h 5398971"/>
              <a:gd name="connsiteX17" fmla="*/ 0 w 3111689"/>
              <a:gd name="connsiteY17" fmla="*/ 0 h 5398971"/>
              <a:gd name="connsiteX18" fmla="*/ 3111689 w 3111689"/>
              <a:gd name="connsiteY18" fmla="*/ 8483 h 5398971"/>
              <a:gd name="connsiteX19" fmla="*/ 3094492 w 3111689"/>
              <a:gd name="connsiteY19" fmla="*/ 4737243 h 5398971"/>
              <a:gd name="connsiteX20" fmla="*/ 1554977 w 3111689"/>
              <a:gd name="connsiteY20" fmla="*/ 5398971 h 5398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111689" h="5398971">
                <a:moveTo>
                  <a:pt x="1554977" y="5398971"/>
                </a:moveTo>
                <a:lnTo>
                  <a:pt x="1684828" y="4928692"/>
                </a:lnTo>
                <a:lnTo>
                  <a:pt x="1775156" y="4508944"/>
                </a:lnTo>
                <a:cubicBezTo>
                  <a:pt x="1795153" y="4386143"/>
                  <a:pt x="1807514" y="4174815"/>
                  <a:pt x="1811163" y="4086393"/>
                </a:cubicBezTo>
                <a:cubicBezTo>
                  <a:pt x="1814812" y="3997971"/>
                  <a:pt x="1825118" y="3833179"/>
                  <a:pt x="1828800" y="3686745"/>
                </a:cubicBezTo>
                <a:cubicBezTo>
                  <a:pt x="1830334" y="3568464"/>
                  <a:pt x="1825369" y="3431567"/>
                  <a:pt x="1826903" y="3313286"/>
                </a:cubicBezTo>
                <a:lnTo>
                  <a:pt x="1763735" y="2890521"/>
                </a:lnTo>
                <a:cubicBezTo>
                  <a:pt x="1760817" y="2881169"/>
                  <a:pt x="1683596" y="2566217"/>
                  <a:pt x="1680678" y="2556865"/>
                </a:cubicBezTo>
                <a:cubicBezTo>
                  <a:pt x="1632239" y="2356825"/>
                  <a:pt x="1646088" y="2405944"/>
                  <a:pt x="1560651" y="2200738"/>
                </a:cubicBezTo>
                <a:cubicBezTo>
                  <a:pt x="1522074" y="2104731"/>
                  <a:pt x="1495131" y="2034552"/>
                  <a:pt x="1430127" y="1902388"/>
                </a:cubicBezTo>
                <a:cubicBezTo>
                  <a:pt x="1384753" y="1806123"/>
                  <a:pt x="1242845" y="1555035"/>
                  <a:pt x="1220649" y="1508293"/>
                </a:cubicBezTo>
                <a:cubicBezTo>
                  <a:pt x="1198453" y="1461551"/>
                  <a:pt x="1154527" y="1392318"/>
                  <a:pt x="1138275" y="1362444"/>
                </a:cubicBezTo>
                <a:lnTo>
                  <a:pt x="1038570" y="1199916"/>
                </a:lnTo>
                <a:lnTo>
                  <a:pt x="858546" y="956863"/>
                </a:lnTo>
                <a:lnTo>
                  <a:pt x="491319" y="547760"/>
                </a:lnTo>
                <a:lnTo>
                  <a:pt x="218364" y="247509"/>
                </a:lnTo>
                <a:lnTo>
                  <a:pt x="27295" y="56441"/>
                </a:lnTo>
                <a:lnTo>
                  <a:pt x="0" y="0"/>
                </a:lnTo>
                <a:lnTo>
                  <a:pt x="3111689" y="8483"/>
                </a:lnTo>
                <a:cubicBezTo>
                  <a:pt x="3105957" y="1584736"/>
                  <a:pt x="3100224" y="3160990"/>
                  <a:pt x="3094492" y="4737243"/>
                </a:cubicBezTo>
                <a:lnTo>
                  <a:pt x="1554977" y="5398971"/>
                </a:lnTo>
                <a:close/>
              </a:path>
            </a:pathLst>
          </a:custGeom>
          <a:solidFill>
            <a:srgbClr val="DEA900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317500" h="317500" prst="coolSlant"/>
            <a:bevelB w="31750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" name="1 CuadroTexto"/>
          <p:cNvSpPr txBox="1">
            <a:spLocks noChangeArrowheads="1"/>
          </p:cNvSpPr>
          <p:nvPr/>
        </p:nvSpPr>
        <p:spPr bwMode="auto">
          <a:xfrm>
            <a:off x="179512" y="2680860"/>
            <a:ext cx="7332961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 algn="just">
              <a:buClr>
                <a:srgbClr val="0303E9"/>
              </a:buClr>
              <a:buSzPct val="120000"/>
              <a:buFont typeface="Lucida Sans Unicode" pitchFamily="34" charset="0"/>
              <a:buChar char="◈"/>
            </a:pPr>
            <a:r>
              <a:rPr lang="es-MX" sz="2000" b="1" dirty="0" smtClean="0">
                <a:solidFill>
                  <a:schemeClr val="bg1"/>
                </a:solidFill>
              </a:rPr>
              <a:t>Exploración </a:t>
            </a:r>
            <a:r>
              <a:rPr lang="es-MX" sz="2000" b="1" dirty="0">
                <a:solidFill>
                  <a:schemeClr val="bg1"/>
                </a:solidFill>
              </a:rPr>
              <a:t>de nuevas fuentes de agua subterránea</a:t>
            </a:r>
          </a:p>
          <a:p>
            <a:pPr algn="just"/>
            <a:endParaRPr lang="es-MX" b="1" dirty="0" smtClean="0">
              <a:solidFill>
                <a:schemeClr val="bg1"/>
              </a:solidFill>
            </a:endParaRPr>
          </a:p>
          <a:p>
            <a:pPr marL="285750" indent="-285750" algn="just">
              <a:buClr>
                <a:srgbClr val="0070C0"/>
              </a:buClr>
              <a:buSzPct val="120000"/>
              <a:buFont typeface="Lucida Sans Unicode" pitchFamily="34" charset="0"/>
              <a:buChar char="▸"/>
            </a:pPr>
            <a:r>
              <a:rPr lang="es-MX" dirty="0" smtClean="0">
                <a:solidFill>
                  <a:schemeClr val="bg1"/>
                </a:solidFill>
              </a:rPr>
              <a:t>Ubicación </a:t>
            </a:r>
            <a:r>
              <a:rPr lang="es-MX" dirty="0">
                <a:solidFill>
                  <a:schemeClr val="bg1"/>
                </a:solidFill>
              </a:rPr>
              <a:t>y extensión de sitios </a:t>
            </a:r>
            <a:r>
              <a:rPr lang="es-MX" dirty="0" smtClean="0">
                <a:solidFill>
                  <a:schemeClr val="bg1"/>
                </a:solidFill>
              </a:rPr>
              <a:t>potenciales para beneficio público</a:t>
            </a:r>
          </a:p>
          <a:p>
            <a:pPr algn="just">
              <a:buClr>
                <a:srgbClr val="0070C0"/>
              </a:buClr>
              <a:buSzPct val="120000"/>
            </a:pPr>
            <a:endParaRPr lang="es-MX" dirty="0" smtClean="0">
              <a:solidFill>
                <a:schemeClr val="bg1"/>
              </a:solidFill>
            </a:endParaRPr>
          </a:p>
        </p:txBody>
      </p:sp>
      <p:sp>
        <p:nvSpPr>
          <p:cNvPr id="16" name="1 CuadroTexto"/>
          <p:cNvSpPr txBox="1">
            <a:spLocks noChangeArrowheads="1"/>
          </p:cNvSpPr>
          <p:nvPr/>
        </p:nvSpPr>
        <p:spPr bwMode="auto">
          <a:xfrm>
            <a:off x="179513" y="4055982"/>
            <a:ext cx="4000528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>
              <a:buClr>
                <a:srgbClr val="0303E9"/>
              </a:buClr>
              <a:buSzPct val="120000"/>
              <a:buFont typeface="Lucida Sans Unicode" pitchFamily="34" charset="0"/>
              <a:buChar char="◈"/>
            </a:pPr>
            <a:r>
              <a:rPr lang="es-MX" sz="2000" b="1" dirty="0" smtClean="0">
                <a:solidFill>
                  <a:schemeClr val="bg1"/>
                </a:solidFill>
              </a:rPr>
              <a:t>Manejo </a:t>
            </a:r>
            <a:r>
              <a:rPr lang="es-MX" sz="2000" b="1" dirty="0">
                <a:solidFill>
                  <a:schemeClr val="bg1"/>
                </a:solidFill>
              </a:rPr>
              <a:t>del recurso </a:t>
            </a:r>
            <a:endParaRPr lang="es-MX" sz="2000" b="1" dirty="0" smtClean="0">
              <a:solidFill>
                <a:schemeClr val="bg1"/>
              </a:solidFill>
            </a:endParaRPr>
          </a:p>
          <a:p>
            <a:pPr>
              <a:buClr>
                <a:srgbClr val="0303E9"/>
              </a:buClr>
              <a:buSzPct val="120000"/>
            </a:pPr>
            <a:endParaRPr lang="es-MX" b="1" dirty="0">
              <a:solidFill>
                <a:schemeClr val="bg1"/>
              </a:solidFill>
            </a:endParaRPr>
          </a:p>
          <a:p>
            <a:pPr marL="285750" indent="-285750">
              <a:buClr>
                <a:srgbClr val="0070C0"/>
              </a:buClr>
              <a:buSzPct val="120000"/>
              <a:buFont typeface="Lucida Sans Unicode" pitchFamily="34" charset="0"/>
              <a:buChar char="▸"/>
            </a:pPr>
            <a:r>
              <a:rPr lang="es-MX" dirty="0">
                <a:solidFill>
                  <a:schemeClr val="bg1"/>
                </a:solidFill>
              </a:rPr>
              <a:t>Control de zonas de explotación</a:t>
            </a:r>
          </a:p>
          <a:p>
            <a:pPr marL="285750" indent="-285750" algn="just">
              <a:buClr>
                <a:srgbClr val="0070C0"/>
              </a:buClr>
              <a:buSzPct val="120000"/>
              <a:buFont typeface="Lucida Sans Unicode" pitchFamily="34" charset="0"/>
              <a:buChar char="▸"/>
            </a:pPr>
            <a:r>
              <a:rPr lang="es-MX" dirty="0">
                <a:solidFill>
                  <a:schemeClr val="bg1"/>
                </a:solidFill>
              </a:rPr>
              <a:t>Control en dispersión espacial</a:t>
            </a:r>
          </a:p>
          <a:p>
            <a:pPr marL="285750" indent="-285750" algn="just">
              <a:buClr>
                <a:srgbClr val="0070C0"/>
              </a:buClr>
              <a:buSzPct val="120000"/>
              <a:buFont typeface="Lucida Sans Unicode" pitchFamily="34" charset="0"/>
              <a:buChar char="▸"/>
            </a:pPr>
            <a:r>
              <a:rPr lang="es-MX" dirty="0">
                <a:solidFill>
                  <a:schemeClr val="bg1"/>
                </a:solidFill>
              </a:rPr>
              <a:t>Control en volúmenes otorgados</a:t>
            </a:r>
          </a:p>
          <a:p>
            <a:pPr marL="285750" indent="-285750">
              <a:buClr>
                <a:srgbClr val="0070C0"/>
              </a:buClr>
              <a:buSzPct val="120000"/>
              <a:buFont typeface="Lucida Sans Unicode" pitchFamily="34" charset="0"/>
              <a:buChar char="▸"/>
            </a:pPr>
            <a:r>
              <a:rPr lang="es-MX" dirty="0" smtClean="0">
                <a:solidFill>
                  <a:schemeClr val="bg1"/>
                </a:solidFill>
              </a:rPr>
              <a:t>Relocalización </a:t>
            </a:r>
            <a:r>
              <a:rPr lang="es-MX" dirty="0">
                <a:solidFill>
                  <a:schemeClr val="bg1"/>
                </a:solidFill>
              </a:rPr>
              <a:t>de pozos</a:t>
            </a:r>
          </a:p>
          <a:p>
            <a:pPr algn="just">
              <a:buClr>
                <a:srgbClr val="0070C0"/>
              </a:buClr>
              <a:buSzPct val="120000"/>
            </a:pPr>
            <a:endParaRPr lang="es-MX" dirty="0">
              <a:solidFill>
                <a:schemeClr val="bg1"/>
              </a:solidFill>
            </a:endParaRPr>
          </a:p>
        </p:txBody>
      </p:sp>
      <p:sp>
        <p:nvSpPr>
          <p:cNvPr id="19" name="18 Rectángulo"/>
          <p:cNvSpPr/>
          <p:nvPr/>
        </p:nvSpPr>
        <p:spPr>
          <a:xfrm rot="4683433">
            <a:off x="3113052" y="1702118"/>
            <a:ext cx="5836855" cy="3035601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rtDeco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s-ES" sz="3200" b="1" cap="none" spc="0" dirty="0" smtClean="0">
                <a:ln w="19050">
                  <a:solidFill>
                    <a:srgbClr val="0070C0"/>
                  </a:solidFill>
                </a:ln>
                <a:solidFill>
                  <a:srgbClr val="0825B8"/>
                </a:solidFill>
                <a:effectLst/>
              </a:rPr>
              <a:t>ANÁLISIS</a:t>
            </a:r>
          </a:p>
          <a:p>
            <a:pPr algn="ctr"/>
            <a:r>
              <a:rPr lang="es-ES" sz="3200" b="1" cap="none" spc="0" dirty="0" smtClean="0">
                <a:ln w="19050">
                  <a:solidFill>
                    <a:srgbClr val="0070C0"/>
                  </a:solidFill>
                </a:ln>
                <a:solidFill>
                  <a:srgbClr val="0825B8"/>
                </a:solidFill>
                <a:effectLst/>
              </a:rPr>
              <a:t>HIDROGEOMORFOLÓGICO</a:t>
            </a:r>
            <a:endParaRPr lang="es-ES" sz="3200" b="1" cap="none" spc="0" dirty="0">
              <a:ln w="19050">
                <a:solidFill>
                  <a:srgbClr val="0070C0"/>
                </a:solidFill>
              </a:ln>
              <a:solidFill>
                <a:srgbClr val="0825B8"/>
              </a:solidFill>
              <a:effectLst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97173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5" grpId="0"/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317500" h="317500"/>
            <a:bevelB w="31750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1 Rectángulo"/>
          <p:cNvSpPr/>
          <p:nvPr/>
        </p:nvSpPr>
        <p:spPr>
          <a:xfrm>
            <a:off x="4606674" y="2786058"/>
            <a:ext cx="3264035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s-ES" sz="6000" b="1" cap="none" spc="0" dirty="0" smtClean="0">
                <a:ln/>
                <a:solidFill>
                  <a:srgbClr val="0825B8"/>
                </a:solidFill>
                <a:effectLst/>
              </a:rPr>
              <a:t>Gracias!</a:t>
            </a:r>
            <a:endParaRPr lang="es-ES" sz="6000" b="1" cap="none" spc="0" dirty="0">
              <a:ln/>
              <a:solidFill>
                <a:srgbClr val="0825B8"/>
              </a:solidFill>
              <a:effectLst/>
            </a:endParaRPr>
          </a:p>
        </p:txBody>
      </p:sp>
      <p:sp>
        <p:nvSpPr>
          <p:cNvPr id="5" name="4 Forma libre"/>
          <p:cNvSpPr/>
          <p:nvPr/>
        </p:nvSpPr>
        <p:spPr>
          <a:xfrm>
            <a:off x="0" y="4827706"/>
            <a:ext cx="9198591" cy="2101756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rgbClr val="031087"/>
          </a:solidFill>
          <a:ln>
            <a:solidFill>
              <a:srgbClr val="031087"/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254000" h="254000"/>
            <a:bevelB w="254000" h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5 Forma libre"/>
          <p:cNvSpPr/>
          <p:nvPr/>
        </p:nvSpPr>
        <p:spPr>
          <a:xfrm>
            <a:off x="6062837" y="-15858"/>
            <a:ext cx="3111689" cy="5524572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763735 w 3111689"/>
              <a:gd name="connsiteY5" fmla="*/ 2890521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33401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3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819754 w 3111689"/>
              <a:gd name="connsiteY2" fmla="*/ 4279335 h 5398971"/>
              <a:gd name="connsiteX3" fmla="*/ 1828800 w 3111689"/>
              <a:gd name="connsiteY3" fmla="*/ 3686745 h 5398971"/>
              <a:gd name="connsiteX4" fmla="*/ 1801503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819754 w 3111689"/>
              <a:gd name="connsiteY2" fmla="*/ 4279335 h 5398971"/>
              <a:gd name="connsiteX3" fmla="*/ 1828800 w 3111689"/>
              <a:gd name="connsiteY3" fmla="*/ 3686745 h 5398971"/>
              <a:gd name="connsiteX4" fmla="*/ 1801503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819754 w 3111689"/>
              <a:gd name="connsiteY2" fmla="*/ 4279335 h 5398971"/>
              <a:gd name="connsiteX3" fmla="*/ 1828800 w 3111689"/>
              <a:gd name="connsiteY3" fmla="*/ 3686745 h 5398971"/>
              <a:gd name="connsiteX4" fmla="*/ 1801503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279335 h 5398971"/>
              <a:gd name="connsiteX3" fmla="*/ 1828800 w 3111689"/>
              <a:gd name="connsiteY3" fmla="*/ 3686745 h 5398971"/>
              <a:gd name="connsiteX4" fmla="*/ 1801503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279335 h 5398971"/>
              <a:gd name="connsiteX3" fmla="*/ 1828800 w 3111689"/>
              <a:gd name="connsiteY3" fmla="*/ 3686745 h 5398971"/>
              <a:gd name="connsiteX4" fmla="*/ 1801503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560651 w 3111689"/>
              <a:gd name="connsiteY7" fmla="*/ 2200738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279335 h 5398971"/>
              <a:gd name="connsiteX3" fmla="*/ 1828800 w 3111689"/>
              <a:gd name="connsiteY3" fmla="*/ 3686745 h 5398971"/>
              <a:gd name="connsiteX4" fmla="*/ 1826903 w 3111689"/>
              <a:gd name="connsiteY4" fmla="*/ 3313286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560651 w 3111689"/>
              <a:gd name="connsiteY7" fmla="*/ 2200738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806906 w 3111689"/>
              <a:gd name="connsiteY2" fmla="*/ 4217279 h 5398971"/>
              <a:gd name="connsiteX3" fmla="*/ 1828800 w 3111689"/>
              <a:gd name="connsiteY3" fmla="*/ 3686745 h 5398971"/>
              <a:gd name="connsiteX4" fmla="*/ 1826903 w 3111689"/>
              <a:gd name="connsiteY4" fmla="*/ 3313286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560651 w 3111689"/>
              <a:gd name="connsiteY7" fmla="*/ 2200738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806906 w 3111689"/>
              <a:gd name="connsiteY2" fmla="*/ 4217279 h 5398971"/>
              <a:gd name="connsiteX3" fmla="*/ 1811163 w 3111689"/>
              <a:gd name="connsiteY3" fmla="*/ 4086393 h 5398971"/>
              <a:gd name="connsiteX4" fmla="*/ 1828800 w 3111689"/>
              <a:gd name="connsiteY4" fmla="*/ 3686745 h 5398971"/>
              <a:gd name="connsiteX5" fmla="*/ 1826903 w 3111689"/>
              <a:gd name="connsiteY5" fmla="*/ 3313286 h 5398971"/>
              <a:gd name="connsiteX6" fmla="*/ 1763735 w 3111689"/>
              <a:gd name="connsiteY6" fmla="*/ 2890521 h 5398971"/>
              <a:gd name="connsiteX7" fmla="*/ 1680678 w 3111689"/>
              <a:gd name="connsiteY7" fmla="*/ 2556865 h 5398971"/>
              <a:gd name="connsiteX8" fmla="*/ 1560651 w 3111689"/>
              <a:gd name="connsiteY8" fmla="*/ 2200738 h 5398971"/>
              <a:gd name="connsiteX9" fmla="*/ 1334877 w 3111689"/>
              <a:gd name="connsiteY9" fmla="*/ 1741041 h 5398971"/>
              <a:gd name="connsiteX10" fmla="*/ 1220649 w 3111689"/>
              <a:gd name="connsiteY10" fmla="*/ 1508293 h 5398971"/>
              <a:gd name="connsiteX11" fmla="*/ 1138275 w 3111689"/>
              <a:gd name="connsiteY11" fmla="*/ 1362444 h 5398971"/>
              <a:gd name="connsiteX12" fmla="*/ 1038570 w 3111689"/>
              <a:gd name="connsiteY12" fmla="*/ 1199916 h 5398971"/>
              <a:gd name="connsiteX13" fmla="*/ 858546 w 3111689"/>
              <a:gd name="connsiteY13" fmla="*/ 956863 h 5398971"/>
              <a:gd name="connsiteX14" fmla="*/ 491319 w 3111689"/>
              <a:gd name="connsiteY14" fmla="*/ 547760 h 5398971"/>
              <a:gd name="connsiteX15" fmla="*/ 218364 w 3111689"/>
              <a:gd name="connsiteY15" fmla="*/ 247509 h 5398971"/>
              <a:gd name="connsiteX16" fmla="*/ 27295 w 3111689"/>
              <a:gd name="connsiteY16" fmla="*/ 56441 h 5398971"/>
              <a:gd name="connsiteX17" fmla="*/ 0 w 3111689"/>
              <a:gd name="connsiteY17" fmla="*/ 0 h 5398971"/>
              <a:gd name="connsiteX18" fmla="*/ 3111689 w 3111689"/>
              <a:gd name="connsiteY18" fmla="*/ 8483 h 5398971"/>
              <a:gd name="connsiteX19" fmla="*/ 3094492 w 3111689"/>
              <a:gd name="connsiteY19" fmla="*/ 4737243 h 5398971"/>
              <a:gd name="connsiteX20" fmla="*/ 1554977 w 3111689"/>
              <a:gd name="connsiteY20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75156 w 3111689"/>
              <a:gd name="connsiteY2" fmla="*/ 4508944 h 5398971"/>
              <a:gd name="connsiteX3" fmla="*/ 1811163 w 3111689"/>
              <a:gd name="connsiteY3" fmla="*/ 4086393 h 5398971"/>
              <a:gd name="connsiteX4" fmla="*/ 1828800 w 3111689"/>
              <a:gd name="connsiteY4" fmla="*/ 3686745 h 5398971"/>
              <a:gd name="connsiteX5" fmla="*/ 1826903 w 3111689"/>
              <a:gd name="connsiteY5" fmla="*/ 3313286 h 5398971"/>
              <a:gd name="connsiteX6" fmla="*/ 1763735 w 3111689"/>
              <a:gd name="connsiteY6" fmla="*/ 2890521 h 5398971"/>
              <a:gd name="connsiteX7" fmla="*/ 1680678 w 3111689"/>
              <a:gd name="connsiteY7" fmla="*/ 2556865 h 5398971"/>
              <a:gd name="connsiteX8" fmla="*/ 1560651 w 3111689"/>
              <a:gd name="connsiteY8" fmla="*/ 2200738 h 5398971"/>
              <a:gd name="connsiteX9" fmla="*/ 1334877 w 3111689"/>
              <a:gd name="connsiteY9" fmla="*/ 1741041 h 5398971"/>
              <a:gd name="connsiteX10" fmla="*/ 1220649 w 3111689"/>
              <a:gd name="connsiteY10" fmla="*/ 1508293 h 5398971"/>
              <a:gd name="connsiteX11" fmla="*/ 1138275 w 3111689"/>
              <a:gd name="connsiteY11" fmla="*/ 1362444 h 5398971"/>
              <a:gd name="connsiteX12" fmla="*/ 1038570 w 3111689"/>
              <a:gd name="connsiteY12" fmla="*/ 1199916 h 5398971"/>
              <a:gd name="connsiteX13" fmla="*/ 858546 w 3111689"/>
              <a:gd name="connsiteY13" fmla="*/ 956863 h 5398971"/>
              <a:gd name="connsiteX14" fmla="*/ 491319 w 3111689"/>
              <a:gd name="connsiteY14" fmla="*/ 547760 h 5398971"/>
              <a:gd name="connsiteX15" fmla="*/ 218364 w 3111689"/>
              <a:gd name="connsiteY15" fmla="*/ 247509 h 5398971"/>
              <a:gd name="connsiteX16" fmla="*/ 27295 w 3111689"/>
              <a:gd name="connsiteY16" fmla="*/ 56441 h 5398971"/>
              <a:gd name="connsiteX17" fmla="*/ 0 w 3111689"/>
              <a:gd name="connsiteY17" fmla="*/ 0 h 5398971"/>
              <a:gd name="connsiteX18" fmla="*/ 3111689 w 3111689"/>
              <a:gd name="connsiteY18" fmla="*/ 8483 h 5398971"/>
              <a:gd name="connsiteX19" fmla="*/ 3094492 w 3111689"/>
              <a:gd name="connsiteY19" fmla="*/ 4737243 h 5398971"/>
              <a:gd name="connsiteX20" fmla="*/ 1554977 w 3111689"/>
              <a:gd name="connsiteY20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75156 w 3111689"/>
              <a:gd name="connsiteY2" fmla="*/ 4508944 h 5398971"/>
              <a:gd name="connsiteX3" fmla="*/ 1811163 w 3111689"/>
              <a:gd name="connsiteY3" fmla="*/ 4086393 h 5398971"/>
              <a:gd name="connsiteX4" fmla="*/ 1828800 w 3111689"/>
              <a:gd name="connsiteY4" fmla="*/ 3686745 h 5398971"/>
              <a:gd name="connsiteX5" fmla="*/ 1826903 w 3111689"/>
              <a:gd name="connsiteY5" fmla="*/ 3313286 h 5398971"/>
              <a:gd name="connsiteX6" fmla="*/ 1763735 w 3111689"/>
              <a:gd name="connsiteY6" fmla="*/ 2890521 h 5398971"/>
              <a:gd name="connsiteX7" fmla="*/ 1680678 w 3111689"/>
              <a:gd name="connsiteY7" fmla="*/ 2556865 h 5398971"/>
              <a:gd name="connsiteX8" fmla="*/ 1560651 w 3111689"/>
              <a:gd name="connsiteY8" fmla="*/ 2200738 h 5398971"/>
              <a:gd name="connsiteX9" fmla="*/ 1430127 w 3111689"/>
              <a:gd name="connsiteY9" fmla="*/ 1902388 h 5398971"/>
              <a:gd name="connsiteX10" fmla="*/ 1220649 w 3111689"/>
              <a:gd name="connsiteY10" fmla="*/ 1508293 h 5398971"/>
              <a:gd name="connsiteX11" fmla="*/ 1138275 w 3111689"/>
              <a:gd name="connsiteY11" fmla="*/ 1362444 h 5398971"/>
              <a:gd name="connsiteX12" fmla="*/ 1038570 w 3111689"/>
              <a:gd name="connsiteY12" fmla="*/ 1199916 h 5398971"/>
              <a:gd name="connsiteX13" fmla="*/ 858546 w 3111689"/>
              <a:gd name="connsiteY13" fmla="*/ 956863 h 5398971"/>
              <a:gd name="connsiteX14" fmla="*/ 491319 w 3111689"/>
              <a:gd name="connsiteY14" fmla="*/ 547760 h 5398971"/>
              <a:gd name="connsiteX15" fmla="*/ 218364 w 3111689"/>
              <a:gd name="connsiteY15" fmla="*/ 247509 h 5398971"/>
              <a:gd name="connsiteX16" fmla="*/ 27295 w 3111689"/>
              <a:gd name="connsiteY16" fmla="*/ 56441 h 5398971"/>
              <a:gd name="connsiteX17" fmla="*/ 0 w 3111689"/>
              <a:gd name="connsiteY17" fmla="*/ 0 h 5398971"/>
              <a:gd name="connsiteX18" fmla="*/ 3111689 w 3111689"/>
              <a:gd name="connsiteY18" fmla="*/ 8483 h 5398971"/>
              <a:gd name="connsiteX19" fmla="*/ 3094492 w 3111689"/>
              <a:gd name="connsiteY19" fmla="*/ 4737243 h 5398971"/>
              <a:gd name="connsiteX20" fmla="*/ 1554977 w 3111689"/>
              <a:gd name="connsiteY20" fmla="*/ 5398971 h 5398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111689" h="5398971">
                <a:moveTo>
                  <a:pt x="1554977" y="5398971"/>
                </a:moveTo>
                <a:lnTo>
                  <a:pt x="1684828" y="4928692"/>
                </a:lnTo>
                <a:lnTo>
                  <a:pt x="1775156" y="4508944"/>
                </a:lnTo>
                <a:cubicBezTo>
                  <a:pt x="1795153" y="4386143"/>
                  <a:pt x="1807514" y="4174815"/>
                  <a:pt x="1811163" y="4086393"/>
                </a:cubicBezTo>
                <a:cubicBezTo>
                  <a:pt x="1814812" y="3997971"/>
                  <a:pt x="1825118" y="3833179"/>
                  <a:pt x="1828800" y="3686745"/>
                </a:cubicBezTo>
                <a:cubicBezTo>
                  <a:pt x="1830334" y="3568464"/>
                  <a:pt x="1825369" y="3431567"/>
                  <a:pt x="1826903" y="3313286"/>
                </a:cubicBezTo>
                <a:lnTo>
                  <a:pt x="1763735" y="2890521"/>
                </a:lnTo>
                <a:cubicBezTo>
                  <a:pt x="1760817" y="2881169"/>
                  <a:pt x="1683596" y="2566217"/>
                  <a:pt x="1680678" y="2556865"/>
                </a:cubicBezTo>
                <a:cubicBezTo>
                  <a:pt x="1632239" y="2356825"/>
                  <a:pt x="1646088" y="2405944"/>
                  <a:pt x="1560651" y="2200738"/>
                </a:cubicBezTo>
                <a:cubicBezTo>
                  <a:pt x="1522074" y="2104731"/>
                  <a:pt x="1495131" y="2034552"/>
                  <a:pt x="1430127" y="1902388"/>
                </a:cubicBezTo>
                <a:cubicBezTo>
                  <a:pt x="1384753" y="1806123"/>
                  <a:pt x="1242845" y="1555035"/>
                  <a:pt x="1220649" y="1508293"/>
                </a:cubicBezTo>
                <a:cubicBezTo>
                  <a:pt x="1198453" y="1461551"/>
                  <a:pt x="1154527" y="1392318"/>
                  <a:pt x="1138275" y="1362444"/>
                </a:cubicBezTo>
                <a:lnTo>
                  <a:pt x="1038570" y="1199916"/>
                </a:lnTo>
                <a:lnTo>
                  <a:pt x="858546" y="956863"/>
                </a:lnTo>
                <a:lnTo>
                  <a:pt x="491319" y="547760"/>
                </a:lnTo>
                <a:lnTo>
                  <a:pt x="218364" y="247509"/>
                </a:lnTo>
                <a:lnTo>
                  <a:pt x="27295" y="56441"/>
                </a:lnTo>
                <a:lnTo>
                  <a:pt x="0" y="0"/>
                </a:lnTo>
                <a:lnTo>
                  <a:pt x="3111689" y="8483"/>
                </a:lnTo>
                <a:cubicBezTo>
                  <a:pt x="3105957" y="1584736"/>
                  <a:pt x="3100224" y="3160990"/>
                  <a:pt x="3094492" y="4737243"/>
                </a:cubicBezTo>
                <a:lnTo>
                  <a:pt x="1554977" y="5398971"/>
                </a:lnTo>
                <a:close/>
              </a:path>
            </a:pathLst>
          </a:custGeom>
          <a:solidFill>
            <a:srgbClr val="DEA900">
              <a:alpha val="72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317500" h="317500" prst="coolSlant"/>
            <a:bevelB w="31750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8316692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2.6|3|17.2|23.4|7.7|8.2|17.6|10.5|8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29|21.6"/>
</p:tagLst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écnico">
  <a:themeElements>
    <a:clrScheme name="ALEXA">
      <a:dk1>
        <a:sysClr val="windowText" lastClr="000000"/>
      </a:dk1>
      <a:lt1>
        <a:sysClr val="window" lastClr="FFFFFF"/>
      </a:lt1>
      <a:dk2>
        <a:srgbClr val="9F1C00"/>
      </a:dk2>
      <a:lt2>
        <a:srgbClr val="EEECE1"/>
      </a:lt2>
      <a:accent1>
        <a:srgbClr val="FF881F"/>
      </a:accent1>
      <a:accent2>
        <a:srgbClr val="771C00"/>
      </a:accent2>
      <a:accent3>
        <a:srgbClr val="576A2C"/>
      </a:accent3>
      <a:accent4>
        <a:srgbClr val="A24D00"/>
      </a:accent4>
      <a:accent5>
        <a:srgbClr val="244872"/>
      </a:accent5>
      <a:accent6>
        <a:srgbClr val="5E341C"/>
      </a:accent6>
      <a:hlink>
        <a:srgbClr val="FF912E"/>
      </a:hlink>
      <a:folHlink>
        <a:srgbClr val="B5CB83"/>
      </a:folHlink>
    </a:clrScheme>
    <a:fontScheme name="Técnico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onlight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  <a:satMod val="150000"/>
              </a:schemeClr>
            </a:gs>
            <a:gs pos="35000">
              <a:schemeClr val="phClr">
                <a:tint val="80000"/>
                <a:satMod val="200000"/>
              </a:schemeClr>
            </a:gs>
            <a:gs pos="100000">
              <a:schemeClr val="phClr">
                <a:tint val="75000"/>
                <a:satMod val="250000"/>
              </a:schemeClr>
            </a:gs>
          </a:gsLst>
          <a:path path="rect">
            <a:fillToRect l="100000" t="100000"/>
          </a:path>
        </a:gradFill>
        <a:gradFill rotWithShape="1">
          <a:gsLst>
            <a:gs pos="0">
              <a:schemeClr val="phClr">
                <a:shade val="60000"/>
                <a:satMod val="150000"/>
              </a:schemeClr>
            </a:gs>
            <a:gs pos="80000">
              <a:schemeClr val="phClr">
                <a:shade val="100000"/>
                <a:satMod val="130000"/>
              </a:schemeClr>
            </a:gs>
            <a:gs pos="100000">
              <a:schemeClr val="phClr">
                <a:tint val="90000"/>
                <a:shade val="100000"/>
                <a:satMod val="115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6350" cap="flat" cmpd="sng" algn="ctr">
          <a:solidFill>
            <a:schemeClr val="phClr">
              <a:shade val="95000"/>
              <a:satMod val="115000"/>
            </a:schemeClr>
          </a:solidFill>
          <a:prstDash val="solid"/>
        </a:ln>
        <a:ln w="12700" cap="flat" cmpd="sng" algn="ctr">
          <a:solidFill>
            <a:schemeClr val="phClr">
              <a:satMod val="110000"/>
            </a:schemeClr>
          </a:solidFill>
          <a:prstDash val="solid"/>
        </a:ln>
        <a:ln w="25400" cap="flat" cmpd="sng" algn="ctr">
          <a:solidFill>
            <a:schemeClr val="phClr">
              <a:shade val="90000"/>
              <a:satMod val="115000"/>
            </a:schemeClr>
          </a:solidFill>
          <a:prstDash val="solid"/>
        </a:ln>
      </a:lnStyleLst>
      <a:effectStyleLst>
        <a:effectStyle>
          <a:effectLst>
            <a:outerShdw blurRad="50800" dist="25400" dir="5400000" sx="101000" sy="101000" algn="ctr" rotWithShape="0">
              <a:srgbClr val="000000">
                <a:alpha val="60000"/>
              </a:srgbClr>
            </a:outerShdw>
          </a:effectLst>
        </a:effectStyle>
        <a:effectStyle>
          <a:effectLst>
            <a:innerShdw blurRad="76200" dist="25400" dir="13500000">
              <a:srgbClr val="000000">
                <a:alpha val="60000"/>
              </a:srgbClr>
            </a:innerShdw>
          </a:effectLst>
          <a:scene3d>
            <a:camera prst="orthographicFront">
              <a:rot lat="0" lon="0" rev="0"/>
            </a:camera>
            <a:lightRig rig="balanced" dir="tl">
              <a:rot lat="0" lon="0" rev="4200000"/>
            </a:lightRig>
          </a:scene3d>
          <a:sp3d>
            <a:bevelT w="25400" h="12700" prst="softRound"/>
          </a:sp3d>
        </a:effectStyle>
        <a:effectStyle>
          <a:effectLst>
            <a:innerShdw blurRad="76200" dist="25400" dir="13500000">
              <a:srgbClr val="000000">
                <a:alpha val="60000"/>
              </a:srgbClr>
            </a:innerShdw>
            <a:softEdge rad="3175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erspectiva">
  <a:themeElements>
    <a:clrScheme name="Perspectiva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Clásico de Office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erspectiv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60000"/>
                <a:lumMod val="105000"/>
              </a:schemeClr>
            </a:gs>
            <a:gs pos="41000">
              <a:schemeClr val="phClr">
                <a:tint val="57000"/>
                <a:satMod val="180000"/>
                <a:lumMod val="99000"/>
              </a:schemeClr>
            </a:gs>
            <a:gs pos="100000">
              <a:schemeClr val="phClr">
                <a:tint val="80000"/>
                <a:satMod val="20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atMod val="130000"/>
                <a:lumMod val="114000"/>
              </a:schemeClr>
            </a:gs>
            <a:gs pos="60000">
              <a:schemeClr val="phClr">
                <a:tint val="100000"/>
                <a:satMod val="106000"/>
                <a:lumMod val="110000"/>
              </a:schemeClr>
            </a:gs>
            <a:gs pos="100000">
              <a:schemeClr val="phClr"/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47625" dist="38100" dir="5400000" sy="98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woPt" dir="br">
              <a:rot lat="0" lon="0" rev="8700000"/>
            </a:lightRig>
          </a:scene3d>
          <a:sp3d prstMaterial="matte">
            <a:bevelT w="25400" h="53975"/>
          </a:sp3d>
        </a:effectStyle>
        <a:effectStyle>
          <a:effectLst>
            <a:reflection blurRad="12700" stA="24000" endPos="28000" dist="50800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6985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  <a:lumMod val="100000"/>
              </a:schemeClr>
            </a:gs>
            <a:gs pos="65000">
              <a:schemeClr val="phClr">
                <a:tint val="100000"/>
                <a:shade val="95000"/>
                <a:satMod val="100000"/>
                <a:lumMod val="100000"/>
              </a:schemeClr>
            </a:gs>
            <a:gs pos="100000">
              <a:schemeClr val="phClr">
                <a:tint val="88000"/>
                <a:shade val="100000"/>
                <a:satMod val="400000"/>
                <a:lumMod val="1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  <a:satMod val="90000"/>
              </a:schemeClr>
              <a:schemeClr val="phClr">
                <a:shade val="92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ALEXA">
    <a:dk1>
      <a:sysClr val="windowText" lastClr="000000"/>
    </a:dk1>
    <a:lt1>
      <a:sysClr val="window" lastClr="FFFFFF"/>
    </a:lt1>
    <a:dk2>
      <a:srgbClr val="9F1C00"/>
    </a:dk2>
    <a:lt2>
      <a:srgbClr val="EEECE1"/>
    </a:lt2>
    <a:accent1>
      <a:srgbClr val="FF881F"/>
    </a:accent1>
    <a:accent2>
      <a:srgbClr val="771C00"/>
    </a:accent2>
    <a:accent3>
      <a:srgbClr val="576A2C"/>
    </a:accent3>
    <a:accent4>
      <a:srgbClr val="A24D00"/>
    </a:accent4>
    <a:accent5>
      <a:srgbClr val="244872"/>
    </a:accent5>
    <a:accent6>
      <a:srgbClr val="5E341C"/>
    </a:accent6>
    <a:hlink>
      <a:srgbClr val="FF912E"/>
    </a:hlink>
    <a:folHlink>
      <a:srgbClr val="B5CB83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3058</TotalTime>
  <Words>899</Words>
  <Application>Microsoft Office PowerPoint</Application>
  <PresentationFormat>Presentación en pantalla (4:3)</PresentationFormat>
  <Paragraphs>173</Paragraphs>
  <Slides>18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18</vt:i4>
      </vt:variant>
    </vt:vector>
  </HeadingPairs>
  <TitlesOfParts>
    <vt:vector size="28" baseType="lpstr">
      <vt:lpstr>Arial Unicode MS</vt:lpstr>
      <vt:lpstr>Arial</vt:lpstr>
      <vt:lpstr>Calibri</vt:lpstr>
      <vt:lpstr>Franklin Gothic Book</vt:lpstr>
      <vt:lpstr>Lucida Sans Unicode</vt:lpstr>
      <vt:lpstr>Wingdings</vt:lpstr>
      <vt:lpstr>Wingdings 2</vt:lpstr>
      <vt:lpstr>Wingdings 3</vt:lpstr>
      <vt:lpstr>Técnico</vt:lpstr>
      <vt:lpstr>Perspectiva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Gutierrez Anguamea Grisel Alejandra</dc:creator>
  <cp:lastModifiedBy>Gutierrez Anguamea Grisel Alejandra</cp:lastModifiedBy>
  <cp:revision>268</cp:revision>
  <dcterms:created xsi:type="dcterms:W3CDTF">2012-01-20T22:31:56Z</dcterms:created>
  <dcterms:modified xsi:type="dcterms:W3CDTF">2014-08-18T19:14:35Z</dcterms:modified>
</cp:coreProperties>
</file>