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57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C91B-9EBE-4BA6-AF09-EF9012D0E8B3}" type="datetimeFigureOut">
              <a:rPr lang="es-MX" smtClean="0"/>
              <a:t>19/09/2016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C9F1-0016-45D0-8879-F9CBC2C5E1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9965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C91B-9EBE-4BA6-AF09-EF9012D0E8B3}" type="datetimeFigureOut">
              <a:rPr lang="es-MX" smtClean="0"/>
              <a:t>19/09/2016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C9F1-0016-45D0-8879-F9CBC2C5E1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3623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C91B-9EBE-4BA6-AF09-EF9012D0E8B3}" type="datetimeFigureOut">
              <a:rPr lang="es-MX" smtClean="0"/>
              <a:t>19/09/2016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C9F1-0016-45D0-8879-F9CBC2C5E1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6042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C91B-9EBE-4BA6-AF09-EF9012D0E8B3}" type="datetimeFigureOut">
              <a:rPr lang="es-MX" smtClean="0"/>
              <a:t>19/09/2016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C9F1-0016-45D0-8879-F9CBC2C5E1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1857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C91B-9EBE-4BA6-AF09-EF9012D0E8B3}" type="datetimeFigureOut">
              <a:rPr lang="es-MX" smtClean="0"/>
              <a:t>19/09/2016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C9F1-0016-45D0-8879-F9CBC2C5E1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530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C91B-9EBE-4BA6-AF09-EF9012D0E8B3}" type="datetimeFigureOut">
              <a:rPr lang="es-MX" smtClean="0"/>
              <a:t>19/09/2016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C9F1-0016-45D0-8879-F9CBC2C5E1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4096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C91B-9EBE-4BA6-AF09-EF9012D0E8B3}" type="datetimeFigureOut">
              <a:rPr lang="es-MX" smtClean="0"/>
              <a:t>19/09/2016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C9F1-0016-45D0-8879-F9CBC2C5E1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3618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C91B-9EBE-4BA6-AF09-EF9012D0E8B3}" type="datetimeFigureOut">
              <a:rPr lang="es-MX" smtClean="0"/>
              <a:t>19/09/2016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C9F1-0016-45D0-8879-F9CBC2C5E1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1072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C91B-9EBE-4BA6-AF09-EF9012D0E8B3}" type="datetimeFigureOut">
              <a:rPr lang="es-MX" smtClean="0"/>
              <a:t>19/09/2016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C9F1-0016-45D0-8879-F9CBC2C5E1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5101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C91B-9EBE-4BA6-AF09-EF9012D0E8B3}" type="datetimeFigureOut">
              <a:rPr lang="es-MX" smtClean="0"/>
              <a:t>19/09/2016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C9F1-0016-45D0-8879-F9CBC2C5E1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0833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C91B-9EBE-4BA6-AF09-EF9012D0E8B3}" type="datetimeFigureOut">
              <a:rPr lang="es-MX" smtClean="0"/>
              <a:t>19/09/2016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C9F1-0016-45D0-8879-F9CBC2C5E1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024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9C91B-9EBE-4BA6-AF09-EF9012D0E8B3}" type="datetimeFigureOut">
              <a:rPr lang="es-MX" smtClean="0"/>
              <a:t>19/09/2016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3C9F1-0016-45D0-8879-F9CBC2C5E1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611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png"/><Relationship Id="rId9" Type="http://schemas.openxmlformats.org/officeDocument/2006/relationships/image" Target="../media/image5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10" Type="http://schemas.openxmlformats.org/officeDocument/2006/relationships/image" Target="../media/image68.pn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Lágrima"/>
          <p:cNvSpPr/>
          <p:nvPr/>
        </p:nvSpPr>
        <p:spPr>
          <a:xfrm>
            <a:off x="1524000" y="0"/>
            <a:ext cx="9144000" cy="6858000"/>
          </a:xfrm>
          <a:prstGeom prst="teardrop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Rectángulo"/>
          <p:cNvSpPr/>
          <p:nvPr/>
        </p:nvSpPr>
        <p:spPr>
          <a:xfrm>
            <a:off x="2604776" y="489446"/>
            <a:ext cx="6875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 pitchFamily="34" charset="0"/>
              </a:rPr>
              <a:t>Morfología de relieves</a:t>
            </a:r>
            <a:endParaRPr lang="es-E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9" name="Picture 3" descr="E:\CURSOS GEOMORFO\CURSOS\PRÁCTICAS\relieves\relieve y morfologí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871" y="1556792"/>
            <a:ext cx="324261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E:\CURSOS GEOMORFO\CURSOS\PRÁCTICAS\relieves\montañ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510" y="1556792"/>
            <a:ext cx="364610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E:\CURSOS GEOMORFO\CURSOS\PRÁCTICAS\relieves\paisaj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4293097"/>
            <a:ext cx="3402392" cy="199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E:\CURSOS GEOMORFO\CURSOS\PRÁCTICAS\relieves\relieve kárstico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5" b="8569"/>
          <a:stretch/>
        </p:blipFill>
        <p:spPr bwMode="auto">
          <a:xfrm>
            <a:off x="6312024" y="3836436"/>
            <a:ext cx="3168352" cy="288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233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Lágrima"/>
          <p:cNvSpPr/>
          <p:nvPr/>
        </p:nvSpPr>
        <p:spPr>
          <a:xfrm>
            <a:off x="1524000" y="0"/>
            <a:ext cx="9144000" cy="6858000"/>
          </a:xfrm>
          <a:prstGeom prst="teardrop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E:\CURSOS GEOMORFO\CURSOS\PRÁCTICAS\relieves\llanur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1" y="155679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CURSOS GEOMORFO\CURSOS\PRÁCTICAS\relieves\llanura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449423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037068" y="3451158"/>
            <a:ext cx="23062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Llanura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8" name="Picture 4" descr="E:\CURSOS GEOMORFO\CURSOS\PRÁCTICAS\relieves\pequeña pendient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633" y="1412776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CURSOS GEOMORFO\CURSOS\PRÁCTICAS\relieves\pequeña pendein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5" y="4443555"/>
            <a:ext cx="2616993" cy="196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5807929" y="3393976"/>
            <a:ext cx="4515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Baja pendiente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0443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Lágrima"/>
          <p:cNvSpPr/>
          <p:nvPr/>
        </p:nvSpPr>
        <p:spPr>
          <a:xfrm>
            <a:off x="1524000" y="0"/>
            <a:ext cx="9144000" cy="6858000"/>
          </a:xfrm>
          <a:prstGeom prst="teardrop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Rectángulo"/>
          <p:cNvSpPr/>
          <p:nvPr/>
        </p:nvSpPr>
        <p:spPr>
          <a:xfrm>
            <a:off x="2307306" y="4077072"/>
            <a:ext cx="311130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Fuerte</a:t>
            </a:r>
          </a:p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pendiente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6634800" y="3801814"/>
            <a:ext cx="32632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A</a:t>
            </a:r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cantilado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2050" name="Picture 2" descr="E:\CURSOS GEOMORFO\CURSOS\PRÁCTICAS\relieves\acantilado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352" y="559764"/>
            <a:ext cx="3818344" cy="318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CURSOS GEOMORFO\CURSOS\PRÁCTICAS\relieves\fuerte pendein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09" y="984342"/>
            <a:ext cx="3744416" cy="280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CURSOS GEOMORFO\CURSOS\PRÁCTICAS\relieves\acantilad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3" y="4954236"/>
            <a:ext cx="334327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469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Lágrima"/>
          <p:cNvSpPr/>
          <p:nvPr/>
        </p:nvSpPr>
        <p:spPr>
          <a:xfrm>
            <a:off x="1524000" y="0"/>
            <a:ext cx="9144000" cy="6858000"/>
          </a:xfrm>
          <a:prstGeom prst="teardrop">
            <a:avLst/>
          </a:prstGeom>
          <a:solidFill>
            <a:srgbClr val="C000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074" name="Picture 2" descr="E:\CURSOS GEOMORFO\CURSOS\PRÁCTICAS\relieves\meandros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3" y="3573017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CURSOS GEOMORFO\CURSOS\PRÁCTICAS\relieves\meandr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214" y="3596608"/>
            <a:ext cx="181927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CURSOS GEOMORFO\CURSOS\PRÁCTICAS\relieves\meandros1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829" y="3861048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E:\CURSOS GEOMORFO\CURSOS\PRÁCTICAS\relieves\meandros2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932" y="155679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:\CURSOS GEOMORFO\CURSOS\PRÁCTICAS\relieves\meandros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1052736"/>
            <a:ext cx="364826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6115170" y="332656"/>
            <a:ext cx="31096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Meandros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687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Lágrima"/>
          <p:cNvSpPr/>
          <p:nvPr/>
        </p:nvSpPr>
        <p:spPr>
          <a:xfrm>
            <a:off x="1524000" y="0"/>
            <a:ext cx="9144000" cy="6858000"/>
          </a:xfrm>
          <a:prstGeom prst="teardrop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098" name="Picture 2" descr="E:\CURSOS GEOMORFO\CURSOS\PRÁCTICAS\relieves\valle cerrad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198" y="2889472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CURSOS GEOMORFO\CURSOS\PRÁCTICAS\relieves\valle abierto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887" y="2996953"/>
            <a:ext cx="2745925" cy="2056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CURSOS GEOMORFO\CURSOS\PRÁCTICAS\relieves\valle abier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972" y="3671614"/>
            <a:ext cx="2729562" cy="204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E:\CURSOS GEOMORFO\CURSOS\PRÁCTICAS\relieves\valle abierto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774" y="4974266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E:\CURSOS GEOMORFO\CURSOS\PRÁCTICAS\relieves\valle abierto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117434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E:\CURSOS GEOMORFO\CURSOS\PRÁCTICAS\relieves\valle cerrado.b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773" y="776447"/>
            <a:ext cx="2987824" cy="198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4010715" y="297177"/>
            <a:ext cx="382502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Valle abierto</a:t>
            </a:r>
          </a:p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y cerrado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0035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Lágrima"/>
          <p:cNvSpPr/>
          <p:nvPr/>
        </p:nvSpPr>
        <p:spPr>
          <a:xfrm>
            <a:off x="1524000" y="0"/>
            <a:ext cx="9144000" cy="6858000"/>
          </a:xfrm>
          <a:prstGeom prst="teardrop">
            <a:avLst/>
          </a:prstGeom>
          <a:solidFill>
            <a:srgbClr val="7030A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122" name="Picture 2" descr="E:\CURSOS GEOMORFO\CURSOS\PRÁCTICAS\relieves\cañon calizo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752" y="1426219"/>
            <a:ext cx="3020145" cy="226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CURSOS GEOMORFO\CURSOS\PRÁCTICAS\relieves\cañon calizo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765" y="1268761"/>
            <a:ext cx="3480005" cy="2315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:\CURSOS GEOMORFO\CURSOS\PRÁCTICAS\relieves\cañon calizo1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4149080"/>
            <a:ext cx="324626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E:\CURSOS GEOMORFO\CURSOS\PRÁCTICAS\relieves\cañon calizo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7" y="4544954"/>
            <a:ext cx="3051423" cy="204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4038674" y="297177"/>
            <a:ext cx="37691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Cañón calizo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2853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Lágrima"/>
          <p:cNvSpPr/>
          <p:nvPr/>
        </p:nvSpPr>
        <p:spPr>
          <a:xfrm>
            <a:off x="1524000" y="0"/>
            <a:ext cx="9144000" cy="6858000"/>
          </a:xfrm>
          <a:prstGeom prst="teardrop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146" name="Picture 2" descr="E:\CURSOS GEOMORFO\CURSOS\PRÁCTICAS\relieves\volca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709" y="421884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CURSOS GEOMORFO\CURSOS\PRÁCTICAS\relieves\cres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9" y="3863300"/>
            <a:ext cx="2941641" cy="220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E:\CURSOS GEOMORFO\CURSOS\PRÁCTICAS\relieves\cresta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703" y="1602830"/>
            <a:ext cx="4441389" cy="175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E:\CURSOS GEOMORFO\CURSOS\PRÁCTICAS\relieves\volca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9113" y="4361066"/>
            <a:ext cx="2810137" cy="210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2849690" y="333097"/>
            <a:ext cx="19818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Cresta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403560" y="332656"/>
            <a:ext cx="21025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Volcán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150" name="Picture 6" descr="E:\CURSOS GEOMORFO\CURSOS\PRÁCTICAS\relieves\relieve volcánico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1412777"/>
            <a:ext cx="3600400" cy="258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784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Lágrima"/>
          <p:cNvSpPr/>
          <p:nvPr/>
        </p:nvSpPr>
        <p:spPr>
          <a:xfrm>
            <a:off x="1524000" y="0"/>
            <a:ext cx="9144000" cy="6858000"/>
          </a:xfrm>
          <a:prstGeom prst="teardrop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CURSOS GEOMORFO\CURSOS\PRÁCTICAS\relieves\pendiente varia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13" y="2008002"/>
            <a:ext cx="2722074" cy="214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CURSOS GEOMORFO\CURSOS\PRÁCTICAS\relieves\relieve ondulado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570" y="2709279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E:\CURSOS GEOMORFO\CURSOS\PRÁCTICAS\relieves\relieve ondulad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1" y="1797174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E:\CURSOS GEOMORFO\CURSOS\PRÁCTICAS\relieves\relieve ondulado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326" y="4653136"/>
            <a:ext cx="24765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E:\CURSOS GEOMORFO\CURSOS\PRÁCTICAS\relieves\pendeint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029" y="4578355"/>
            <a:ext cx="3199631" cy="201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376903" y="44624"/>
            <a:ext cx="292740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Relieve</a:t>
            </a:r>
          </a:p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ondulado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906376" y="332656"/>
            <a:ext cx="309693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Pendiente</a:t>
            </a:r>
          </a:p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variable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2734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Lágrima"/>
          <p:cNvSpPr/>
          <p:nvPr/>
        </p:nvSpPr>
        <p:spPr>
          <a:xfrm>
            <a:off x="1524000" y="0"/>
            <a:ext cx="9144000" cy="6858000"/>
          </a:xfrm>
          <a:prstGeom prst="teardrop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194" name="Picture 2" descr="E:\CURSOS GEOMORFO\CURSOS\PRÁCTICAS\relieves\torrent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773" y="2636912"/>
            <a:ext cx="24765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E:\CURSOS GEOMORFO\CURSOS\PRÁCTICAS\relieves\relieve abrupto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5" y="1215291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E:\CURSOS GEOMORFO\CURSOS\PRÁCTICAS\relieves\relieve abrupto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83" y="3124685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E:\CURSOS GEOMORFO\CURSOS\PRÁCTICAS\relieves\relieve abrupto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4941144"/>
            <a:ext cx="253365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E:\CURSOS GEOMORFO\CURSOS\PRÁCTICAS\relieves\torente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536" y="1974143"/>
            <a:ext cx="2200275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E:\CURSOS GEOMORFO\CURSOS\PRÁCTICAS\relieves\torrente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4133133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E:\CURSOS GEOMORFO\CURSOS\PRÁCTICAS\relieves\torrente2.bm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905" y="4752257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1690542" y="201414"/>
            <a:ext cx="47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Relieve abrupto</a:t>
            </a:r>
            <a:endParaRPr lang="es-ES" sz="5400" b="1" dirty="0">
              <a:ln w="50800">
                <a:solidFill>
                  <a:schemeClr val="accent5">
                    <a:lumMod val="50000"/>
                  </a:schemeClr>
                </a:solidFill>
              </a:ln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6629830" y="332656"/>
            <a:ext cx="365003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Torrente</a:t>
            </a:r>
          </a:p>
          <a:p>
            <a:pPr algn="ctr"/>
            <a:r>
              <a:rPr lang="es-ES" sz="5400" b="1" dirty="0">
                <a:ln w="5080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de montaña</a:t>
            </a:r>
            <a:endParaRPr lang="es-ES" sz="5400" b="1" dirty="0">
              <a:ln w="50800">
                <a:solidFill>
                  <a:schemeClr val="accent5">
                    <a:lumMod val="50000"/>
                  </a:schemeClr>
                </a:solidFill>
              </a:ln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4557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Lágrima"/>
          <p:cNvSpPr/>
          <p:nvPr/>
        </p:nvSpPr>
        <p:spPr>
          <a:xfrm>
            <a:off x="1524000" y="0"/>
            <a:ext cx="9144000" cy="6858000"/>
          </a:xfrm>
          <a:prstGeom prst="teardrop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218" name="Picture 2" descr="E:\CURSOS GEOMORFO\CURSOS\PRÁCTICAS\relieves\torcas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968" y="1505918"/>
            <a:ext cx="1295400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CURSOS GEOMORFO\CURSOS\PRÁCTICAS\relieves\casca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054" y="3057335"/>
            <a:ext cx="1933141" cy="144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E:\CURSOS GEOMORFO\CURSOS\PRÁCTICAS\relieves\cascada1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313" y="4615740"/>
            <a:ext cx="2691763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E:\CURSOS GEOMORFO\CURSOS\PRÁCTICAS\relieves\cascada2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121" y="2932103"/>
            <a:ext cx="1982553" cy="148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E:\CURSOS GEOMORFO\CURSOS\PRÁCTICAS\relieves\cascada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1117692"/>
            <a:ext cx="2220507" cy="166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E:\CURSOS GEOMORFO\CURSOS\PRÁCTICAS\relieves\torca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4" y="932690"/>
            <a:ext cx="28575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E:\CURSOS GEOMORFO\CURSOS\PRÁCTICAS\relieves\torcas.bm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5039692"/>
            <a:ext cx="17145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E:\CURSOS GEOMORFO\CURSOS\PRÁCTICAS\relieves\torcas1.bmp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474" y="3027057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2799981" y="201414"/>
            <a:ext cx="25097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Cascada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7464800" y="44624"/>
            <a:ext cx="19800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Torcas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31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Lágrima"/>
          <p:cNvSpPr/>
          <p:nvPr/>
        </p:nvSpPr>
        <p:spPr>
          <a:xfrm>
            <a:off x="1524000" y="0"/>
            <a:ext cx="9144000" cy="6858000"/>
          </a:xfrm>
          <a:prstGeom prst="teardrop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762000" h="889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42" name="Picture 2" descr="E:\CURSOS GEOMORFO\CURSOS\PRÁCTICAS\relieves\peñón con tombolo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904" y="1124745"/>
            <a:ext cx="233362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E:\CURSOS GEOMORFO\CURSOS\PRÁCTICAS\relieves\cárcav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9" y="2224519"/>
            <a:ext cx="2899197" cy="214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E:\CURSOS GEOMORFO\CURSOS\PRÁCTICAS\relieves\carcavas1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1" y="494116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E:\CURSOS GEOMORFO\CURSOS\PRÁCTICAS\relieves\carcavas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87" y="3564640"/>
            <a:ext cx="179070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E:\CURSOS GEOMORFO\CURSOS\PRÁCTICAS\relieves\cárcavas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409" y="1448594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E:\CURSOS GEOMORFO\CURSOS\PRÁCTICAS\relieves\peñón con tombolo.b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928" y="451008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E:\CURSOS GEOMORFO\CURSOS\PRÁCTICAS\relieves\peñón con tombolo1.bm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554" y="2569517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9" name="Picture 9" descr="E:\CURSOS GEOMORFO\CURSOS\PRÁCTICAS\relieves\peñón con tombolo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026" y="450532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2137736" y="201414"/>
            <a:ext cx="2682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Cárcavas</a:t>
            </a:r>
            <a:endParaRPr lang="es-ES" sz="5400" b="1" dirty="0">
              <a:ln w="50800">
                <a:solidFill>
                  <a:schemeClr val="accent5">
                    <a:lumMod val="75000"/>
                  </a:schemeClr>
                </a:solidFill>
              </a:ln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789622" y="332656"/>
            <a:ext cx="58043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Peñón con tómbolo</a:t>
            </a:r>
            <a:endParaRPr lang="es-ES" sz="5400" b="1" dirty="0">
              <a:ln w="50800">
                <a:solidFill>
                  <a:schemeClr val="accent5">
                    <a:lumMod val="75000"/>
                  </a:schemeClr>
                </a:solidFill>
              </a:ln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39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Lágrima"/>
          <p:cNvSpPr/>
          <p:nvPr/>
        </p:nvSpPr>
        <p:spPr>
          <a:xfrm>
            <a:off x="1524000" y="0"/>
            <a:ext cx="9144000" cy="6858000"/>
          </a:xfrm>
          <a:prstGeom prst="teardrop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266" name="Picture 2" descr="E:\CURSOS GEOMORFO\CURSOS\PRÁCTICAS\relieves\delta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0" b="19222"/>
          <a:stretch/>
        </p:blipFill>
        <p:spPr bwMode="auto">
          <a:xfrm>
            <a:off x="4769583" y="2738005"/>
            <a:ext cx="1847850" cy="168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E:\CURSOS GEOMORFO\CURSOS\PRÁCTICAS\relieves\estuar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642" y="471487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E:\CURSOS GEOMORFO\CURSOS\PRÁCTICAS\relieves\estuario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456" y="1052737"/>
            <a:ext cx="1966981" cy="130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E:\CURSOS GEOMORFO\CURSOS\PRÁCTICAS\relieves\estuario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136" y="1361519"/>
            <a:ext cx="2333625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E:\CURSOS GEOMORFO\CURSOS\PRÁCTICAS\relieves\delta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651" y="4847483"/>
            <a:ext cx="249555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E:\CURSOS GEOMORFO\CURSOS\PRÁCTICAS\relieves\delta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857" y="4559756"/>
            <a:ext cx="24669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E:\CURSOS GEOMORFO\CURSOS\PRÁCTICAS\relieves\delta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1052736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2212085" y="201414"/>
            <a:ext cx="2533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Estuario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7521612" y="189219"/>
            <a:ext cx="17136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Delta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1272" name="Picture 8" descr="E:\CURSOS GEOMORFO\CURSOS\PRÁCTICAS\relieves\delta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5" y="2528889"/>
            <a:ext cx="24098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E:\CURSOS GEOMORFO\CURSOS\PRÁCTICAS\relieves\estuario.bmp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642" y="3140944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280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Lágrima"/>
          <p:cNvSpPr/>
          <p:nvPr/>
        </p:nvSpPr>
        <p:spPr>
          <a:xfrm>
            <a:off x="1524000" y="0"/>
            <a:ext cx="9144000" cy="6858000"/>
          </a:xfrm>
          <a:prstGeom prst="teardrop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0" h="152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2290" name="Picture 2" descr="E:\CURSOS GEOMORFO\CURSOS\PRÁCTICAS\relieves\albufera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690" y="186194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E:\CURSOS GEOMORFO\CURSOS\PRÁCTICAS\relieves\albufe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911" y="1571626"/>
            <a:ext cx="24384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E:\CURSOS GEOMORFO\CURSOS\PRÁCTICAS\relieves\albufera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4653136"/>
            <a:ext cx="2381250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E:\CURSOS GEOMORFO\CURSOS\PRÁCTICAS\relieves\albufera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5" y="441134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5148499" y="548680"/>
            <a:ext cx="26467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dirty="0">
                <a:ln w="50800"/>
                <a:solidFill>
                  <a:srgbClr val="5CF6F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Albufera</a:t>
            </a:r>
            <a:endParaRPr lang="es-ES" sz="5400" b="1" dirty="0">
              <a:ln w="50800"/>
              <a:solidFill>
                <a:srgbClr val="5CF6FA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6703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Panorámica</PresentationFormat>
  <Paragraphs>26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Candara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Grisel_hp</dc:creator>
  <cp:lastModifiedBy>Grisel_hp</cp:lastModifiedBy>
  <cp:revision>1</cp:revision>
  <dcterms:created xsi:type="dcterms:W3CDTF">2016-09-19T23:55:10Z</dcterms:created>
  <dcterms:modified xsi:type="dcterms:W3CDTF">2016-09-19T23:55:35Z</dcterms:modified>
</cp:coreProperties>
</file>