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57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C90431-37B8-4EBB-B06A-E4E4C0E1D3B2}" type="datetimeFigureOut">
              <a:rPr lang="es-MX" smtClean="0"/>
              <a:t>04/08/2016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81B7E9-076D-4B24-AD4A-29195F35DE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15145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C90431-37B8-4EBB-B06A-E4E4C0E1D3B2}" type="datetimeFigureOut">
              <a:rPr lang="es-MX" smtClean="0"/>
              <a:t>04/08/2016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81B7E9-076D-4B24-AD4A-29195F35DE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46004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C90431-37B8-4EBB-B06A-E4E4C0E1D3B2}" type="datetimeFigureOut">
              <a:rPr lang="es-MX" smtClean="0"/>
              <a:t>04/08/2016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81B7E9-076D-4B24-AD4A-29195F35DE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92657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C90431-37B8-4EBB-B06A-E4E4C0E1D3B2}" type="datetimeFigureOut">
              <a:rPr lang="es-MX" smtClean="0"/>
              <a:t>04/08/2016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81B7E9-076D-4B24-AD4A-29195F35DE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82888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C90431-37B8-4EBB-B06A-E4E4C0E1D3B2}" type="datetimeFigureOut">
              <a:rPr lang="es-MX" smtClean="0"/>
              <a:t>04/08/2016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81B7E9-076D-4B24-AD4A-29195F35DE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75170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C90431-37B8-4EBB-B06A-E4E4C0E1D3B2}" type="datetimeFigureOut">
              <a:rPr lang="es-MX" smtClean="0"/>
              <a:t>04/08/2016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81B7E9-076D-4B24-AD4A-29195F35DE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37876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C90431-37B8-4EBB-B06A-E4E4C0E1D3B2}" type="datetimeFigureOut">
              <a:rPr lang="es-MX" smtClean="0"/>
              <a:t>04/08/2016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81B7E9-076D-4B24-AD4A-29195F35DE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4308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C90431-37B8-4EBB-B06A-E4E4C0E1D3B2}" type="datetimeFigureOut">
              <a:rPr lang="es-MX" smtClean="0"/>
              <a:t>04/08/2016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81B7E9-076D-4B24-AD4A-29195F35DE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27728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C90431-37B8-4EBB-B06A-E4E4C0E1D3B2}" type="datetimeFigureOut">
              <a:rPr lang="es-MX" smtClean="0"/>
              <a:t>04/08/2016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81B7E9-076D-4B24-AD4A-29195F35DE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71453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C90431-37B8-4EBB-B06A-E4E4C0E1D3B2}" type="datetimeFigureOut">
              <a:rPr lang="es-MX" smtClean="0"/>
              <a:t>04/08/2016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81B7E9-076D-4B24-AD4A-29195F35DE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28315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C90431-37B8-4EBB-B06A-E4E4C0E1D3B2}" type="datetimeFigureOut">
              <a:rPr lang="es-MX" smtClean="0"/>
              <a:t>04/08/2016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81B7E9-076D-4B24-AD4A-29195F35DE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4296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 smtClean="0"/>
              <a:t>Haga clic para modificar el estilo de texto del patrón</a:t>
            </a:r>
          </a:p>
          <a:p>
            <a:pPr lvl="1"/>
            <a:r>
              <a:rPr lang="es-ES" altLang="es-MX" smtClean="0"/>
              <a:t>Segundo nivel</a:t>
            </a:r>
          </a:p>
          <a:p>
            <a:pPr lvl="2"/>
            <a:r>
              <a:rPr lang="es-ES" altLang="es-MX" smtClean="0"/>
              <a:t>Tercer nivel</a:t>
            </a:r>
          </a:p>
          <a:p>
            <a:pPr lvl="3"/>
            <a:r>
              <a:rPr lang="es-ES" altLang="es-MX" smtClean="0"/>
              <a:t>Cuarto nivel</a:t>
            </a:r>
          </a:p>
          <a:p>
            <a:pPr lvl="4"/>
            <a:r>
              <a:rPr lang="es-ES" altLang="es-MX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8CC90431-37B8-4EBB-B06A-E4E4C0E1D3B2}" type="datetimeFigureOut">
              <a:rPr lang="es-MX" smtClean="0"/>
              <a:t>04/08/2016</a:t>
            </a:fld>
            <a:endParaRPr lang="es-MX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MX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D81B7E9-076D-4B24-AD4A-29195F35DE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85874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gaia.geologia.uson.mx/academicos/grisel/geomorfolog&#237;a_2016" TargetMode="External"/><Relationship Id="rId2" Type="http://schemas.openxmlformats.org/officeDocument/2006/relationships/hyperlink" Target="mailto:griselgtza@gmail.com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GEOMORFOLOGÍA APLICADA</a:t>
            </a:r>
            <a:endParaRPr lang="es-MX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 smtClean="0"/>
              <a:t>CURSO </a:t>
            </a:r>
            <a:r>
              <a:rPr lang="es-MX" dirty="0" smtClean="0"/>
              <a:t>2016-2</a:t>
            </a:r>
            <a:endParaRPr lang="es-MX" dirty="0" smtClean="0"/>
          </a:p>
          <a:p>
            <a:endParaRPr lang="es-MX" dirty="0"/>
          </a:p>
          <a:p>
            <a:r>
              <a:rPr lang="es-MX" dirty="0" smtClean="0"/>
              <a:t>MC. GRISEL A. GUTIÉRREZ ANGUAMEA</a:t>
            </a:r>
          </a:p>
          <a:p>
            <a:r>
              <a:rPr lang="es-MX" dirty="0" smtClean="0">
                <a:solidFill>
                  <a:srgbClr val="0070C0"/>
                </a:solidFill>
              </a:rPr>
              <a:t>griselgtza@gmail.com</a:t>
            </a:r>
            <a:endParaRPr lang="es-MX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887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017429" y="553790"/>
            <a:ext cx="10509161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Requisitos de clase</a:t>
            </a:r>
          </a:p>
          <a:p>
            <a:r>
              <a:rPr lang="es-MX" dirty="0" smtClean="0"/>
              <a:t>1.- Prohibido celular</a:t>
            </a:r>
          </a:p>
          <a:p>
            <a:r>
              <a:rPr lang="es-MX" dirty="0" smtClean="0"/>
              <a:t>2.- Puntualidad (tolerancia 10 min)</a:t>
            </a:r>
          </a:p>
          <a:p>
            <a:r>
              <a:rPr lang="es-MX" dirty="0" smtClean="0"/>
              <a:t>3.- Responsabilidad en la entrega de trabajos (fechas, limpieza y claridad)</a:t>
            </a:r>
          </a:p>
          <a:p>
            <a:endParaRPr lang="es-MX" dirty="0"/>
          </a:p>
        </p:txBody>
      </p:sp>
      <p:sp>
        <p:nvSpPr>
          <p:cNvPr id="3" name="CuadroTexto 2"/>
          <p:cNvSpPr txBox="1"/>
          <p:nvPr/>
        </p:nvSpPr>
        <p:spPr>
          <a:xfrm>
            <a:off x="1017431" y="1857151"/>
            <a:ext cx="1050916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Asistencia 75% (derecho a examen </a:t>
            </a:r>
            <a:r>
              <a:rPr lang="es-MX" dirty="0" smtClean="0"/>
              <a:t>ordinario, no existen puntos por asistencia)</a:t>
            </a:r>
            <a:endParaRPr lang="es-MX" dirty="0" smtClean="0"/>
          </a:p>
          <a:p>
            <a:endParaRPr lang="es-MX" dirty="0"/>
          </a:p>
          <a:p>
            <a:r>
              <a:rPr lang="es-MX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Evaluación del curso</a:t>
            </a:r>
          </a:p>
          <a:p>
            <a:r>
              <a:rPr lang="es-MX" dirty="0" smtClean="0"/>
              <a:t>Carta </a:t>
            </a:r>
            <a:r>
              <a:rPr lang="es-MX" dirty="0" smtClean="0"/>
              <a:t>topográfica física  20%</a:t>
            </a:r>
          </a:p>
          <a:p>
            <a:r>
              <a:rPr lang="es-MX" dirty="0" smtClean="0"/>
              <a:t>Examen relieves            </a:t>
            </a:r>
            <a:r>
              <a:rPr lang="es-MX" dirty="0" smtClean="0"/>
              <a:t>30</a:t>
            </a:r>
            <a:r>
              <a:rPr lang="es-MX" dirty="0" smtClean="0"/>
              <a:t>%</a:t>
            </a:r>
          </a:p>
          <a:p>
            <a:r>
              <a:rPr lang="es-MX" dirty="0" smtClean="0"/>
              <a:t>Mapa y MXD                  </a:t>
            </a:r>
            <a:r>
              <a:rPr lang="es-MX" dirty="0" smtClean="0"/>
              <a:t>50%</a:t>
            </a:r>
            <a:endParaRPr lang="es-MX" dirty="0" smtClean="0"/>
          </a:p>
          <a:p>
            <a:endParaRPr lang="es-MX" dirty="0"/>
          </a:p>
        </p:txBody>
      </p:sp>
      <p:sp>
        <p:nvSpPr>
          <p:cNvPr id="4" name="Rectángulo 3"/>
          <p:cNvSpPr/>
          <p:nvPr/>
        </p:nvSpPr>
        <p:spPr>
          <a:xfrm>
            <a:off x="5196011" y="3442530"/>
            <a:ext cx="6330579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isometricOffAxis2Left"/>
              <a:lightRig rig="threePt" dir="t"/>
            </a:scene3d>
          </a:bodyPr>
          <a:lstStyle/>
          <a:p>
            <a:pPr algn="ctr"/>
            <a:r>
              <a:rPr lang="es-ES" sz="3200" b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Puntos extras por participación</a:t>
            </a:r>
          </a:p>
          <a:p>
            <a:pPr algn="ctr"/>
            <a:r>
              <a:rPr lang="es-ES" sz="32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Asesorías programables</a:t>
            </a:r>
          </a:p>
        </p:txBody>
      </p:sp>
      <p:sp>
        <p:nvSpPr>
          <p:cNvPr id="5" name="Rectángulo 4"/>
          <p:cNvSpPr/>
          <p:nvPr/>
        </p:nvSpPr>
        <p:spPr>
          <a:xfrm>
            <a:off x="2690681" y="4902246"/>
            <a:ext cx="950131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2"/>
              </a:rPr>
              <a:t>griselgtza@gmail.com</a:t>
            </a:r>
            <a:endParaRPr lang="es-ES" sz="2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s-E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3"/>
              </a:rPr>
              <a:t>http://</a:t>
            </a:r>
            <a:r>
              <a:rPr lang="es-E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3"/>
              </a:rPr>
              <a:t>gaia.geologia.uson.mx/</a:t>
            </a:r>
            <a:r>
              <a:rPr lang="es-ES" sz="2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3"/>
              </a:rPr>
              <a:t>academicos</a:t>
            </a:r>
            <a:r>
              <a:rPr lang="es-E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3"/>
              </a:rPr>
              <a:t>/</a:t>
            </a:r>
            <a:r>
              <a:rPr lang="es-ES" sz="2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3"/>
              </a:rPr>
              <a:t>grisel</a:t>
            </a:r>
            <a:r>
              <a:rPr lang="es-E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3"/>
              </a:rPr>
              <a:t>/geomorfología_2016</a:t>
            </a:r>
            <a:endParaRPr lang="es-ES" sz="2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s-E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800963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2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ma2" id="{198B0C8D-BAF3-45B4-A23B-F825A3751858}" vid="{4812CBC5-B6F2-4912-80AD-6BD42734F7C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Tema2</Template>
  <TotalTime>174</TotalTime>
  <Words>84</Words>
  <Application>Microsoft Office PowerPoint</Application>
  <PresentationFormat>Panorámica</PresentationFormat>
  <Paragraphs>19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4" baseType="lpstr">
      <vt:lpstr>Arial</vt:lpstr>
      <vt:lpstr>Tema2</vt:lpstr>
      <vt:lpstr>GEOMORFOLOGÍA APLICADA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GEOMORFOLOGÍA APLICADA</dc:title>
  <dc:creator>Grisel</dc:creator>
  <cp:lastModifiedBy>Grisel_hp</cp:lastModifiedBy>
  <cp:revision>8</cp:revision>
  <dcterms:created xsi:type="dcterms:W3CDTF">2015-08-05T17:02:48Z</dcterms:created>
  <dcterms:modified xsi:type="dcterms:W3CDTF">2016-08-04T20:55:34Z</dcterms:modified>
</cp:coreProperties>
</file>