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514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6004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2657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2888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5170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787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4308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7728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1453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8315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29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modificar el estilo de texto del patrón</a:t>
            </a:r>
          </a:p>
          <a:p>
            <a:pPr lvl="1"/>
            <a:r>
              <a:rPr lang="es-ES" altLang="es-MX" smtClean="0"/>
              <a:t>Segundo nivel</a:t>
            </a:r>
          </a:p>
          <a:p>
            <a:pPr lvl="2"/>
            <a:r>
              <a:rPr lang="es-ES" altLang="es-MX" smtClean="0"/>
              <a:t>Tercer nivel</a:t>
            </a:r>
          </a:p>
          <a:p>
            <a:pPr lvl="3"/>
            <a:r>
              <a:rPr lang="es-ES" altLang="es-MX" smtClean="0"/>
              <a:t>Cuarto nivel</a:t>
            </a:r>
          </a:p>
          <a:p>
            <a:pPr lvl="4"/>
            <a:r>
              <a:rPr lang="es-ES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CC90431-37B8-4EBB-B06A-E4E4C0E1D3B2}" type="datetimeFigureOut">
              <a:rPr lang="es-MX" smtClean="0"/>
              <a:t>20/04/2020</a:t>
            </a:fld>
            <a:endParaRPr lang="es-MX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MX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5874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griselgtza@gmail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EXAMEN PRÁCTICO SENSORÍA REMOTA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CURSO </a:t>
            </a:r>
            <a:r>
              <a:rPr lang="es-MX" dirty="0" smtClean="0"/>
              <a:t>2020_1</a:t>
            </a:r>
            <a:endParaRPr lang="es-MX" dirty="0" smtClean="0"/>
          </a:p>
          <a:p>
            <a:endParaRPr lang="es-MX" dirty="0"/>
          </a:p>
          <a:p>
            <a:r>
              <a:rPr lang="es-MX" dirty="0" smtClean="0"/>
              <a:t>MC. GRISEL A. GUTIÉRREZ ANGUAMEA</a:t>
            </a:r>
          </a:p>
          <a:p>
            <a:r>
              <a:rPr lang="es-MX" dirty="0" smtClean="0">
                <a:solidFill>
                  <a:srgbClr val="0070C0"/>
                </a:solidFill>
              </a:rPr>
              <a:t>griselgtza@gmail.com</a:t>
            </a:r>
            <a:endParaRPr lang="es-MX" dirty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229163" y="537717"/>
            <a:ext cx="584563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es-ES" sz="32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FECHA LÍMITE DE ENTREGA</a:t>
            </a:r>
          </a:p>
          <a:p>
            <a:pPr algn="ctr"/>
            <a:r>
              <a:rPr lang="es-E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VIERNES 01 MAYO 2020</a:t>
            </a:r>
            <a:endParaRPr lang="es-ES" sz="32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688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05272" y="376338"/>
            <a:ext cx="11986727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INSTRUCCIONES</a:t>
            </a:r>
          </a:p>
          <a:p>
            <a:endParaRPr lang="es-MX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dirty="0" smtClean="0"/>
              <a:t>1.- </a:t>
            </a:r>
            <a:r>
              <a:rPr lang="es-MX" dirty="0" smtClean="0"/>
              <a:t>Usted ya digitalizó el área de Baja California, para cubrir con la parte que corresponde a la evaluación de las prácticas, para calificarlo como examen Usted realizará lo siguiente.</a:t>
            </a:r>
            <a:endParaRPr lang="es-MX" dirty="0" smtClean="0"/>
          </a:p>
          <a:p>
            <a:r>
              <a:rPr lang="es-MX" dirty="0" smtClean="0"/>
              <a:t>2.- Elaborar un </a:t>
            </a:r>
            <a:r>
              <a:rPr lang="es-MX" sz="2200" b="1" dirty="0" smtClean="0"/>
              <a:t>MAPA LITOLÓGICO PROFESIONAL </a:t>
            </a:r>
            <a:r>
              <a:rPr lang="es-MX" dirty="0" smtClean="0"/>
              <a:t>con la interpretación del contenido </a:t>
            </a:r>
            <a:r>
              <a:rPr lang="es-MX" b="1" dirty="0" smtClean="0"/>
              <a:t>litológico, estructural, hidrográfico, poblacional y vías de comunicación de su área de estudio (son todos </a:t>
            </a:r>
            <a:r>
              <a:rPr lang="es-MX" b="1" dirty="0" err="1" smtClean="0"/>
              <a:t>shp</a:t>
            </a:r>
            <a:r>
              <a:rPr lang="es-MX" b="1" dirty="0" smtClean="0"/>
              <a:t> y </a:t>
            </a:r>
            <a:r>
              <a:rPr lang="es-MX" b="1" dirty="0" err="1" smtClean="0"/>
              <a:t>kml</a:t>
            </a:r>
            <a:r>
              <a:rPr lang="es-MX" b="1" dirty="0" smtClean="0"/>
              <a:t>)</a:t>
            </a:r>
            <a:r>
              <a:rPr lang="es-MX" dirty="0" smtClean="0"/>
              <a:t>. </a:t>
            </a:r>
            <a:r>
              <a:rPr lang="es-MX" b="1" dirty="0" smtClean="0"/>
              <a:t>Exportarlo a </a:t>
            </a:r>
            <a:r>
              <a:rPr lang="es-MX" b="1" dirty="0" smtClean="0"/>
              <a:t>tamaño doble carta.</a:t>
            </a:r>
          </a:p>
          <a:p>
            <a:r>
              <a:rPr lang="es-MX" dirty="0" smtClean="0"/>
              <a:t>3.- Exportar y desplegar sus </a:t>
            </a:r>
            <a:r>
              <a:rPr lang="es-MX" dirty="0" err="1" smtClean="0"/>
              <a:t>shp</a:t>
            </a:r>
            <a:r>
              <a:rPr lang="es-MX" dirty="0" smtClean="0"/>
              <a:t> y </a:t>
            </a:r>
            <a:r>
              <a:rPr lang="es-MX" dirty="0" err="1" smtClean="0"/>
              <a:t>kml</a:t>
            </a:r>
            <a:r>
              <a:rPr lang="es-MX" dirty="0" smtClean="0"/>
              <a:t> en Google </a:t>
            </a:r>
            <a:r>
              <a:rPr lang="es-MX" dirty="0" err="1" smtClean="0"/>
              <a:t>Earth</a:t>
            </a:r>
            <a:r>
              <a:rPr lang="es-MX" dirty="0" smtClean="0"/>
              <a:t>, todos con su leyenda correspondiente.</a:t>
            </a:r>
          </a:p>
          <a:p>
            <a:r>
              <a:rPr lang="es-MX" dirty="0"/>
              <a:t>4</a:t>
            </a:r>
            <a:r>
              <a:rPr lang="es-MX" dirty="0" smtClean="0"/>
              <a:t>.- Enviar al correo señalado abajo en formato JPEG en 350 de DPI su mapa profesional, así como los </a:t>
            </a:r>
            <a:r>
              <a:rPr lang="es-MX" dirty="0" err="1" smtClean="0"/>
              <a:t>shapes</a:t>
            </a:r>
            <a:r>
              <a:rPr lang="es-MX" dirty="0" smtClean="0"/>
              <a:t> y </a:t>
            </a:r>
            <a:r>
              <a:rPr lang="es-MX" dirty="0" err="1" smtClean="0"/>
              <a:t>kml</a:t>
            </a:r>
            <a:r>
              <a:rPr lang="es-MX" dirty="0" smtClean="0"/>
              <a:t> de polígonos, puntos y líneas hechos; incluyendo su MXD; </a:t>
            </a:r>
            <a:r>
              <a:rPr lang="es-MX" b="1" dirty="0" smtClean="0"/>
              <a:t>NUNCA ENVIAR LAS IMÁGENES QUE DESCARGÓ DE INTERNET, ni carpetas de </a:t>
            </a:r>
            <a:r>
              <a:rPr lang="es-MX" b="1" dirty="0" smtClean="0"/>
              <a:t>modelos del terreno, ni pendientes (nada </a:t>
            </a:r>
            <a:r>
              <a:rPr lang="es-MX" b="1" dirty="0" err="1" smtClean="0"/>
              <a:t>raster</a:t>
            </a:r>
            <a:r>
              <a:rPr lang="es-MX" b="1" dirty="0" smtClean="0"/>
              <a:t>). </a:t>
            </a:r>
            <a:r>
              <a:rPr lang="es-MX" sz="2200" b="1" dirty="0" smtClean="0"/>
              <a:t>Revisar que abran en Google </a:t>
            </a:r>
            <a:r>
              <a:rPr lang="es-MX" sz="2200" b="1" dirty="0" err="1" smtClean="0"/>
              <a:t>Earth</a:t>
            </a:r>
            <a:r>
              <a:rPr lang="es-MX" sz="2200" b="1" dirty="0" smtClean="0"/>
              <a:t> (</a:t>
            </a:r>
            <a:r>
              <a:rPr lang="es-MX" sz="2200" b="1" dirty="0" err="1" smtClean="0"/>
              <a:t>kml</a:t>
            </a:r>
            <a:r>
              <a:rPr lang="es-MX" sz="2200" b="1" dirty="0" smtClean="0"/>
              <a:t>).</a:t>
            </a:r>
          </a:p>
          <a:p>
            <a:r>
              <a:rPr lang="es-MX" dirty="0" smtClean="0"/>
              <a:t>5.- Se espera de Usted: Responsabilidad </a:t>
            </a:r>
            <a:r>
              <a:rPr lang="es-MX" dirty="0"/>
              <a:t>en la entrega del trabajo (fechas, limpieza y claridad</a:t>
            </a:r>
            <a:r>
              <a:rPr lang="es-MX" dirty="0" smtClean="0"/>
              <a:t>).</a:t>
            </a:r>
            <a:endParaRPr lang="es-MX" b="1" dirty="0" smtClean="0"/>
          </a:p>
          <a:p>
            <a:endParaRPr lang="es-MX" dirty="0"/>
          </a:p>
        </p:txBody>
      </p:sp>
      <p:sp>
        <p:nvSpPr>
          <p:cNvPr id="4" name="Rectángulo 3"/>
          <p:cNvSpPr/>
          <p:nvPr/>
        </p:nvSpPr>
        <p:spPr>
          <a:xfrm>
            <a:off x="5992580" y="4543653"/>
            <a:ext cx="584563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es-ES" sz="32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FECHA LÍMITE DE ENTREGA</a:t>
            </a:r>
          </a:p>
          <a:p>
            <a:pPr algn="ctr"/>
            <a:r>
              <a:rPr lang="es-E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VIERNES 01 MAYO 2020</a:t>
            </a:r>
            <a:endParaRPr lang="es-ES" sz="32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649071" y="5620871"/>
            <a:ext cx="731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*Si Usted hizo  sus prácticas con la calidad explicada en clase, este examen ya lo tiene listo al 80 %, sólo deberá darle formato para su entrega como se explica aquí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08009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05272" y="656054"/>
            <a:ext cx="1179389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Criterios de evaluación del examen</a:t>
            </a:r>
          </a:p>
          <a:p>
            <a:r>
              <a:rPr lang="es-MX" dirty="0" smtClean="0"/>
              <a:t>Forma de los cortes (naturales y </a:t>
            </a:r>
            <a:r>
              <a:rPr lang="es-MX" dirty="0" err="1" smtClean="0"/>
              <a:t>sobreposición</a:t>
            </a:r>
            <a:r>
              <a:rPr lang="es-MX" dirty="0" smtClean="0"/>
              <a:t> de materiales)</a:t>
            </a:r>
          </a:p>
          <a:p>
            <a:r>
              <a:rPr lang="es-MX" dirty="0" smtClean="0"/>
              <a:t>Empalmes-hoyos</a:t>
            </a:r>
          </a:p>
          <a:p>
            <a:r>
              <a:rPr lang="es-MX" dirty="0" smtClean="0"/>
              <a:t>Colorimetría</a:t>
            </a:r>
          </a:p>
          <a:p>
            <a:r>
              <a:rPr lang="es-MX" dirty="0" smtClean="0"/>
              <a:t>Estética, simetría, coherencia, orden, nomenclatura, ortografía, etc.</a:t>
            </a:r>
          </a:p>
          <a:p>
            <a:endParaRPr lang="es-MX" dirty="0"/>
          </a:p>
        </p:txBody>
      </p:sp>
      <p:sp>
        <p:nvSpPr>
          <p:cNvPr id="5" name="Rectángulo 4"/>
          <p:cNvSpPr/>
          <p:nvPr/>
        </p:nvSpPr>
        <p:spPr>
          <a:xfrm>
            <a:off x="5830970" y="4902246"/>
            <a:ext cx="322075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griselgtza@gmail.com</a:t>
            </a:r>
            <a:endParaRPr lang="es-E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s-E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171408" y="2441158"/>
            <a:ext cx="969328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200" b="1" dirty="0" smtClean="0"/>
              <a:t>RECUERDE</a:t>
            </a:r>
            <a:r>
              <a:rPr lang="es-MX" dirty="0" smtClean="0"/>
              <a:t>:</a:t>
            </a:r>
          </a:p>
          <a:p>
            <a:r>
              <a:rPr lang="es-MX" dirty="0" smtClean="0"/>
              <a:t>Ocupa curvas de nivel a cada 5 m, imágenes de muy alta resolución 5x5 m, como mínimo; además, apóyese en el material que crea conveniente.</a:t>
            </a:r>
          </a:p>
          <a:p>
            <a:r>
              <a:rPr lang="es-MX" sz="2000" b="1" dirty="0" smtClean="0"/>
              <a:t>El trabajo es </a:t>
            </a:r>
            <a:r>
              <a:rPr lang="es-MX" sz="2000" b="1" u="sng" dirty="0" smtClean="0"/>
              <a:t>INTERPRETACIÓN</a:t>
            </a:r>
            <a:r>
              <a:rPr lang="es-MX" sz="2000" b="1" dirty="0" smtClean="0"/>
              <a:t> de lo que Usted observa en la imagen, </a:t>
            </a:r>
            <a:r>
              <a:rPr lang="es-MX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ES CALCA NI COPIA DE OTROS TRABAJOS PREVIOS (NUNCA TENDRÁ COINCIDENCIA CON OTRO</a:t>
            </a:r>
            <a:r>
              <a:rPr lang="es-MX" sz="2000" b="1" dirty="0" smtClean="0"/>
              <a:t>).</a:t>
            </a:r>
            <a:endParaRPr lang="es-MX" sz="2000" b="1" dirty="0"/>
          </a:p>
        </p:txBody>
      </p:sp>
      <p:sp>
        <p:nvSpPr>
          <p:cNvPr id="8" name="Rectángulo 7"/>
          <p:cNvSpPr/>
          <p:nvPr/>
        </p:nvSpPr>
        <p:spPr>
          <a:xfrm>
            <a:off x="6444317" y="656054"/>
            <a:ext cx="584563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es-ES" sz="32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FECHA LÍMITE DE ENTREGA</a:t>
            </a:r>
          </a:p>
          <a:p>
            <a:pPr algn="ctr"/>
            <a:r>
              <a:rPr lang="es-E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VIERNES 01 MAYO 2020</a:t>
            </a:r>
            <a:endParaRPr lang="es-ES" sz="32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679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2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2" id="{198B0C8D-BAF3-45B4-A23B-F825A3751858}" vid="{4812CBC5-B6F2-4912-80AD-6BD42734F7C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</Template>
  <TotalTime>1152</TotalTime>
  <Words>347</Words>
  <Application>Microsoft Office PowerPoint</Application>
  <PresentationFormat>Panorámica</PresentationFormat>
  <Paragraphs>28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5" baseType="lpstr">
      <vt:lpstr>Arial</vt:lpstr>
      <vt:lpstr>Tema2</vt:lpstr>
      <vt:lpstr>EXAMEN PRÁCTICO SENSORÍA REMOTA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GEOMORFOLOGÍA APLICADA</dc:title>
  <dc:creator>Grisel</dc:creator>
  <cp:lastModifiedBy>Grisel Alejandra Gutiérrez Anguamea</cp:lastModifiedBy>
  <cp:revision>33</cp:revision>
  <dcterms:created xsi:type="dcterms:W3CDTF">2015-08-05T17:02:48Z</dcterms:created>
  <dcterms:modified xsi:type="dcterms:W3CDTF">2020-04-20T20:41:05Z</dcterms:modified>
</cp:coreProperties>
</file>