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7" r:id="rId2"/>
    <p:sldId id="289" r:id="rId3"/>
    <p:sldId id="290" r:id="rId4"/>
    <p:sldId id="28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isel Alejandra Gutiérrez Anguamea" initials="GAGA" lastIdx="1" clrIdx="0">
    <p:extLst>
      <p:ext uri="{19B8F6BF-5375-455C-9EA6-DF929625EA0E}">
        <p15:presenceInfo xmlns:p15="http://schemas.microsoft.com/office/powerpoint/2012/main" userId="4ac786cd8f1bff2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99FF"/>
    <a:srgbClr val="6DD00A"/>
    <a:srgbClr val="D16F0D"/>
    <a:srgbClr val="F1861B"/>
    <a:srgbClr val="2312FA"/>
    <a:srgbClr val="CC0099"/>
    <a:srgbClr val="12EF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3-12T08:49:03.595" idx="1">
    <p:pos x="10" y="10"/>
    <p:text/>
    <p:extLst>
      <p:ext uri="{C676402C-5697-4E1C-873F-D02D1690AC5C}">
        <p15:threadingInfo xmlns:p15="http://schemas.microsoft.com/office/powerpoint/2012/main" timeZoneBias="4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3/11/2020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483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3/11/2020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505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3/11/2020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090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3/11/2020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866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3/11/2020</a:t>
            </a:fld>
            <a:endParaRPr lang="en-U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785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3/11/2020</a:t>
            </a:fld>
            <a:endParaRPr lang="en-U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820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3/11/2020</a:t>
            </a:fld>
            <a:endParaRPr lang="en-U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910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3/11/2020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148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3/11/2020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914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3/11/2020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991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3/11/2020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419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B61BEF0D-F0BB-DE4B-95CE-6DB70DBA9567}" type="datetimeFigureOut">
              <a:rPr lang="en-US" smtClean="0"/>
              <a:pPr/>
              <a:t>3/11/2020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323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524000" y="1387407"/>
            <a:ext cx="9144000" cy="2387600"/>
          </a:xfrm>
        </p:spPr>
        <p:txBody>
          <a:bodyPr/>
          <a:lstStyle/>
          <a:p>
            <a:r>
              <a:rPr lang="es-MX" dirty="0" smtClean="0"/>
              <a:t>Instrucciones</a:t>
            </a:r>
            <a:br>
              <a:rPr lang="es-MX" dirty="0" smtClean="0"/>
            </a:br>
            <a:r>
              <a:rPr lang="es-MX" dirty="0" err="1" smtClean="0"/>
              <a:t>Sensoría</a:t>
            </a:r>
            <a:r>
              <a:rPr lang="es-MX" dirty="0" smtClean="0"/>
              <a:t> Remota</a:t>
            </a:r>
            <a:endParaRPr lang="es-MX" dirty="0"/>
          </a:p>
        </p:txBody>
      </p:sp>
      <p:sp>
        <p:nvSpPr>
          <p:cNvPr id="4" name="3 CuadroTexto"/>
          <p:cNvSpPr txBox="1"/>
          <p:nvPr/>
        </p:nvSpPr>
        <p:spPr>
          <a:xfrm>
            <a:off x="1847528" y="332656"/>
            <a:ext cx="10039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Universidad de Sonora, Departamento de Geología</a:t>
            </a:r>
          </a:p>
          <a:p>
            <a:endParaRPr lang="es-MX" sz="28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5" name="Subtítulo 2"/>
          <p:cNvSpPr txBox="1">
            <a:spLocks/>
          </p:cNvSpPr>
          <p:nvPr/>
        </p:nvSpPr>
        <p:spPr bwMode="auto">
          <a:xfrm>
            <a:off x="3334164" y="5498888"/>
            <a:ext cx="5523672" cy="1241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85800">
              <a:buNone/>
            </a:pPr>
            <a:r>
              <a:rPr lang="es-MX" sz="2400" b="1" spc="5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M.C. Grisel Alejandra Gutiérrez</a:t>
            </a:r>
          </a:p>
          <a:p>
            <a:pPr marL="0" indent="0" algn="ctr" defTabSz="685800">
              <a:buNone/>
            </a:pPr>
            <a:r>
              <a:rPr lang="es-MX" sz="2400" b="1" spc="5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griselgtza@gmail.com</a:t>
            </a:r>
          </a:p>
        </p:txBody>
      </p:sp>
      <p:pic>
        <p:nvPicPr>
          <p:cNvPr id="6" name="Imagen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916" y="79097"/>
            <a:ext cx="1511612" cy="1461223"/>
          </a:xfrm>
          <a:prstGeom prst="rect">
            <a:avLst/>
          </a:prstGeom>
          <a:noFill/>
        </p:spPr>
      </p:pic>
      <p:pic>
        <p:nvPicPr>
          <p:cNvPr id="7" name="Imagen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5891" y="3150931"/>
            <a:ext cx="1559590" cy="14936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968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85800" y="484094"/>
            <a:ext cx="1020631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A este punto, Usted ya debió haber terminado de digitalizar toda el área de estudio, delimitando todos aquellos elementos que están contenidos en la imagen satelital; para facilitarle esa tarea (iniciada desde hace 15 días), he decidido compartirle unos apuntes sobre los parámetros que debe tomar en cuenta a la hora de realizar sus polígonos.</a:t>
            </a:r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En la carpeta de sus prácticas encontrará 2 presentaciones más:</a:t>
            </a:r>
          </a:p>
          <a:p>
            <a:pPr algn="just"/>
            <a:r>
              <a:rPr lang="es-ES" b="1" dirty="0" smtClean="0"/>
              <a:t>-SR-INTERPRETACIÓN VISUAL1 </a:t>
            </a:r>
          </a:p>
          <a:p>
            <a:pPr algn="just"/>
            <a:r>
              <a:rPr lang="es-ES" b="1" dirty="0" smtClean="0"/>
              <a:t>-SR_INTERPRETACIÓN VISUAL2</a:t>
            </a:r>
          </a:p>
          <a:p>
            <a:pPr algn="just"/>
            <a:endParaRPr lang="es-ES" b="1" dirty="0"/>
          </a:p>
          <a:p>
            <a:pPr algn="just"/>
            <a:r>
              <a:rPr lang="es-ES" dirty="0" smtClean="0"/>
              <a:t>Ambas presentaciones le darán </a:t>
            </a:r>
            <a:r>
              <a:rPr lang="es-ES" dirty="0" err="1" smtClean="0"/>
              <a:t>tips</a:t>
            </a:r>
            <a:r>
              <a:rPr lang="es-ES" dirty="0" smtClean="0"/>
              <a:t> sobre lo que debe buscar en su área de trabajo y lo que debiera interpretar.</a:t>
            </a:r>
            <a:endParaRPr lang="es-ES" dirty="0"/>
          </a:p>
          <a:p>
            <a:pPr algn="just"/>
            <a:r>
              <a:rPr lang="es-ES" dirty="0" smtClean="0"/>
              <a:t>Las prácticas finales del curso no solo tratan de cortar </a:t>
            </a:r>
            <a:r>
              <a:rPr lang="es-ES" dirty="0" err="1" smtClean="0"/>
              <a:t>chorrocientos</a:t>
            </a:r>
            <a:r>
              <a:rPr lang="es-ES" dirty="0" smtClean="0"/>
              <a:t> mil polígonos, no se confunda; Usted está aprendiendo las herramientas esenciales de los SIG, dónde se ubican y para qué funcionan. </a:t>
            </a:r>
          </a:p>
          <a:p>
            <a:pPr algn="just"/>
            <a:r>
              <a:rPr lang="es-ES" dirty="0" smtClean="0"/>
              <a:t>La finalidad de hacer muchos polígonos, puntos y líneas es para que su sentido geológico se agudice y al término del semestre Usted pueda interpretar los elementos geológicos que están contenidos en las imágenes que ha trabajado, es lo que llamamos “el </a:t>
            </a:r>
            <a:r>
              <a:rPr lang="es-ES" dirty="0" err="1" smtClean="0"/>
              <a:t>feeling</a:t>
            </a:r>
            <a:r>
              <a:rPr lang="es-ES" dirty="0" smtClean="0"/>
              <a:t> geológico”.</a:t>
            </a:r>
          </a:p>
        </p:txBody>
      </p:sp>
    </p:spTree>
    <p:extLst>
      <p:ext uri="{BB962C8B-B14F-4D97-AF65-F5344CB8AC3E}">
        <p14:creationId xmlns:p14="http://schemas.microsoft.com/office/powerpoint/2010/main" val="1553267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85481" y="533417"/>
            <a:ext cx="1134035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 smtClean="0"/>
              <a:t>1-Qué debo hacer en la semana (12-20 marzo´2020)???</a:t>
            </a:r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Su </a:t>
            </a:r>
            <a:r>
              <a:rPr lang="es-ES" dirty="0"/>
              <a:t>trabajo de la próxima semana será nombrar todas las unidades geológicas que existen en  su imagen o conjunto de </a:t>
            </a:r>
            <a:r>
              <a:rPr lang="es-ES" dirty="0" smtClean="0"/>
              <a:t>imágenes.</a:t>
            </a:r>
          </a:p>
          <a:p>
            <a:pPr algn="just"/>
            <a:endParaRPr lang="es-ES" dirty="0"/>
          </a:p>
          <a:p>
            <a:pPr algn="just"/>
            <a:r>
              <a:rPr lang="es-ES" b="1" dirty="0" smtClean="0"/>
              <a:t>2-Cómo lo hago???</a:t>
            </a:r>
          </a:p>
          <a:p>
            <a:pPr algn="just"/>
            <a:r>
              <a:rPr lang="es-ES" dirty="0" smtClean="0"/>
              <a:t>En </a:t>
            </a:r>
            <a:r>
              <a:rPr lang="es-ES" dirty="0"/>
              <a:t>la </a:t>
            </a:r>
            <a:r>
              <a:rPr lang="es-ES" dirty="0" smtClean="0"/>
              <a:t>PRÁCTICA </a:t>
            </a:r>
            <a:r>
              <a:rPr lang="es-ES" dirty="0"/>
              <a:t>10_Manual </a:t>
            </a:r>
            <a:r>
              <a:rPr lang="es-ES" dirty="0" err="1" smtClean="0"/>
              <a:t>ArcGIS_CALCULADORA</a:t>
            </a:r>
            <a:r>
              <a:rPr lang="es-ES" dirty="0" smtClean="0"/>
              <a:t> Usted encontrará las instrucciones perfectamente claras para nombrar los polígonos (litología), puntos (localidades pequeñas) y líneas (hidrografía, estructuras, vías de comunicación), etc…. Utilizando la calculadora de los campos para facilitarle el trabajo y tiempo dedicado a esta tarea.</a:t>
            </a:r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Usted sólo deberá escribir una sola vez en la tabla de contenido del </a:t>
            </a:r>
            <a:r>
              <a:rPr lang="es-ES" dirty="0" err="1" smtClean="0"/>
              <a:t>shp</a:t>
            </a:r>
            <a:r>
              <a:rPr lang="es-ES" dirty="0" smtClean="0"/>
              <a:t> que corresponda, el resto de veces sólo hará </a:t>
            </a:r>
            <a:r>
              <a:rPr lang="es-ES" dirty="0" err="1" smtClean="0"/>
              <a:t>copy</a:t>
            </a:r>
            <a:r>
              <a:rPr lang="es-ES" dirty="0" smtClean="0"/>
              <a:t>/paste, debido a que funciona como una hoja de cálculo. Cuide la gramática, puntuación y ortografía; evite errores garrafales, fíjese en cómo están escritos los elementos en documentos oficiales.</a:t>
            </a:r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Al término de este lapso de tiempo, se le enseñará a diseñar un </a:t>
            </a:r>
            <a:r>
              <a:rPr lang="es-ES" dirty="0" err="1" smtClean="0"/>
              <a:t>layout</a:t>
            </a:r>
            <a:r>
              <a:rPr lang="es-ES" dirty="0" smtClean="0"/>
              <a:t>; así que no hay razón para no estar laborando en su proyecto.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4523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1601" t="36277" r="41648" b="12092"/>
          <a:stretch/>
        </p:blipFill>
        <p:spPr>
          <a:xfrm>
            <a:off x="0" y="826260"/>
            <a:ext cx="9340777" cy="579982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055" t="36097" r="51222" b="13360"/>
          <a:stretch/>
        </p:blipFill>
        <p:spPr>
          <a:xfrm>
            <a:off x="5910470" y="0"/>
            <a:ext cx="4678018" cy="462825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027894" y="3832413"/>
            <a:ext cx="4329953" cy="23083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 smtClean="0"/>
              <a:t>Lea y siga atentamente las instrucciones de todas las prácticas explicadas en clase y dejadas en el sitio marina.</a:t>
            </a:r>
          </a:p>
          <a:p>
            <a:r>
              <a:rPr lang="es-ES" b="1" dirty="0" smtClean="0"/>
              <a:t>Le garantizo que si Usted sigue los pasos, no tendrá ningún problema</a:t>
            </a:r>
          </a:p>
          <a:p>
            <a:endParaRPr lang="es-ES" b="1" dirty="0"/>
          </a:p>
          <a:p>
            <a:r>
              <a:rPr lang="es-ES" b="1" dirty="0" smtClean="0"/>
              <a:t>Salu2!!!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958292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0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10" id="{CF212AAB-B4F5-4E13-B401-83D14A13CC53}" vid="{F489828D-9B6E-4968-9DB1-D73860EB85A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Tema10</Template>
  <TotalTime>1066</TotalTime>
  <Words>408</Words>
  <Application>Microsoft Office PowerPoint</Application>
  <PresentationFormat>Panorámica</PresentationFormat>
  <Paragraphs>27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6" baseType="lpstr">
      <vt:lpstr>Arial</vt:lpstr>
      <vt:lpstr>Tema10</vt:lpstr>
      <vt:lpstr>Instrucciones Sensoría Remota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Interpretación Visual de Imágenes II</dc:title>
  <dc:creator>Grisel_hp</dc:creator>
  <cp:lastModifiedBy>Grisel Alejandra Gutiérrez Anguamea</cp:lastModifiedBy>
  <cp:revision>15</cp:revision>
  <dcterms:created xsi:type="dcterms:W3CDTF">2017-01-06T21:00:43Z</dcterms:created>
  <dcterms:modified xsi:type="dcterms:W3CDTF">2020-03-12T15:50:43Z</dcterms:modified>
</cp:coreProperties>
</file>