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0" r:id="rId2"/>
    <p:sldId id="256" r:id="rId3"/>
    <p:sldId id="257" r:id="rId4"/>
    <p:sldId id="258" r:id="rId5"/>
    <p:sldId id="259" r:id="rId6"/>
  </p:sldIdLst>
  <p:sldSz cx="6858000" cy="9144000" type="letter"/>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6" d="100"/>
          <a:sy n="56" d="100"/>
        </p:scale>
        <p:origin x="222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57250" y="1496484"/>
            <a:ext cx="5143500" cy="3183467"/>
          </a:xfrm>
        </p:spPr>
        <p:txBody>
          <a:bodyPr anchor="b"/>
          <a:lstStyle>
            <a:lvl1pPr algn="ctr">
              <a:defRPr sz="3375"/>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5" name="Marcador de pie de página 4"/>
          <p:cNvSpPr>
            <a:spLocks noGrp="1"/>
          </p:cNvSpPr>
          <p:nvPr>
            <p:ph type="ftr" sz="quarter" idx="11"/>
          </p:nvPr>
        </p:nvSpPr>
        <p:spPr/>
        <p:txBody>
          <a:bodyPr/>
          <a:lstStyle>
            <a:lvl1pPr>
              <a:defRPr/>
            </a:lvl1pPr>
          </a:lstStyle>
          <a:p>
            <a:endParaRPr lang="es-MX"/>
          </a:p>
        </p:txBody>
      </p:sp>
      <p:sp>
        <p:nvSpPr>
          <p:cNvPr id="6" name="Marcador de número de diapositiva 5"/>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75179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5" name="Marcador de pie de página 4"/>
          <p:cNvSpPr>
            <a:spLocks noGrp="1"/>
          </p:cNvSpPr>
          <p:nvPr>
            <p:ph type="ftr" sz="quarter" idx="11"/>
          </p:nvPr>
        </p:nvSpPr>
        <p:spPr/>
        <p:txBody>
          <a:bodyPr/>
          <a:lstStyle>
            <a:lvl1pPr>
              <a:defRPr/>
            </a:lvl1pPr>
          </a:lstStyle>
          <a:p>
            <a:endParaRPr lang="es-MX"/>
          </a:p>
        </p:txBody>
      </p:sp>
      <p:sp>
        <p:nvSpPr>
          <p:cNvPr id="6" name="Marcador de número de diapositiva 5"/>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2694270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467916" y="2279653"/>
            <a:ext cx="5915025" cy="3803649"/>
          </a:xfrm>
        </p:spPr>
        <p:txBody>
          <a:bodyPr anchor="b"/>
          <a:lstStyle>
            <a:lvl1pPr>
              <a:defRPr sz="3375"/>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467916" y="6119286"/>
            <a:ext cx="5915025" cy="2000249"/>
          </a:xfrm>
        </p:spPr>
        <p:txBody>
          <a:bodyPr/>
          <a:lstStyle>
            <a:lvl1pPr marL="0" indent="0">
              <a:buNone/>
              <a:defRPr sz="1350"/>
            </a:lvl1pPr>
            <a:lvl2pPr marL="257175" indent="0">
              <a:buNone/>
              <a:defRPr sz="1125"/>
            </a:lvl2pPr>
            <a:lvl3pPr marL="514350" indent="0">
              <a:buNone/>
              <a:defRPr sz="1013"/>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5" name="Marcador de pie de página 4"/>
          <p:cNvSpPr>
            <a:spLocks noGrp="1"/>
          </p:cNvSpPr>
          <p:nvPr>
            <p:ph type="ftr" sz="quarter" idx="11"/>
          </p:nvPr>
        </p:nvSpPr>
        <p:spPr/>
        <p:txBody>
          <a:bodyPr/>
          <a:lstStyle>
            <a:lvl1pPr>
              <a:defRPr/>
            </a:lvl1pPr>
          </a:lstStyle>
          <a:p>
            <a:endParaRPr lang="es-MX"/>
          </a:p>
        </p:txBody>
      </p:sp>
      <p:sp>
        <p:nvSpPr>
          <p:cNvPr id="6" name="Marcador de número de diapositiva 5"/>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249116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342900" y="2133602"/>
            <a:ext cx="3028950" cy="603461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3486150" y="2133602"/>
            <a:ext cx="3028950" cy="603461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6" name="Marcador de pie de página 5"/>
          <p:cNvSpPr>
            <a:spLocks noGrp="1"/>
          </p:cNvSpPr>
          <p:nvPr>
            <p:ph type="ftr" sz="quarter" idx="11"/>
          </p:nvPr>
        </p:nvSpPr>
        <p:spPr/>
        <p:txBody>
          <a:bodyPr/>
          <a:lstStyle>
            <a:lvl1pPr>
              <a:defRPr/>
            </a:lvl1pPr>
          </a:lstStyle>
          <a:p>
            <a:endParaRPr lang="es-MX"/>
          </a:p>
        </p:txBody>
      </p:sp>
      <p:sp>
        <p:nvSpPr>
          <p:cNvPr id="7" name="Marcador de número de diapositiva 6"/>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1183873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72678" y="486836"/>
            <a:ext cx="5915025" cy="1767417"/>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472679" y="2241551"/>
            <a:ext cx="290155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72679" y="3340100"/>
            <a:ext cx="2901553" cy="491278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3471863" y="2241551"/>
            <a:ext cx="29158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3471863" y="3340100"/>
            <a:ext cx="2915841" cy="491278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8" name="Marcador de pie de página 7"/>
          <p:cNvSpPr>
            <a:spLocks noGrp="1"/>
          </p:cNvSpPr>
          <p:nvPr>
            <p:ph type="ftr" sz="quarter" idx="11"/>
          </p:nvPr>
        </p:nvSpPr>
        <p:spPr/>
        <p:txBody>
          <a:bodyPr/>
          <a:lstStyle>
            <a:lvl1pPr>
              <a:defRPr/>
            </a:lvl1pPr>
          </a:lstStyle>
          <a:p>
            <a:endParaRPr lang="es-MX"/>
          </a:p>
        </p:txBody>
      </p:sp>
      <p:sp>
        <p:nvSpPr>
          <p:cNvPr id="9" name="Marcador de número de diapositiva 8"/>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3711327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4" name="Marcador de pie de página 3"/>
          <p:cNvSpPr>
            <a:spLocks noGrp="1"/>
          </p:cNvSpPr>
          <p:nvPr>
            <p:ph type="ftr" sz="quarter" idx="11"/>
          </p:nvPr>
        </p:nvSpPr>
        <p:spPr/>
        <p:txBody>
          <a:bodyPr/>
          <a:lstStyle>
            <a:lvl1pPr>
              <a:defRPr/>
            </a:lvl1pPr>
          </a:lstStyle>
          <a:p>
            <a:endParaRPr lang="es-MX"/>
          </a:p>
        </p:txBody>
      </p:sp>
      <p:sp>
        <p:nvSpPr>
          <p:cNvPr id="5" name="Marcador de número de diapositiva 4"/>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3301435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3" name="Marcador de pie de página 2"/>
          <p:cNvSpPr>
            <a:spLocks noGrp="1"/>
          </p:cNvSpPr>
          <p:nvPr>
            <p:ph type="ftr" sz="quarter" idx="11"/>
          </p:nvPr>
        </p:nvSpPr>
        <p:spPr/>
        <p:txBody>
          <a:bodyPr/>
          <a:lstStyle>
            <a:lvl1pPr>
              <a:defRPr/>
            </a:lvl1pPr>
          </a:lstStyle>
          <a:p>
            <a:endParaRPr lang="es-MX"/>
          </a:p>
        </p:txBody>
      </p:sp>
      <p:sp>
        <p:nvSpPr>
          <p:cNvPr id="4" name="Marcador de número de diapositiva 3"/>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324613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679" y="609600"/>
            <a:ext cx="2212181" cy="2133600"/>
          </a:xfrm>
        </p:spPr>
        <p:txBody>
          <a:bodyPr anchor="b"/>
          <a:lstStyle>
            <a:lvl1pPr>
              <a:defRPr sz="18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2915841" y="1316569"/>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472679" y="2743200"/>
            <a:ext cx="2212181"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6" name="Marcador de pie de página 5"/>
          <p:cNvSpPr>
            <a:spLocks noGrp="1"/>
          </p:cNvSpPr>
          <p:nvPr>
            <p:ph type="ftr" sz="quarter" idx="11"/>
          </p:nvPr>
        </p:nvSpPr>
        <p:spPr/>
        <p:txBody>
          <a:bodyPr/>
          <a:lstStyle>
            <a:lvl1pPr>
              <a:defRPr/>
            </a:lvl1pPr>
          </a:lstStyle>
          <a:p>
            <a:endParaRPr lang="es-MX"/>
          </a:p>
        </p:txBody>
      </p:sp>
      <p:sp>
        <p:nvSpPr>
          <p:cNvPr id="7" name="Marcador de número de diapositiva 6"/>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3752525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679" y="609600"/>
            <a:ext cx="2212181" cy="2133600"/>
          </a:xfrm>
        </p:spPr>
        <p:txBody>
          <a:bodyPr anchor="b"/>
          <a:lstStyle>
            <a:lvl1pPr>
              <a:defRPr sz="18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2915841" y="1316569"/>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s-ES" smtClean="0"/>
              <a:t>Haga clic en el icono para agregar una imagen</a:t>
            </a:r>
            <a:endParaRPr lang="es-MX"/>
          </a:p>
        </p:txBody>
      </p:sp>
      <p:sp>
        <p:nvSpPr>
          <p:cNvPr id="4" name="Marcador de texto 3"/>
          <p:cNvSpPr>
            <a:spLocks noGrp="1"/>
          </p:cNvSpPr>
          <p:nvPr>
            <p:ph type="body" sz="half" idx="2"/>
          </p:nvPr>
        </p:nvSpPr>
        <p:spPr>
          <a:xfrm>
            <a:off x="472679" y="2743200"/>
            <a:ext cx="2212181"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6" name="Marcador de pie de página 5"/>
          <p:cNvSpPr>
            <a:spLocks noGrp="1"/>
          </p:cNvSpPr>
          <p:nvPr>
            <p:ph type="ftr" sz="quarter" idx="11"/>
          </p:nvPr>
        </p:nvSpPr>
        <p:spPr/>
        <p:txBody>
          <a:bodyPr/>
          <a:lstStyle>
            <a:lvl1pPr>
              <a:defRPr/>
            </a:lvl1pPr>
          </a:lstStyle>
          <a:p>
            <a:endParaRPr lang="es-MX"/>
          </a:p>
        </p:txBody>
      </p:sp>
      <p:sp>
        <p:nvSpPr>
          <p:cNvPr id="7" name="Marcador de número de diapositiva 6"/>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221983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5" name="Marcador de pie de página 4"/>
          <p:cNvSpPr>
            <a:spLocks noGrp="1"/>
          </p:cNvSpPr>
          <p:nvPr>
            <p:ph type="ftr" sz="quarter" idx="11"/>
          </p:nvPr>
        </p:nvSpPr>
        <p:spPr/>
        <p:txBody>
          <a:bodyPr/>
          <a:lstStyle>
            <a:lvl1pPr>
              <a:defRPr/>
            </a:lvl1pPr>
          </a:lstStyle>
          <a:p>
            <a:endParaRPr lang="es-MX"/>
          </a:p>
        </p:txBody>
      </p:sp>
      <p:sp>
        <p:nvSpPr>
          <p:cNvPr id="6" name="Marcador de número de diapositiva 5"/>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2470289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72050" y="366186"/>
            <a:ext cx="1543050" cy="7802033"/>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342900" y="366186"/>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lvl1pPr>
              <a:defRPr/>
            </a:lvl1pPr>
          </a:lstStyle>
          <a:p>
            <a:fld id="{00EC14C6-06F8-4718-B2EB-A7375D40D06E}" type="datetimeFigureOut">
              <a:rPr lang="es-MX" smtClean="0"/>
              <a:t>20/01/2020</a:t>
            </a:fld>
            <a:endParaRPr lang="es-MX"/>
          </a:p>
        </p:txBody>
      </p:sp>
      <p:sp>
        <p:nvSpPr>
          <p:cNvPr id="5" name="Marcador de pie de página 4"/>
          <p:cNvSpPr>
            <a:spLocks noGrp="1"/>
          </p:cNvSpPr>
          <p:nvPr>
            <p:ph type="ftr" sz="quarter" idx="11"/>
          </p:nvPr>
        </p:nvSpPr>
        <p:spPr/>
        <p:txBody>
          <a:bodyPr/>
          <a:lstStyle>
            <a:lvl1pPr>
              <a:defRPr/>
            </a:lvl1pPr>
          </a:lstStyle>
          <a:p>
            <a:endParaRPr lang="es-MX"/>
          </a:p>
        </p:txBody>
      </p:sp>
      <p:sp>
        <p:nvSpPr>
          <p:cNvPr id="6" name="Marcador de número de diapositiva 5"/>
          <p:cNvSpPr>
            <a:spLocks noGrp="1"/>
          </p:cNvSpPr>
          <p:nvPr>
            <p:ph type="sldNum" sz="quarter" idx="12"/>
          </p:nvPr>
        </p:nvSpPr>
        <p:spPr/>
        <p:txBody>
          <a:bodyPr/>
          <a:lstStyle>
            <a:lvl1pPr>
              <a:defRPr/>
            </a:lvl1pPr>
          </a:lstStyle>
          <a:p>
            <a:fld id="{3BA25DDC-0D7F-487C-98A2-09F19C48DABD}" type="slidenum">
              <a:rPr lang="es-MX" smtClean="0"/>
              <a:t>‹Nº›</a:t>
            </a:fld>
            <a:endParaRPr lang="es-MX"/>
          </a:p>
        </p:txBody>
      </p:sp>
    </p:spTree>
    <p:extLst>
      <p:ext uri="{BB962C8B-B14F-4D97-AF65-F5344CB8AC3E}">
        <p14:creationId xmlns:p14="http://schemas.microsoft.com/office/powerpoint/2010/main" val="69869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184"/>
            <a:ext cx="6172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342900" y="2133602"/>
            <a:ext cx="6172200" cy="603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342900" y="8326967"/>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788"/>
            </a:lvl1pPr>
          </a:lstStyle>
          <a:p>
            <a:fld id="{00EC14C6-06F8-4718-B2EB-A7375D40D06E}" type="datetimeFigureOut">
              <a:rPr lang="es-MX" smtClean="0"/>
              <a:t>20/01/2020</a:t>
            </a:fld>
            <a:endParaRPr lang="es-MX"/>
          </a:p>
        </p:txBody>
      </p:sp>
      <p:sp>
        <p:nvSpPr>
          <p:cNvPr id="1029" name="Rectangle 5"/>
          <p:cNvSpPr>
            <a:spLocks noGrp="1" noChangeArrowheads="1"/>
          </p:cNvSpPr>
          <p:nvPr>
            <p:ph type="ftr" sz="quarter" idx="3"/>
          </p:nvPr>
        </p:nvSpPr>
        <p:spPr bwMode="auto">
          <a:xfrm>
            <a:off x="2343150" y="8326967"/>
            <a:ext cx="21717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788"/>
            </a:lvl1pPr>
          </a:lstStyle>
          <a:p>
            <a:endParaRPr lang="es-MX"/>
          </a:p>
        </p:txBody>
      </p:sp>
      <p:sp>
        <p:nvSpPr>
          <p:cNvPr id="1030" name="Rectangle 6"/>
          <p:cNvSpPr>
            <a:spLocks noGrp="1" noChangeArrowheads="1"/>
          </p:cNvSpPr>
          <p:nvPr>
            <p:ph type="sldNum" sz="quarter" idx="4"/>
          </p:nvPr>
        </p:nvSpPr>
        <p:spPr bwMode="auto">
          <a:xfrm>
            <a:off x="4914900" y="8326967"/>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788"/>
            </a:lvl1pPr>
          </a:lstStyle>
          <a:p>
            <a:fld id="{3BA25DDC-0D7F-487C-98A2-09F19C48DABD}" type="slidenum">
              <a:rPr lang="es-MX" smtClean="0"/>
              <a:t>‹Nº›</a:t>
            </a:fld>
            <a:endParaRPr lang="es-MX"/>
          </a:p>
        </p:txBody>
      </p:sp>
    </p:spTree>
    <p:extLst>
      <p:ext uri="{BB962C8B-B14F-4D97-AF65-F5344CB8AC3E}">
        <p14:creationId xmlns:p14="http://schemas.microsoft.com/office/powerpoint/2010/main" val="13796444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2475" kern="1200">
          <a:solidFill>
            <a:schemeClr val="tx2"/>
          </a:solidFill>
          <a:latin typeface="+mj-lt"/>
          <a:ea typeface="+mj-ea"/>
          <a:cs typeface="+mj-cs"/>
        </a:defRPr>
      </a:lvl1pPr>
      <a:lvl2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5pPr>
      <a:lvl6pPr marL="257175"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6pPr>
      <a:lvl7pPr marL="514350"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7pPr>
      <a:lvl8pPr marL="771525"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8pPr>
      <a:lvl9pPr marL="1028700"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9pPr>
    </p:titleStyle>
    <p:bodyStyle>
      <a:lvl1pPr marL="192881" indent="-192881" algn="l" rtl="0" eaLnBrk="1" fontAlgn="base" hangingPunct="1">
        <a:spcBef>
          <a:spcPct val="20000"/>
        </a:spcBef>
        <a:spcAft>
          <a:spcPct val="0"/>
        </a:spcAft>
        <a:buChar char="•"/>
        <a:defRPr sz="1800" kern="1200">
          <a:solidFill>
            <a:schemeClr val="tx1"/>
          </a:solidFill>
          <a:latin typeface="+mn-lt"/>
          <a:ea typeface="+mn-ea"/>
          <a:cs typeface="+mn-cs"/>
        </a:defRPr>
      </a:lvl1pPr>
      <a:lvl2pPr marL="417909" indent="-160734" algn="l" rtl="0" eaLnBrk="1" fontAlgn="base" hangingPunct="1">
        <a:spcBef>
          <a:spcPct val="20000"/>
        </a:spcBef>
        <a:spcAft>
          <a:spcPct val="0"/>
        </a:spcAft>
        <a:buChar char="–"/>
        <a:defRPr sz="1575" kern="1200">
          <a:solidFill>
            <a:schemeClr val="tx1"/>
          </a:solidFill>
          <a:latin typeface="+mn-lt"/>
          <a:ea typeface="+mn-ea"/>
          <a:cs typeface="+mn-cs"/>
        </a:defRPr>
      </a:lvl2pPr>
      <a:lvl3pPr marL="642938" indent="-128588" algn="l" rtl="0" eaLnBrk="1" fontAlgn="base" hangingPunct="1">
        <a:spcBef>
          <a:spcPct val="20000"/>
        </a:spcBef>
        <a:spcAft>
          <a:spcPct val="0"/>
        </a:spcAft>
        <a:buChar char="•"/>
        <a:defRPr sz="1350" kern="1200">
          <a:solidFill>
            <a:schemeClr val="tx1"/>
          </a:solidFill>
          <a:latin typeface="+mn-lt"/>
          <a:ea typeface="+mn-ea"/>
          <a:cs typeface="+mn-cs"/>
        </a:defRPr>
      </a:lvl3pPr>
      <a:lvl4pPr marL="900113" indent="-128588" algn="l" rtl="0" eaLnBrk="1" fontAlgn="base" hangingPunct="1">
        <a:spcBef>
          <a:spcPct val="20000"/>
        </a:spcBef>
        <a:spcAft>
          <a:spcPct val="0"/>
        </a:spcAft>
        <a:buChar char="–"/>
        <a:defRPr sz="1125" kern="1200">
          <a:solidFill>
            <a:schemeClr val="tx1"/>
          </a:solidFill>
          <a:latin typeface="+mn-lt"/>
          <a:ea typeface="+mn-ea"/>
          <a:cs typeface="+mn-cs"/>
        </a:defRPr>
      </a:lvl4pPr>
      <a:lvl5pPr marL="1157288" indent="-128588" algn="l" rtl="0" eaLnBrk="1" fontAlgn="base" hangingPunct="1">
        <a:spcBef>
          <a:spcPct val="20000"/>
        </a:spcBef>
        <a:spcAft>
          <a:spcPct val="0"/>
        </a:spcAft>
        <a:buChar char="»"/>
        <a:defRPr sz="1125"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s-MX"/>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mailto:griselgtza@gmail.com"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0537" y="1195085"/>
            <a:ext cx="5548942" cy="369332"/>
          </a:xfrm>
          <a:prstGeom prst="rect">
            <a:avLst/>
          </a:prstGeom>
        </p:spPr>
        <p:txBody>
          <a:bodyPr wrap="square">
            <a:spAutoFit/>
          </a:bodyPr>
          <a:lstStyle/>
          <a:p>
            <a:r>
              <a:rPr lang="es-MX" dirty="0"/>
              <a:t>http://www.google.es/earth/download/gep/agree.html</a:t>
            </a:r>
          </a:p>
        </p:txBody>
      </p:sp>
      <p:sp>
        <p:nvSpPr>
          <p:cNvPr id="3" name="CuadroTexto 2"/>
          <p:cNvSpPr txBox="1"/>
          <p:nvPr/>
        </p:nvSpPr>
        <p:spPr>
          <a:xfrm>
            <a:off x="420537" y="586596"/>
            <a:ext cx="5911252" cy="369332"/>
          </a:xfrm>
          <a:prstGeom prst="rect">
            <a:avLst/>
          </a:prstGeom>
          <a:noFill/>
        </p:spPr>
        <p:txBody>
          <a:bodyPr wrap="square" rtlCol="0">
            <a:spAutoFit/>
          </a:bodyPr>
          <a:lstStyle/>
          <a:p>
            <a:r>
              <a:rPr lang="es-MX" dirty="0" smtClean="0"/>
              <a:t>Descargar Google </a:t>
            </a:r>
            <a:r>
              <a:rPr lang="es-MX" dirty="0" err="1" smtClean="0"/>
              <a:t>Earth</a:t>
            </a:r>
            <a:r>
              <a:rPr lang="es-MX" dirty="0" smtClean="0"/>
              <a:t> Pro 7.1 en la siguiente página</a:t>
            </a:r>
            <a:endParaRPr lang="es-MX" dirty="0"/>
          </a:p>
        </p:txBody>
      </p:sp>
      <p:sp>
        <p:nvSpPr>
          <p:cNvPr id="4" name="CuadroTexto 3"/>
          <p:cNvSpPr txBox="1"/>
          <p:nvPr/>
        </p:nvSpPr>
        <p:spPr>
          <a:xfrm>
            <a:off x="420538" y="1828800"/>
            <a:ext cx="6083780" cy="4524315"/>
          </a:xfrm>
          <a:prstGeom prst="rect">
            <a:avLst/>
          </a:prstGeom>
          <a:noFill/>
        </p:spPr>
        <p:txBody>
          <a:bodyPr wrap="square" rtlCol="0">
            <a:spAutoFit/>
          </a:bodyPr>
          <a:lstStyle/>
          <a:p>
            <a:endParaRPr lang="es-MX" dirty="0" smtClean="0"/>
          </a:p>
          <a:p>
            <a:r>
              <a:rPr lang="es-MX" dirty="0" smtClean="0"/>
              <a:t>ESCRIBIR LOS SIGUIENTES DATOS:</a:t>
            </a:r>
          </a:p>
          <a:p>
            <a:r>
              <a:rPr lang="es-MX" dirty="0" smtClean="0"/>
              <a:t>Usuario: es tu correo personal</a:t>
            </a:r>
          </a:p>
          <a:p>
            <a:r>
              <a:rPr lang="es-MX" dirty="0" err="1" smtClean="0"/>
              <a:t>Password</a:t>
            </a:r>
            <a:r>
              <a:rPr lang="es-MX" dirty="0" smtClean="0"/>
              <a:t>: </a:t>
            </a:r>
            <a:r>
              <a:rPr lang="es-MX" b="1" dirty="0" smtClean="0"/>
              <a:t>GEPFREE</a:t>
            </a:r>
          </a:p>
          <a:p>
            <a:r>
              <a:rPr lang="es-MX" dirty="0" smtClean="0"/>
              <a:t>Palomita en: Habilitar acceso automático</a:t>
            </a:r>
          </a:p>
          <a:p>
            <a:endParaRPr lang="es-MX" dirty="0"/>
          </a:p>
          <a:p>
            <a:r>
              <a:rPr lang="es-MX" dirty="0" smtClean="0"/>
              <a:t>Después de instalarlo se abrirá un Google de color gris; no es necesario desinstalar la versión anterior, es perfectamente amigable y compatible con una infinidad de formatos. </a:t>
            </a:r>
          </a:p>
          <a:p>
            <a:endParaRPr lang="es-MX" dirty="0"/>
          </a:p>
          <a:p>
            <a:r>
              <a:rPr lang="es-MX" dirty="0" smtClean="0"/>
              <a:t>Usted puede importar, exportar e incluso sobreponer archivos de todo tipo.</a:t>
            </a:r>
          </a:p>
          <a:p>
            <a:endParaRPr lang="es-MX" dirty="0"/>
          </a:p>
          <a:p>
            <a:r>
              <a:rPr lang="es-MX" dirty="0" smtClean="0"/>
              <a:t>UNA VEZ INSTALADO EL GOOGLE EARTH DE COLOR GRIS, </a:t>
            </a:r>
            <a:r>
              <a:rPr lang="es-MX" b="1" dirty="0" smtClean="0"/>
              <a:t>SOLAMENTE Y SIEMPRE ABRIRÁ EL GRIS</a:t>
            </a:r>
            <a:r>
              <a:rPr lang="es-MX" dirty="0" smtClean="0"/>
              <a:t>, EL GOOGLE EARTH AZUL ESTÁ DESCONTINUADO PARA ESTA MATERIA</a:t>
            </a:r>
            <a:endParaRPr lang="es-MX" dirty="0"/>
          </a:p>
        </p:txBody>
      </p:sp>
    </p:spTree>
    <p:extLst>
      <p:ext uri="{BB962C8B-B14F-4D97-AF65-F5344CB8AC3E}">
        <p14:creationId xmlns:p14="http://schemas.microsoft.com/office/powerpoint/2010/main" val="3555920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914698" y="137472"/>
            <a:ext cx="3106420" cy="1107440"/>
            <a:chOff x="0" y="0"/>
            <a:chExt cx="3685540" cy="1107440"/>
          </a:xfrm>
        </p:grpSpPr>
        <p:pic>
          <p:nvPicPr>
            <p:cNvPr id="5" name="Picture 2"/>
            <p:cNvPicPr>
              <a:picLocks noChangeAspect="1"/>
            </p:cNvPicPr>
            <p:nvPr/>
          </p:nvPicPr>
          <p:blipFill rotWithShape="1">
            <a:blip r:embed="rId2">
              <a:extLst>
                <a:ext uri="{28A0092B-C50C-407E-A947-70E740481C1C}">
                  <a14:useLocalDpi xmlns:a14="http://schemas.microsoft.com/office/drawing/2010/main" val="0"/>
                </a:ext>
              </a:extLst>
            </a:blip>
            <a:srcRect t="5879" r="81103" b="70232"/>
            <a:stretch/>
          </p:blipFill>
          <p:spPr bwMode="auto">
            <a:xfrm>
              <a:off x="914400" y="0"/>
              <a:ext cx="2771140" cy="110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27 Conector recto de flecha"/>
            <p:cNvCxnSpPr/>
            <p:nvPr/>
          </p:nvCxnSpPr>
          <p:spPr>
            <a:xfrm>
              <a:off x="0" y="723900"/>
              <a:ext cx="1016000" cy="0"/>
            </a:xfrm>
            <a:prstGeom prst="straightConnector1">
              <a:avLst/>
            </a:prstGeom>
            <a:noFill/>
            <a:ln w="6350" cap="flat" cmpd="sng" algn="ctr">
              <a:solidFill>
                <a:srgbClr val="FF0000"/>
              </a:solidFill>
              <a:prstDash val="solid"/>
              <a:miter lim="800000"/>
              <a:tailEnd type="arrow"/>
            </a:ln>
            <a:effectLst/>
          </p:spPr>
        </p:cxnSp>
        <p:sp>
          <p:nvSpPr>
            <p:cNvPr id="7" name="28 Elipse"/>
            <p:cNvSpPr/>
            <p:nvPr/>
          </p:nvSpPr>
          <p:spPr>
            <a:xfrm>
              <a:off x="1019175" y="476250"/>
              <a:ext cx="1016000" cy="285750"/>
            </a:xfrm>
            <a:prstGeom prst="ellipse">
              <a:avLst/>
            </a:prstGeom>
            <a:noFill/>
            <a:ln w="12700" cap="flat" cmpd="sng" algn="ctr">
              <a:solidFill>
                <a:srgbClr val="FF0000"/>
              </a:solidFill>
              <a:prstDash val="solid"/>
              <a:miter lim="800000"/>
            </a:ln>
            <a:effectLst/>
          </p:spPr>
          <p:txBody>
            <a:bodyPr rtlCol="0" anchor="ctr"/>
            <a:lstStyle/>
            <a:p>
              <a:endParaRPr lang="es-MX" sz="1400"/>
            </a:p>
          </p:txBody>
        </p:sp>
      </p:grpSp>
      <p:sp>
        <p:nvSpPr>
          <p:cNvPr id="8" name="CuadroTexto 7"/>
          <p:cNvSpPr txBox="1"/>
          <p:nvPr/>
        </p:nvSpPr>
        <p:spPr>
          <a:xfrm>
            <a:off x="180975" y="170422"/>
            <a:ext cx="3104810" cy="523220"/>
          </a:xfrm>
          <a:prstGeom prst="rect">
            <a:avLst/>
          </a:prstGeom>
          <a:noFill/>
        </p:spPr>
        <p:txBody>
          <a:bodyPr wrap="square" rtlCol="0">
            <a:spAutoFit/>
          </a:bodyPr>
          <a:lstStyle/>
          <a:p>
            <a:r>
              <a:rPr lang="es-MX" sz="1400" b="1" dirty="0" smtClean="0"/>
              <a:t>Práctica 1. Google </a:t>
            </a:r>
            <a:r>
              <a:rPr lang="es-MX" sz="1400" b="1" dirty="0" err="1" smtClean="0"/>
              <a:t>Earth</a:t>
            </a:r>
            <a:r>
              <a:rPr lang="es-MX" sz="1400" b="1" dirty="0" smtClean="0"/>
              <a:t> Pro 7.1</a:t>
            </a:r>
            <a:endParaRPr lang="es-MX" sz="1400" b="1" dirty="0"/>
          </a:p>
          <a:p>
            <a:r>
              <a:rPr lang="es-MX" sz="1400" dirty="0" smtClean="0"/>
              <a:t>Procedimiento</a:t>
            </a:r>
            <a:endParaRPr lang="es-MX" sz="1400" dirty="0"/>
          </a:p>
        </p:txBody>
      </p:sp>
      <p:sp>
        <p:nvSpPr>
          <p:cNvPr id="9" name="CuadroTexto 8"/>
          <p:cNvSpPr txBox="1"/>
          <p:nvPr/>
        </p:nvSpPr>
        <p:spPr>
          <a:xfrm>
            <a:off x="162222" y="835198"/>
            <a:ext cx="2407809" cy="307777"/>
          </a:xfrm>
          <a:prstGeom prst="rect">
            <a:avLst/>
          </a:prstGeom>
          <a:noFill/>
        </p:spPr>
        <p:txBody>
          <a:bodyPr wrap="square" rtlCol="0">
            <a:spAutoFit/>
          </a:bodyPr>
          <a:lstStyle/>
          <a:p>
            <a:r>
              <a:rPr lang="es-MX" sz="1400" dirty="0" smtClean="0"/>
              <a:t>1. Volar a: Hermosillo</a:t>
            </a:r>
            <a:endParaRPr lang="es-MX" sz="1400" dirty="0"/>
          </a:p>
        </p:txBody>
      </p:sp>
      <p:sp>
        <p:nvSpPr>
          <p:cNvPr id="10" name="CuadroTexto 9"/>
          <p:cNvSpPr txBox="1"/>
          <p:nvPr/>
        </p:nvSpPr>
        <p:spPr>
          <a:xfrm>
            <a:off x="180975" y="1085596"/>
            <a:ext cx="2619375" cy="307777"/>
          </a:xfrm>
          <a:prstGeom prst="rect">
            <a:avLst/>
          </a:prstGeom>
          <a:noFill/>
        </p:spPr>
        <p:txBody>
          <a:bodyPr wrap="square" rtlCol="0">
            <a:spAutoFit/>
          </a:bodyPr>
          <a:lstStyle/>
          <a:p>
            <a:r>
              <a:rPr lang="es-MX" sz="1400" dirty="0" smtClean="0"/>
              <a:t>2. Menú de herramientas</a:t>
            </a:r>
            <a:endParaRPr lang="es-MX" sz="1400" dirty="0"/>
          </a:p>
        </p:txBody>
      </p:sp>
      <p:grpSp>
        <p:nvGrpSpPr>
          <p:cNvPr id="49" name="Grupo 48"/>
          <p:cNvGrpSpPr/>
          <p:nvPr/>
        </p:nvGrpSpPr>
        <p:grpSpPr>
          <a:xfrm>
            <a:off x="197215" y="1444937"/>
            <a:ext cx="6279785" cy="1166568"/>
            <a:chOff x="197215" y="1892612"/>
            <a:chExt cx="6279785" cy="1166568"/>
          </a:xfrm>
        </p:grpSpPr>
        <p:grpSp>
          <p:nvGrpSpPr>
            <p:cNvPr id="11" name="Group 7"/>
            <p:cNvGrpSpPr/>
            <p:nvPr/>
          </p:nvGrpSpPr>
          <p:grpSpPr>
            <a:xfrm>
              <a:off x="197215" y="1892612"/>
              <a:ext cx="6279785" cy="568583"/>
              <a:chOff x="0" y="0"/>
              <a:chExt cx="6279785" cy="568583"/>
            </a:xfrm>
          </p:grpSpPr>
          <p:pic>
            <p:nvPicPr>
              <p:cNvPr id="12" name="Picture 2"/>
              <p:cNvPicPr>
                <a:picLocks noChangeAspect="1"/>
              </p:cNvPicPr>
              <p:nvPr/>
            </p:nvPicPr>
            <p:blipFill rotWithShape="1">
              <a:blip r:embed="rId3"/>
              <a:srcRect l="21250" t="5000" r="45751" b="90967"/>
              <a:stretch/>
            </p:blipFill>
            <p:spPr bwMode="auto">
              <a:xfrm>
                <a:off x="0" y="0"/>
                <a:ext cx="6279785" cy="269563"/>
              </a:xfrm>
              <a:prstGeom prst="rect">
                <a:avLst/>
              </a:prstGeom>
              <a:noFill/>
              <a:ln w="9525">
                <a:noFill/>
                <a:miter lim="800000"/>
                <a:headEnd/>
                <a:tailEnd/>
              </a:ln>
              <a:effectLst/>
            </p:spPr>
          </p:pic>
          <p:cxnSp>
            <p:nvCxnSpPr>
              <p:cNvPr id="13" name="7 Conector recto de flecha"/>
              <p:cNvCxnSpPr/>
              <p:nvPr/>
            </p:nvCxnSpPr>
            <p:spPr>
              <a:xfrm flipH="1" flipV="1">
                <a:off x="951554" y="316296"/>
                <a:ext cx="197249" cy="252287"/>
              </a:xfrm>
              <a:prstGeom prst="straightConnector1">
                <a:avLst/>
              </a:prstGeom>
              <a:noFill/>
              <a:ln w="6350" cap="flat" cmpd="sng" algn="ctr">
                <a:solidFill>
                  <a:srgbClr val="ED7D31"/>
                </a:solidFill>
                <a:prstDash val="solid"/>
                <a:miter lim="800000"/>
                <a:tailEnd type="arrow"/>
              </a:ln>
              <a:effectLst/>
            </p:spPr>
          </p:cxnSp>
        </p:grpSp>
        <p:cxnSp>
          <p:nvCxnSpPr>
            <p:cNvPr id="15" name="7 Conector recto de flecha"/>
            <p:cNvCxnSpPr/>
            <p:nvPr/>
          </p:nvCxnSpPr>
          <p:spPr>
            <a:xfrm flipH="1" flipV="1">
              <a:off x="1640804" y="2187699"/>
              <a:ext cx="342625" cy="385376"/>
            </a:xfrm>
            <a:prstGeom prst="straightConnector1">
              <a:avLst/>
            </a:prstGeom>
            <a:noFill/>
            <a:ln w="6350" cap="flat" cmpd="sng" algn="ctr">
              <a:solidFill>
                <a:srgbClr val="ED7D31"/>
              </a:solidFill>
              <a:prstDash val="solid"/>
              <a:miter lim="800000"/>
              <a:tailEnd type="arrow"/>
            </a:ln>
            <a:effectLst/>
          </p:spPr>
        </p:cxnSp>
        <p:cxnSp>
          <p:nvCxnSpPr>
            <p:cNvPr id="16" name="7 Conector recto de flecha"/>
            <p:cNvCxnSpPr/>
            <p:nvPr/>
          </p:nvCxnSpPr>
          <p:spPr>
            <a:xfrm flipH="1" flipV="1">
              <a:off x="2090706" y="2187699"/>
              <a:ext cx="709645" cy="315287"/>
            </a:xfrm>
            <a:prstGeom prst="straightConnector1">
              <a:avLst/>
            </a:prstGeom>
            <a:noFill/>
            <a:ln w="6350" cap="flat" cmpd="sng" algn="ctr">
              <a:solidFill>
                <a:srgbClr val="ED7D31"/>
              </a:solidFill>
              <a:prstDash val="solid"/>
              <a:miter lim="800000"/>
              <a:tailEnd type="arrow"/>
            </a:ln>
            <a:effectLst/>
          </p:spPr>
        </p:cxnSp>
        <p:sp>
          <p:nvSpPr>
            <p:cNvPr id="21" name="CuadroTexto 20"/>
            <p:cNvSpPr txBox="1"/>
            <p:nvPr/>
          </p:nvSpPr>
          <p:spPr>
            <a:xfrm>
              <a:off x="882558" y="2449964"/>
              <a:ext cx="1425758" cy="276999"/>
            </a:xfrm>
            <a:prstGeom prst="rect">
              <a:avLst/>
            </a:prstGeom>
            <a:noFill/>
          </p:spPr>
          <p:txBody>
            <a:bodyPr wrap="square" rtlCol="0">
              <a:spAutoFit/>
            </a:bodyPr>
            <a:lstStyle/>
            <a:p>
              <a:r>
                <a:rPr lang="es-MX" sz="1200" dirty="0" smtClean="0"/>
                <a:t>Puntos, sitios</a:t>
              </a:r>
              <a:endParaRPr lang="es-MX" sz="1200" dirty="0"/>
            </a:p>
          </p:txBody>
        </p:sp>
        <p:sp>
          <p:nvSpPr>
            <p:cNvPr id="22" name="CuadroTexto 21"/>
            <p:cNvSpPr txBox="1"/>
            <p:nvPr/>
          </p:nvSpPr>
          <p:spPr>
            <a:xfrm>
              <a:off x="1579103" y="2597515"/>
              <a:ext cx="1425758" cy="461665"/>
            </a:xfrm>
            <a:prstGeom prst="rect">
              <a:avLst/>
            </a:prstGeom>
            <a:noFill/>
          </p:spPr>
          <p:txBody>
            <a:bodyPr wrap="square" rtlCol="0">
              <a:spAutoFit/>
            </a:bodyPr>
            <a:lstStyle/>
            <a:p>
              <a:r>
                <a:rPr lang="es-MX" sz="1200" dirty="0" smtClean="0"/>
                <a:t>Polígonos, área de</a:t>
              </a:r>
            </a:p>
            <a:p>
              <a:r>
                <a:rPr lang="es-MX" sz="1200" dirty="0" smtClean="0"/>
                <a:t>trabajo</a:t>
              </a:r>
              <a:endParaRPr lang="es-MX" sz="1200" dirty="0"/>
            </a:p>
          </p:txBody>
        </p:sp>
        <p:sp>
          <p:nvSpPr>
            <p:cNvPr id="23" name="CuadroTexto 22"/>
            <p:cNvSpPr txBox="1"/>
            <p:nvPr/>
          </p:nvSpPr>
          <p:spPr>
            <a:xfrm>
              <a:off x="2677988" y="2492532"/>
              <a:ext cx="1425758" cy="461665"/>
            </a:xfrm>
            <a:prstGeom prst="rect">
              <a:avLst/>
            </a:prstGeom>
            <a:noFill/>
          </p:spPr>
          <p:txBody>
            <a:bodyPr wrap="square" rtlCol="0">
              <a:spAutoFit/>
            </a:bodyPr>
            <a:lstStyle/>
            <a:p>
              <a:r>
                <a:rPr lang="es-MX" sz="1200" dirty="0" smtClean="0"/>
                <a:t>Líneas, rutas o caminos</a:t>
              </a:r>
              <a:endParaRPr lang="es-MX" sz="1200" dirty="0"/>
            </a:p>
          </p:txBody>
        </p:sp>
      </p:grpSp>
      <p:sp>
        <p:nvSpPr>
          <p:cNvPr id="28" name="CuadroTexto 27"/>
          <p:cNvSpPr txBox="1"/>
          <p:nvPr/>
        </p:nvSpPr>
        <p:spPr>
          <a:xfrm>
            <a:off x="197215" y="5636730"/>
            <a:ext cx="6403023" cy="2031325"/>
          </a:xfrm>
          <a:prstGeom prst="rect">
            <a:avLst/>
          </a:prstGeom>
          <a:noFill/>
        </p:spPr>
        <p:txBody>
          <a:bodyPr wrap="square" rtlCol="0">
            <a:spAutoFit/>
          </a:bodyPr>
          <a:lstStyle/>
          <a:p>
            <a:r>
              <a:rPr lang="es-MX" sz="1400" dirty="0" smtClean="0"/>
              <a:t>3. Crear un nuevo polígono </a:t>
            </a:r>
          </a:p>
          <a:p>
            <a:r>
              <a:rPr lang="es-MX" sz="1400" dirty="0" smtClean="0"/>
              <a:t>Click en icono polígono, ponerle nombre sin cerrar </a:t>
            </a:r>
            <a:r>
              <a:rPr lang="es-ES" sz="1400" dirty="0" smtClean="0"/>
              <a:t>ventana y empiece </a:t>
            </a:r>
            <a:r>
              <a:rPr lang="es-ES" sz="1400" dirty="0"/>
              <a:t>a digitalizar, dando </a:t>
            </a:r>
            <a:r>
              <a:rPr lang="es-ES" sz="1400" dirty="0" smtClean="0"/>
              <a:t>click </a:t>
            </a:r>
            <a:r>
              <a:rPr lang="es-ES" sz="1400" dirty="0"/>
              <a:t>en aceptar al terminar.  </a:t>
            </a:r>
            <a:r>
              <a:rPr lang="es-ES" sz="1400" dirty="0" smtClean="0"/>
              <a:t>Repetir proceso para cada polígono.</a:t>
            </a:r>
            <a:endParaRPr lang="es-ES" sz="1400" dirty="0"/>
          </a:p>
          <a:p>
            <a:endParaRPr lang="es-MX" sz="1400" dirty="0" smtClean="0"/>
          </a:p>
          <a:p>
            <a:r>
              <a:rPr lang="es-ES" sz="1400" dirty="0" smtClean="0"/>
              <a:t>4. El </a:t>
            </a:r>
            <a:r>
              <a:rPr lang="es-ES" sz="1400" dirty="0"/>
              <a:t>procedimiento para digitalizar líneas es el mismo que el de los polígonos. </a:t>
            </a:r>
            <a:endParaRPr lang="es-ES" sz="1400" dirty="0" smtClean="0"/>
          </a:p>
          <a:p>
            <a:endParaRPr lang="es-ES" sz="1400" dirty="0" smtClean="0"/>
          </a:p>
          <a:p>
            <a:r>
              <a:rPr lang="es-ES" sz="1400" dirty="0" smtClean="0"/>
              <a:t>5. El procedimiento para digitalizar puntos es el mismo que los anteriores.</a:t>
            </a:r>
          </a:p>
          <a:p>
            <a:endParaRPr lang="es-MX" sz="1400" dirty="0"/>
          </a:p>
          <a:p>
            <a:endParaRPr lang="es-MX" sz="1400" dirty="0"/>
          </a:p>
        </p:txBody>
      </p:sp>
      <p:grpSp>
        <p:nvGrpSpPr>
          <p:cNvPr id="50" name="Grupo 49"/>
          <p:cNvGrpSpPr/>
          <p:nvPr/>
        </p:nvGrpSpPr>
        <p:grpSpPr>
          <a:xfrm>
            <a:off x="2822848" y="2511424"/>
            <a:ext cx="3777390" cy="3146426"/>
            <a:chOff x="2822848" y="2987674"/>
            <a:chExt cx="3777390" cy="3146426"/>
          </a:xfrm>
        </p:grpSpPr>
        <p:grpSp>
          <p:nvGrpSpPr>
            <p:cNvPr id="29" name="Group 5"/>
            <p:cNvGrpSpPr/>
            <p:nvPr/>
          </p:nvGrpSpPr>
          <p:grpSpPr>
            <a:xfrm>
              <a:off x="2822848" y="2987674"/>
              <a:ext cx="3777390" cy="3146426"/>
              <a:chOff x="1883048" y="-366714"/>
              <a:chExt cx="3777390" cy="2530357"/>
            </a:xfrm>
          </p:grpSpPr>
          <p:pic>
            <p:nvPicPr>
              <p:cNvPr id="30" name="Picture 3"/>
              <p:cNvPicPr>
                <a:picLocks noChangeAspect="1"/>
              </p:cNvPicPr>
              <p:nvPr/>
            </p:nvPicPr>
            <p:blipFill>
              <a:blip r:embed="rId4"/>
              <a:srcRect l="6250" t="10538" r="56250" b="18000"/>
              <a:stretch>
                <a:fillRect/>
              </a:stretch>
            </p:blipFill>
            <p:spPr bwMode="auto">
              <a:xfrm>
                <a:off x="1883048" y="-366714"/>
                <a:ext cx="3777390" cy="2530357"/>
              </a:xfrm>
              <a:prstGeom prst="rect">
                <a:avLst/>
              </a:prstGeom>
              <a:noFill/>
              <a:ln w="9525">
                <a:noFill/>
                <a:miter lim="800000"/>
                <a:headEnd/>
                <a:tailEnd/>
              </a:ln>
              <a:effectLst/>
            </p:spPr>
          </p:pic>
          <p:cxnSp>
            <p:nvCxnSpPr>
              <p:cNvPr id="31" name="11 Conector recto de flecha"/>
              <p:cNvCxnSpPr/>
              <p:nvPr/>
            </p:nvCxnSpPr>
            <p:spPr>
              <a:xfrm>
                <a:off x="3163946" y="-106839"/>
                <a:ext cx="773054" cy="1965"/>
              </a:xfrm>
              <a:prstGeom prst="straightConnector1">
                <a:avLst/>
              </a:prstGeom>
              <a:noFill/>
              <a:ln w="6350" cap="flat" cmpd="sng" algn="ctr">
                <a:solidFill>
                  <a:srgbClr val="ED7D31"/>
                </a:solidFill>
                <a:prstDash val="solid"/>
                <a:miter lim="800000"/>
                <a:tailEnd type="arrow"/>
              </a:ln>
              <a:effectLst/>
            </p:spPr>
          </p:cxnSp>
        </p:grpSp>
        <p:sp>
          <p:nvSpPr>
            <p:cNvPr id="33" name="CuadroTexto 32"/>
            <p:cNvSpPr txBox="1"/>
            <p:nvPr/>
          </p:nvSpPr>
          <p:spPr>
            <a:xfrm>
              <a:off x="4876800" y="3185797"/>
              <a:ext cx="1425758" cy="523220"/>
            </a:xfrm>
            <a:prstGeom prst="rect">
              <a:avLst/>
            </a:prstGeom>
            <a:noFill/>
          </p:spPr>
          <p:txBody>
            <a:bodyPr wrap="square" rtlCol="0">
              <a:spAutoFit/>
            </a:bodyPr>
            <a:lstStyle/>
            <a:p>
              <a:r>
                <a:rPr lang="es-MX" sz="1400" dirty="0" smtClean="0"/>
                <a:t>Nombre del polígono</a:t>
              </a:r>
              <a:endParaRPr lang="es-MX" sz="1400" dirty="0"/>
            </a:p>
          </p:txBody>
        </p:sp>
        <p:cxnSp>
          <p:nvCxnSpPr>
            <p:cNvPr id="37" name="11 Conector recto de flecha"/>
            <p:cNvCxnSpPr/>
            <p:nvPr/>
          </p:nvCxnSpPr>
          <p:spPr>
            <a:xfrm>
              <a:off x="3829098" y="3638550"/>
              <a:ext cx="0" cy="532921"/>
            </a:xfrm>
            <a:prstGeom prst="straightConnector1">
              <a:avLst/>
            </a:prstGeom>
            <a:noFill/>
            <a:ln w="6350" cap="flat" cmpd="sng" algn="ctr">
              <a:solidFill>
                <a:srgbClr val="ED7D31"/>
              </a:solidFill>
              <a:prstDash val="solid"/>
              <a:miter lim="800000"/>
              <a:tailEnd type="arrow"/>
            </a:ln>
            <a:effectLst/>
          </p:spPr>
        </p:cxnSp>
        <p:sp>
          <p:nvSpPr>
            <p:cNvPr id="40" name="CuadroTexto 39"/>
            <p:cNvSpPr txBox="1"/>
            <p:nvPr/>
          </p:nvSpPr>
          <p:spPr>
            <a:xfrm>
              <a:off x="3285785" y="4188283"/>
              <a:ext cx="1425758" cy="738664"/>
            </a:xfrm>
            <a:prstGeom prst="rect">
              <a:avLst/>
            </a:prstGeom>
            <a:noFill/>
          </p:spPr>
          <p:txBody>
            <a:bodyPr wrap="square" rtlCol="0">
              <a:spAutoFit/>
            </a:bodyPr>
            <a:lstStyle/>
            <a:p>
              <a:r>
                <a:rPr lang="es-MX" sz="1400" dirty="0" smtClean="0"/>
                <a:t>Cambio de estilos en simbología</a:t>
              </a:r>
              <a:endParaRPr lang="es-MX" sz="1400" dirty="0"/>
            </a:p>
          </p:txBody>
        </p:sp>
        <p:pic>
          <p:nvPicPr>
            <p:cNvPr id="43" name="Picture 4"/>
            <p:cNvPicPr>
              <a:picLocks noChangeAspect="1"/>
            </p:cNvPicPr>
            <p:nvPr/>
          </p:nvPicPr>
          <p:blipFill>
            <a:blip r:embed="rId5"/>
            <a:srcRect l="6250" t="10000" r="56875" b="55000"/>
            <a:stretch>
              <a:fillRect/>
            </a:stretch>
          </p:blipFill>
          <p:spPr bwMode="auto">
            <a:xfrm>
              <a:off x="3183337" y="4718178"/>
              <a:ext cx="2477292" cy="949552"/>
            </a:xfrm>
            <a:prstGeom prst="rect">
              <a:avLst/>
            </a:prstGeom>
            <a:noFill/>
            <a:ln w="9525">
              <a:noFill/>
              <a:miter lim="800000"/>
              <a:headEnd/>
              <a:tailEnd/>
            </a:ln>
            <a:effectLst/>
          </p:spPr>
        </p:pic>
        <p:pic>
          <p:nvPicPr>
            <p:cNvPr id="42" name="Picture 14"/>
            <p:cNvPicPr/>
            <p:nvPr/>
          </p:nvPicPr>
          <p:blipFill>
            <a:blip r:embed="rId6">
              <a:extLst>
                <a:ext uri="{28A0092B-C50C-407E-A947-70E740481C1C}">
                  <a14:useLocalDpi xmlns:a14="http://schemas.microsoft.com/office/drawing/2010/main" val="0"/>
                </a:ext>
              </a:extLst>
            </a:blip>
            <a:srcRect/>
            <a:stretch>
              <a:fillRect/>
            </a:stretch>
          </p:blipFill>
          <p:spPr bwMode="auto">
            <a:xfrm>
              <a:off x="6021118" y="4171471"/>
              <a:ext cx="579120" cy="1584960"/>
            </a:xfrm>
            <a:prstGeom prst="rect">
              <a:avLst/>
            </a:prstGeom>
            <a:noFill/>
          </p:spPr>
        </p:pic>
      </p:grpSp>
      <p:sp>
        <p:nvSpPr>
          <p:cNvPr id="45" name="CuadroTexto 44"/>
          <p:cNvSpPr txBox="1"/>
          <p:nvPr/>
        </p:nvSpPr>
        <p:spPr>
          <a:xfrm>
            <a:off x="56564" y="11099121"/>
            <a:ext cx="6543674" cy="954107"/>
          </a:xfrm>
          <a:prstGeom prst="rect">
            <a:avLst/>
          </a:prstGeom>
          <a:noFill/>
        </p:spPr>
        <p:txBody>
          <a:bodyPr wrap="square" rtlCol="0">
            <a:spAutoFit/>
          </a:bodyPr>
          <a:lstStyle/>
          <a:p>
            <a:r>
              <a:rPr lang="es-MX" sz="1400" dirty="0" smtClean="0"/>
              <a:t> </a:t>
            </a:r>
          </a:p>
          <a:p>
            <a:endParaRPr lang="es-MX" sz="1400" dirty="0" smtClean="0"/>
          </a:p>
          <a:p>
            <a:endParaRPr lang="es-MX" sz="1400" dirty="0"/>
          </a:p>
          <a:p>
            <a:endParaRPr lang="es-MX" sz="1400" dirty="0"/>
          </a:p>
        </p:txBody>
      </p:sp>
    </p:spTree>
    <p:extLst>
      <p:ext uri="{BB962C8B-B14F-4D97-AF65-F5344CB8AC3E}">
        <p14:creationId xmlns:p14="http://schemas.microsoft.com/office/powerpoint/2010/main" val="2664420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42374" y="4352538"/>
            <a:ext cx="6531142" cy="954107"/>
          </a:xfrm>
          <a:prstGeom prst="rect">
            <a:avLst/>
          </a:prstGeom>
        </p:spPr>
        <p:txBody>
          <a:bodyPr wrap="square">
            <a:spAutoFit/>
          </a:bodyPr>
          <a:lstStyle/>
          <a:p>
            <a:r>
              <a:rPr lang="es-MX" sz="1400" dirty="0" smtClean="0"/>
              <a:t>NOTA: para cambiar la simbología de líneas, puntos y polígonos seleccionar el tema en el menú general, Click derecho y seleccionar el símbolo a utilizar; del mismo modo se puede cambiar el nombre del objeto.</a:t>
            </a:r>
          </a:p>
          <a:p>
            <a:endParaRPr lang="es-MX" sz="1400" dirty="0" smtClean="0"/>
          </a:p>
        </p:txBody>
      </p:sp>
      <p:pic>
        <p:nvPicPr>
          <p:cNvPr id="6" name="Imagen 5"/>
          <p:cNvPicPr>
            <a:picLocks noChangeAspect="1"/>
          </p:cNvPicPr>
          <p:nvPr/>
        </p:nvPicPr>
        <p:blipFill rotWithShape="1">
          <a:blip r:embed="rId2"/>
          <a:srcRect l="-273" t="-658" r="41920" b="9211"/>
          <a:stretch/>
        </p:blipFill>
        <p:spPr>
          <a:xfrm>
            <a:off x="1892113" y="5215444"/>
            <a:ext cx="3300913" cy="2908379"/>
          </a:xfrm>
          <a:prstGeom prst="rect">
            <a:avLst/>
          </a:prstGeom>
        </p:spPr>
      </p:pic>
      <p:pic>
        <p:nvPicPr>
          <p:cNvPr id="8" name="Picture 2"/>
          <p:cNvPicPr/>
          <p:nvPr/>
        </p:nvPicPr>
        <p:blipFill rotWithShape="1">
          <a:blip r:embed="rId3">
            <a:extLst>
              <a:ext uri="{28A0092B-C50C-407E-A947-70E740481C1C}">
                <a14:useLocalDpi xmlns:a14="http://schemas.microsoft.com/office/drawing/2010/main" val="0"/>
              </a:ext>
            </a:extLst>
          </a:blip>
          <a:srcRect t="3000" r="64375" b="78962"/>
          <a:stretch/>
        </p:blipFill>
        <p:spPr bwMode="auto">
          <a:xfrm>
            <a:off x="3043420" y="2774507"/>
            <a:ext cx="2778974" cy="752827"/>
          </a:xfrm>
          <a:prstGeom prst="rect">
            <a:avLst/>
          </a:prstGeom>
          <a:noFill/>
          <a:ln w="9525">
            <a:noFill/>
            <a:miter lim="800000"/>
            <a:headEnd/>
            <a:tailEnd/>
          </a:ln>
          <a:effectLst/>
        </p:spPr>
      </p:pic>
      <p:pic>
        <p:nvPicPr>
          <p:cNvPr id="9" name="Picture 18"/>
          <p:cNvPicPr/>
          <p:nvPr/>
        </p:nvPicPr>
        <p:blipFill rotWithShape="1">
          <a:blip r:embed="rId4">
            <a:extLst>
              <a:ext uri="{28A0092B-C50C-407E-A947-70E740481C1C}">
                <a14:useLocalDpi xmlns:a14="http://schemas.microsoft.com/office/drawing/2010/main" val="0"/>
              </a:ext>
            </a:extLst>
          </a:blip>
          <a:srcRect b="26848"/>
          <a:stretch/>
        </p:blipFill>
        <p:spPr bwMode="auto">
          <a:xfrm>
            <a:off x="480749" y="1836094"/>
            <a:ext cx="2184552" cy="1691240"/>
          </a:xfrm>
          <a:prstGeom prst="rect">
            <a:avLst/>
          </a:prstGeom>
          <a:noFill/>
        </p:spPr>
      </p:pic>
      <p:sp>
        <p:nvSpPr>
          <p:cNvPr id="10" name="Rectángulo 9"/>
          <p:cNvSpPr/>
          <p:nvPr/>
        </p:nvSpPr>
        <p:spPr>
          <a:xfrm>
            <a:off x="142374" y="390890"/>
            <a:ext cx="6531142" cy="1169551"/>
          </a:xfrm>
          <a:prstGeom prst="rect">
            <a:avLst/>
          </a:prstGeom>
        </p:spPr>
        <p:txBody>
          <a:bodyPr wrap="square">
            <a:spAutoFit/>
          </a:bodyPr>
          <a:lstStyle/>
          <a:p>
            <a:r>
              <a:rPr lang="es-MX" sz="1400" dirty="0" smtClean="0"/>
              <a:t>5</a:t>
            </a:r>
            <a:r>
              <a:rPr lang="es-MX" sz="1400" dirty="0"/>
              <a:t>. Guardar datos generados</a:t>
            </a:r>
          </a:p>
          <a:p>
            <a:r>
              <a:rPr lang="es-MX" sz="1400" dirty="0"/>
              <a:t>Click derecho sobre la ruta o polígono, y seleccionar la opción Guardar lugar como... Con esta opción, generarán un archivo KML que podrán desplegar en Google </a:t>
            </a:r>
            <a:r>
              <a:rPr lang="es-MX" sz="1400" dirty="0" err="1"/>
              <a:t>Earth</a:t>
            </a:r>
            <a:r>
              <a:rPr lang="es-MX" sz="1400" dirty="0"/>
              <a:t> Pro 7.1 cada vez que deseen. Para probar, cierren las ventanas que están utilizando, hagan doble click en el archivo KMZ y vuelen </a:t>
            </a:r>
            <a:r>
              <a:rPr lang="es-MX" sz="1400" dirty="0" smtClean="0"/>
              <a:t>al sitio que digitalizaron.</a:t>
            </a:r>
            <a:endParaRPr lang="es-MX" sz="1400" dirty="0"/>
          </a:p>
        </p:txBody>
      </p:sp>
    </p:spTree>
    <p:extLst>
      <p:ext uri="{BB962C8B-B14F-4D97-AF65-F5344CB8AC3E}">
        <p14:creationId xmlns:p14="http://schemas.microsoft.com/office/powerpoint/2010/main" val="4000594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5039" y="4417171"/>
            <a:ext cx="6376235" cy="1115264"/>
          </a:xfrm>
        </p:spPr>
        <p:txBody>
          <a:bodyPr>
            <a:normAutofit/>
          </a:bodyPr>
          <a:lstStyle/>
          <a:p>
            <a:r>
              <a:rPr lang="es-MX" sz="1400" dirty="0" smtClean="0"/>
              <a:t>7. Edición de título y leyenda. Seleccionar el elemento a modificar y automáticamente se mostrará en pantalla</a:t>
            </a:r>
            <a:endParaRPr lang="es-MX" sz="1400" dirty="0"/>
          </a:p>
        </p:txBody>
      </p:sp>
      <p:pic>
        <p:nvPicPr>
          <p:cNvPr id="10" name="Imagen 9"/>
          <p:cNvPicPr>
            <a:picLocks noChangeAspect="1"/>
          </p:cNvPicPr>
          <p:nvPr/>
        </p:nvPicPr>
        <p:blipFill rotWithShape="1">
          <a:blip r:embed="rId2"/>
          <a:srcRect l="18098" r="37886" b="24342"/>
          <a:stretch/>
        </p:blipFill>
        <p:spPr>
          <a:xfrm>
            <a:off x="146636" y="5265819"/>
            <a:ext cx="3015916" cy="2914540"/>
          </a:xfrm>
          <a:prstGeom prst="rect">
            <a:avLst/>
          </a:prstGeom>
        </p:spPr>
      </p:pic>
      <p:pic>
        <p:nvPicPr>
          <p:cNvPr id="11" name="Imagen 10"/>
          <p:cNvPicPr>
            <a:picLocks noChangeAspect="1"/>
          </p:cNvPicPr>
          <p:nvPr/>
        </p:nvPicPr>
        <p:blipFill rotWithShape="1">
          <a:blip r:embed="rId3"/>
          <a:srcRect l="64333" b="36404"/>
          <a:stretch/>
        </p:blipFill>
        <p:spPr>
          <a:xfrm>
            <a:off x="3481959" y="5265819"/>
            <a:ext cx="2940217" cy="2947523"/>
          </a:xfrm>
          <a:prstGeom prst="rect">
            <a:avLst/>
          </a:prstGeom>
        </p:spPr>
      </p:pic>
      <p:sp>
        <p:nvSpPr>
          <p:cNvPr id="9" name="Título 1"/>
          <p:cNvSpPr txBox="1">
            <a:spLocks/>
          </p:cNvSpPr>
          <p:nvPr/>
        </p:nvSpPr>
        <p:spPr>
          <a:xfrm>
            <a:off x="146636" y="216560"/>
            <a:ext cx="6434638" cy="111526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MX" sz="1400" dirty="0" smtClean="0"/>
              <a:t>6. Para generar el mapa con su título y leyenda tienes que irte a la opción de archivo, guardar, guardar imagen como, para que te aparezcan esas opciones y ahí mismo editar el título y la leyenda.</a:t>
            </a:r>
            <a:endParaRPr lang="es-MX" sz="1400" dirty="0"/>
          </a:p>
        </p:txBody>
      </p:sp>
      <p:pic>
        <p:nvPicPr>
          <p:cNvPr id="14" name="Imagen 13"/>
          <p:cNvPicPr>
            <a:picLocks noChangeAspect="1"/>
          </p:cNvPicPr>
          <p:nvPr/>
        </p:nvPicPr>
        <p:blipFill>
          <a:blip r:embed="rId4"/>
          <a:stretch>
            <a:fillRect/>
          </a:stretch>
        </p:blipFill>
        <p:spPr>
          <a:xfrm>
            <a:off x="1567239" y="1165195"/>
            <a:ext cx="3073817" cy="1868957"/>
          </a:xfrm>
          <a:prstGeom prst="rect">
            <a:avLst/>
          </a:prstGeom>
        </p:spPr>
      </p:pic>
      <p:pic>
        <p:nvPicPr>
          <p:cNvPr id="15" name="Imagen 14"/>
          <p:cNvPicPr>
            <a:picLocks noChangeAspect="1"/>
          </p:cNvPicPr>
          <p:nvPr/>
        </p:nvPicPr>
        <p:blipFill rotWithShape="1">
          <a:blip r:embed="rId5"/>
          <a:srcRect l="18097" b="73684"/>
          <a:stretch/>
        </p:blipFill>
        <p:spPr>
          <a:xfrm>
            <a:off x="708110" y="3272475"/>
            <a:ext cx="5199898" cy="939343"/>
          </a:xfrm>
          <a:prstGeom prst="rect">
            <a:avLst/>
          </a:prstGeom>
        </p:spPr>
      </p:pic>
    </p:spTree>
    <p:extLst>
      <p:ext uri="{BB962C8B-B14F-4D97-AF65-F5344CB8AC3E}">
        <p14:creationId xmlns:p14="http://schemas.microsoft.com/office/powerpoint/2010/main" val="1575478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8591" r="46640" b="69956"/>
          <a:stretch/>
        </p:blipFill>
        <p:spPr>
          <a:xfrm>
            <a:off x="1046747" y="1791352"/>
            <a:ext cx="4523873" cy="2197768"/>
          </a:xfrm>
          <a:prstGeom prst="rect">
            <a:avLst/>
          </a:prstGeom>
        </p:spPr>
      </p:pic>
      <p:sp>
        <p:nvSpPr>
          <p:cNvPr id="4" name="CuadroTexto 3"/>
          <p:cNvSpPr txBox="1"/>
          <p:nvPr/>
        </p:nvSpPr>
        <p:spPr>
          <a:xfrm>
            <a:off x="209478" y="1271338"/>
            <a:ext cx="6417234" cy="461665"/>
          </a:xfrm>
          <a:prstGeom prst="rect">
            <a:avLst/>
          </a:prstGeom>
          <a:noFill/>
        </p:spPr>
        <p:txBody>
          <a:bodyPr wrap="square" rtlCol="0">
            <a:spAutoFit/>
          </a:bodyPr>
          <a:lstStyle/>
          <a:p>
            <a:r>
              <a:rPr lang="es-MX" sz="1200" dirty="0" smtClean="0"/>
              <a:t>8. Opciones de mapa seleccionar el tipo de imagen, la resolución y el guardado del mapa.</a:t>
            </a:r>
          </a:p>
          <a:p>
            <a:r>
              <a:rPr lang="es-MX" sz="1200" b="1" u="sng" dirty="0" smtClean="0"/>
              <a:t>NOTA: GUARDAR EL MAPA RESULTANTE</a:t>
            </a:r>
            <a:endParaRPr lang="es-MX" sz="1200" b="1" u="sng" dirty="0"/>
          </a:p>
        </p:txBody>
      </p:sp>
      <p:sp>
        <p:nvSpPr>
          <p:cNvPr id="5" name="CuadroTexto 4"/>
          <p:cNvSpPr txBox="1"/>
          <p:nvPr/>
        </p:nvSpPr>
        <p:spPr>
          <a:xfrm>
            <a:off x="209478" y="4592955"/>
            <a:ext cx="6417234" cy="4062651"/>
          </a:xfrm>
          <a:prstGeom prst="rect">
            <a:avLst/>
          </a:prstGeom>
          <a:noFill/>
        </p:spPr>
        <p:txBody>
          <a:bodyPr wrap="square" rtlCol="0">
            <a:spAutoFit/>
          </a:bodyPr>
          <a:lstStyle/>
          <a:p>
            <a:r>
              <a:rPr lang="es-MX" sz="1200" b="1" dirty="0" smtClean="0"/>
              <a:t>6. </a:t>
            </a:r>
            <a:r>
              <a:rPr lang="es-ES" sz="1200" b="1" dirty="0"/>
              <a:t>PRÁCTICA</a:t>
            </a:r>
            <a:r>
              <a:rPr lang="es-ES" sz="1200" dirty="0"/>
              <a:t>: </a:t>
            </a:r>
            <a:r>
              <a:rPr lang="es-ES" sz="1200" dirty="0" smtClean="0"/>
              <a:t>Colocar en la ventana de visualización la región central de Sonora, identificar una superficie amplia que contenga varias localidades de los alrededores de Hermosillo, desde El Orégano hasta Europa. Ubicar Hermosillo en el centro de dicha ventana </a:t>
            </a:r>
            <a:r>
              <a:rPr lang="es-ES" sz="1200" dirty="0"/>
              <a:t>y realizar lo siguiente</a:t>
            </a:r>
            <a:r>
              <a:rPr lang="es-ES" sz="1200" dirty="0" smtClean="0"/>
              <a:t>:</a:t>
            </a:r>
            <a:endParaRPr lang="es-MX" sz="1200" dirty="0" smtClean="0"/>
          </a:p>
          <a:p>
            <a:r>
              <a:rPr lang="es-ES" sz="1200" dirty="0" smtClean="0"/>
              <a:t>- Delimitar zona urbana (polígono)</a:t>
            </a:r>
          </a:p>
          <a:p>
            <a:r>
              <a:rPr lang="es-ES" sz="1200" dirty="0" smtClean="0"/>
              <a:t>- Trazar </a:t>
            </a:r>
            <a:r>
              <a:rPr lang="es-MX" sz="1200" dirty="0" smtClean="0"/>
              <a:t>carreteras (línea)</a:t>
            </a:r>
          </a:p>
          <a:p>
            <a:r>
              <a:rPr lang="es-MX" sz="1200" dirty="0" smtClean="0"/>
              <a:t>- Delimitar </a:t>
            </a:r>
            <a:r>
              <a:rPr lang="es-MX" sz="1200" dirty="0" smtClean="0"/>
              <a:t>materiales </a:t>
            </a:r>
            <a:r>
              <a:rPr lang="es-MX" sz="1200" dirty="0" smtClean="0"/>
              <a:t>diferentes (mínimo </a:t>
            </a:r>
            <a:r>
              <a:rPr lang="es-MX" sz="1200" dirty="0" smtClean="0"/>
              <a:t>5 </a:t>
            </a:r>
            <a:r>
              <a:rPr lang="es-MX" sz="1200" dirty="0" smtClean="0"/>
              <a:t>tipos)</a:t>
            </a:r>
          </a:p>
          <a:p>
            <a:r>
              <a:rPr lang="es-MX" sz="1200" dirty="0" smtClean="0"/>
              <a:t>- Trazar arroyos y ríos principales, separar por color</a:t>
            </a:r>
          </a:p>
          <a:p>
            <a:r>
              <a:rPr lang="es-MX" sz="1200" dirty="0" smtClean="0"/>
              <a:t>- Delimitar zona de inundación máxima del río Sonora y zonas inundables de Hermosillo</a:t>
            </a:r>
          </a:p>
          <a:p>
            <a:r>
              <a:rPr lang="es-MX" sz="1200" dirty="0" smtClean="0"/>
              <a:t>- Delimitar zonas cultivadas activas e inactivas</a:t>
            </a:r>
          </a:p>
          <a:p>
            <a:r>
              <a:rPr lang="es-MX" sz="1200" dirty="0" smtClean="0"/>
              <a:t>- Guardar todos los archivos en una carpeta. Antes de salir guarde.</a:t>
            </a:r>
          </a:p>
          <a:p>
            <a:pPr marL="171450" indent="-171450">
              <a:buFontTx/>
              <a:buChar char="-"/>
            </a:pPr>
            <a:r>
              <a:rPr lang="es-MX" sz="1200" dirty="0" smtClean="0"/>
              <a:t>Enviar archivo KMZ y el mapa generados a </a:t>
            </a:r>
            <a:r>
              <a:rPr lang="es-MX" sz="1200" b="1" dirty="0" smtClean="0">
                <a:hlinkClick r:id="rId3"/>
              </a:rPr>
              <a:t>griselgtza@gmail.com</a:t>
            </a:r>
            <a:r>
              <a:rPr lang="es-MX" sz="1200" b="1" dirty="0" smtClean="0"/>
              <a:t>; EN ASUNTO COLOCAR</a:t>
            </a:r>
            <a:r>
              <a:rPr lang="es-MX" sz="1200" b="1" dirty="0"/>
              <a:t>: </a:t>
            </a:r>
            <a:r>
              <a:rPr lang="es-MX" sz="1500" b="1" u="sng" dirty="0"/>
              <a:t>GRUPO  #####, PRÁCTICA #</a:t>
            </a:r>
            <a:r>
              <a:rPr lang="es-MX" sz="1500" b="1" u="sng" dirty="0" smtClean="0"/>
              <a:t>, </a:t>
            </a:r>
            <a:r>
              <a:rPr lang="es-MX" sz="1500" b="1" u="sng" dirty="0"/>
              <a:t>NÚMERO </a:t>
            </a:r>
            <a:r>
              <a:rPr lang="es-MX" sz="1500" b="1" u="sng" dirty="0" smtClean="0"/>
              <a:t>DE EXPEDIENTE Y AMBOS APELLIDOS. </a:t>
            </a:r>
          </a:p>
          <a:p>
            <a:pPr marL="171450" indent="-171450">
              <a:buFontTx/>
              <a:buChar char="-"/>
            </a:pPr>
            <a:endParaRPr lang="es-MX" sz="1200" b="1" dirty="0"/>
          </a:p>
          <a:p>
            <a:pPr marL="171450" indent="-171450">
              <a:buFontTx/>
              <a:buChar char="-"/>
            </a:pPr>
            <a:r>
              <a:rPr lang="es-MX" sz="1200" b="1" dirty="0" smtClean="0"/>
              <a:t>GRUPO 1: 10-12 </a:t>
            </a:r>
            <a:r>
              <a:rPr lang="es-MX" sz="1200" b="1" dirty="0" err="1" smtClean="0"/>
              <a:t>hr</a:t>
            </a:r>
            <a:endParaRPr lang="es-MX" sz="1200" b="1" dirty="0" smtClean="0"/>
          </a:p>
          <a:p>
            <a:pPr marL="171450" indent="-171450">
              <a:buFontTx/>
              <a:buChar char="-"/>
            </a:pPr>
            <a:r>
              <a:rPr lang="es-MX" sz="1200" b="1" dirty="0"/>
              <a:t>GRUPO </a:t>
            </a:r>
            <a:r>
              <a:rPr lang="es-MX" sz="1200" b="1" dirty="0" smtClean="0"/>
              <a:t>2: 18-20 </a:t>
            </a:r>
            <a:r>
              <a:rPr lang="es-MX" sz="1200" b="1" dirty="0" err="1" smtClean="0"/>
              <a:t>hr</a:t>
            </a:r>
            <a:endParaRPr lang="es-MX" sz="1200" b="1" dirty="0" smtClean="0"/>
          </a:p>
          <a:p>
            <a:pPr marL="171450" indent="-171450">
              <a:buFontTx/>
              <a:buChar char="-"/>
            </a:pPr>
            <a:endParaRPr lang="es-MX" sz="1200" b="1" dirty="0"/>
          </a:p>
          <a:p>
            <a:pPr marL="171450" indent="-171450">
              <a:buFontTx/>
              <a:buChar char="-"/>
            </a:pPr>
            <a:r>
              <a:rPr lang="es-MX" sz="1200" b="1" dirty="0" smtClean="0"/>
              <a:t>Ejemplo: Grupo 1, Práctica 1, 9920668 GUTIÉRREZ ANGUAMEA</a:t>
            </a:r>
          </a:p>
          <a:p>
            <a:pPr marL="171450" indent="-171450">
              <a:buFontTx/>
              <a:buChar char="-"/>
            </a:pPr>
            <a:endParaRPr lang="es-MX" sz="1200" b="1" dirty="0"/>
          </a:p>
          <a:p>
            <a:pPr marL="171450" indent="-171450">
              <a:buFontTx/>
              <a:buChar char="-"/>
            </a:pPr>
            <a:endParaRPr lang="es-MX" sz="1200" b="1" dirty="0"/>
          </a:p>
        </p:txBody>
      </p:sp>
    </p:spTree>
    <p:extLst>
      <p:ext uri="{BB962C8B-B14F-4D97-AF65-F5344CB8AC3E}">
        <p14:creationId xmlns:p14="http://schemas.microsoft.com/office/powerpoint/2010/main" val="68842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10">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0" id="{CF212AAB-B4F5-4E13-B401-83D14A13CC53}" vid="{F489828D-9B6E-4968-9DB1-D73860EB85AD}"/>
    </a:ext>
  </a:extLst>
</a:theme>
</file>

<file path=docProps/app.xml><?xml version="1.0" encoding="utf-8"?>
<Properties xmlns="http://schemas.openxmlformats.org/officeDocument/2006/extended-properties" xmlns:vt="http://schemas.openxmlformats.org/officeDocument/2006/docPropsVTypes">
  <Template>Tema10</Template>
  <TotalTime>255</TotalTime>
  <Words>559</Words>
  <Application>Microsoft Office PowerPoint</Application>
  <PresentationFormat>Carta (216 x 279 mm)</PresentationFormat>
  <Paragraphs>52</Paragraphs>
  <Slides>5</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5</vt:i4>
      </vt:variant>
    </vt:vector>
  </HeadingPairs>
  <TitlesOfParts>
    <vt:vector size="7" baseType="lpstr">
      <vt:lpstr>Arial</vt:lpstr>
      <vt:lpstr>Tema10</vt:lpstr>
      <vt:lpstr>Presentación de PowerPoint</vt:lpstr>
      <vt:lpstr>Presentación de PowerPoint</vt:lpstr>
      <vt:lpstr>Presentación de PowerPoint</vt:lpstr>
      <vt:lpstr>7. Edición de título y leyenda. Seleccionar el elemento a modificar y automáticamente se mostrará en pantalla</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Grisel</dc:creator>
  <cp:lastModifiedBy>Grisel Alejandra Gutiérrez Anguamea</cp:lastModifiedBy>
  <cp:revision>25</cp:revision>
  <dcterms:created xsi:type="dcterms:W3CDTF">2015-01-19T18:00:06Z</dcterms:created>
  <dcterms:modified xsi:type="dcterms:W3CDTF">2020-01-20T22:23:48Z</dcterms:modified>
</cp:coreProperties>
</file>