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9" r:id="rId2"/>
    <p:sldId id="256" r:id="rId3"/>
    <p:sldId id="258" r:id="rId4"/>
    <p:sldId id="257" r:id="rId5"/>
    <p:sldId id="259" r:id="rId6"/>
    <p:sldId id="260" r:id="rId7"/>
    <p:sldId id="261" r:id="rId8"/>
    <p:sldId id="262" r:id="rId9"/>
    <p:sldId id="263" r:id="rId10"/>
    <p:sldId id="264" r:id="rId11"/>
    <p:sldId id="271" r:id="rId12"/>
    <p:sldId id="272" r:id="rId13"/>
    <p:sldId id="273" r:id="rId14"/>
    <p:sldId id="274" r:id="rId15"/>
    <p:sldId id="275" r:id="rId16"/>
  </p:sldIdLst>
  <p:sldSz cx="6858000" cy="9144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4" d="100"/>
          <a:sy n="54" d="100"/>
        </p:scale>
        <p:origin x="216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E890B-E085-46F2-A084-0D63C1209DCA}" type="datetimeFigureOut">
              <a:rPr lang="es-MX" smtClean="0"/>
              <a:t>26/03/2019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5BD1F-8D27-49F3-A749-AF691BFEF4B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308132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E890B-E085-46F2-A084-0D63C1209DCA}" type="datetimeFigureOut">
              <a:rPr lang="es-MX" smtClean="0"/>
              <a:t>26/03/2019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5BD1F-8D27-49F3-A749-AF691BFEF4B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712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E890B-E085-46F2-A084-0D63C1209DCA}" type="datetimeFigureOut">
              <a:rPr lang="es-MX" smtClean="0"/>
              <a:t>26/03/2019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5BD1F-8D27-49F3-A749-AF691BFEF4B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07884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E890B-E085-46F2-A084-0D63C1209DCA}" type="datetimeFigureOut">
              <a:rPr lang="es-MX" smtClean="0"/>
              <a:t>26/03/2019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5BD1F-8D27-49F3-A749-AF691BFEF4B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83678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E890B-E085-46F2-A084-0D63C1209DCA}" type="datetimeFigureOut">
              <a:rPr lang="es-MX" smtClean="0"/>
              <a:t>26/03/2019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5BD1F-8D27-49F3-A749-AF691BFEF4B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09136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E890B-E085-46F2-A084-0D63C1209DCA}" type="datetimeFigureOut">
              <a:rPr lang="es-MX" smtClean="0"/>
              <a:t>26/03/2019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5BD1F-8D27-49F3-A749-AF691BFEF4B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857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E890B-E085-46F2-A084-0D63C1209DCA}" type="datetimeFigureOut">
              <a:rPr lang="es-MX" smtClean="0"/>
              <a:t>26/03/2019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5BD1F-8D27-49F3-A749-AF691BFEF4B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20137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E890B-E085-46F2-A084-0D63C1209DCA}" type="datetimeFigureOut">
              <a:rPr lang="es-MX" smtClean="0"/>
              <a:t>26/03/2019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5BD1F-8D27-49F3-A749-AF691BFEF4B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06139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E890B-E085-46F2-A084-0D63C1209DCA}" type="datetimeFigureOut">
              <a:rPr lang="es-MX" smtClean="0"/>
              <a:t>26/03/2019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5BD1F-8D27-49F3-A749-AF691BFEF4B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63418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E890B-E085-46F2-A084-0D63C1209DCA}" type="datetimeFigureOut">
              <a:rPr lang="es-MX" smtClean="0"/>
              <a:t>26/03/2019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5BD1F-8D27-49F3-A749-AF691BFEF4B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74528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E890B-E085-46F2-A084-0D63C1209DCA}" type="datetimeFigureOut">
              <a:rPr lang="es-MX" smtClean="0"/>
              <a:t>26/03/2019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5BD1F-8D27-49F3-A749-AF691BFEF4B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81940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9E890B-E085-46F2-A084-0D63C1209DCA}" type="datetimeFigureOut">
              <a:rPr lang="es-MX" smtClean="0"/>
              <a:t>26/03/2019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D5BD1F-8D27-49F3-A749-AF691BFEF4B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18219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0400" y="1749280"/>
            <a:ext cx="5945569" cy="5284567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pPr algn="ctr"/>
            <a:r>
              <a:rPr lang="es-MX" sz="9600" dirty="0" smtClean="0"/>
              <a:t>Práctica 11</a:t>
            </a:r>
            <a:br>
              <a:rPr lang="es-MX" sz="9600" dirty="0" smtClean="0"/>
            </a:br>
            <a:r>
              <a:rPr lang="es-MX" sz="9600" dirty="0" smtClean="0"/>
              <a:t>Crear y editar un </a:t>
            </a:r>
            <a:r>
              <a:rPr lang="es-MX" sz="9600" dirty="0" err="1" smtClean="0"/>
              <a:t>layout</a:t>
            </a:r>
            <a:endParaRPr lang="es-MX" sz="9600" dirty="0"/>
          </a:p>
        </p:txBody>
      </p:sp>
    </p:spTree>
    <p:extLst>
      <p:ext uri="{BB962C8B-B14F-4D97-AF65-F5344CB8AC3E}">
        <p14:creationId xmlns:p14="http://schemas.microsoft.com/office/powerpoint/2010/main" val="2934293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489548" y="366948"/>
            <a:ext cx="582498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b="1" dirty="0" smtClean="0"/>
              <a:t>Cómo hacer y editar un </a:t>
            </a:r>
            <a:r>
              <a:rPr lang="es-MX" b="1" dirty="0" err="1" smtClean="0"/>
              <a:t>Layout</a:t>
            </a:r>
            <a:endParaRPr lang="es-MX" b="1" dirty="0" smtClean="0"/>
          </a:p>
          <a:p>
            <a:pPr algn="just"/>
            <a:r>
              <a:rPr lang="es-MX" dirty="0" smtClean="0"/>
              <a:t>-</a:t>
            </a:r>
            <a:r>
              <a:rPr lang="es-MX" dirty="0" err="1" smtClean="0"/>
              <a:t>Click</a:t>
            </a:r>
            <a:r>
              <a:rPr lang="es-MX" dirty="0" smtClean="0"/>
              <a:t> secundario en el </a:t>
            </a:r>
            <a:r>
              <a:rPr lang="es-MX" b="1" dirty="0" err="1" smtClean="0">
                <a:solidFill>
                  <a:srgbClr val="FF0000"/>
                </a:solidFill>
              </a:rPr>
              <a:t>Layout</a:t>
            </a:r>
            <a:r>
              <a:rPr lang="es-MX" dirty="0" smtClean="0"/>
              <a:t> a editar, seleccionamos propiedades, se desplegará un listado en el cual nos iremos a propiedades en donde se abrirá un recuadro donde editaremos las </a:t>
            </a:r>
            <a:r>
              <a:rPr lang="es-MX" b="1" dirty="0" smtClean="0">
                <a:solidFill>
                  <a:srgbClr val="FF0000"/>
                </a:solidFill>
              </a:rPr>
              <a:t>propiedades del </a:t>
            </a:r>
            <a:r>
              <a:rPr lang="es-MX" b="1" dirty="0" err="1">
                <a:solidFill>
                  <a:srgbClr val="FF0000"/>
                </a:solidFill>
              </a:rPr>
              <a:t>L</a:t>
            </a:r>
            <a:r>
              <a:rPr lang="es-MX" b="1" dirty="0" err="1" smtClean="0">
                <a:solidFill>
                  <a:srgbClr val="FF0000"/>
                </a:solidFill>
              </a:rPr>
              <a:t>ayer</a:t>
            </a:r>
            <a:r>
              <a:rPr lang="es-MX" dirty="0" smtClean="0"/>
              <a:t>, </a:t>
            </a:r>
            <a:r>
              <a:rPr lang="es-MX" dirty="0" err="1" smtClean="0"/>
              <a:t>click</a:t>
            </a:r>
            <a:r>
              <a:rPr lang="es-MX" dirty="0" smtClean="0"/>
              <a:t> en </a:t>
            </a:r>
            <a:r>
              <a:rPr lang="es-MX" b="1" dirty="0" err="1" smtClean="0">
                <a:solidFill>
                  <a:srgbClr val="FF0000"/>
                </a:solidFill>
              </a:rPr>
              <a:t>Symbology</a:t>
            </a:r>
            <a:r>
              <a:rPr lang="es-MX" b="1" dirty="0" smtClean="0">
                <a:solidFill>
                  <a:srgbClr val="FF0000"/>
                </a:solidFill>
              </a:rPr>
              <a:t>.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r="60442" b="10849"/>
          <a:stretch/>
        </p:blipFill>
        <p:spPr>
          <a:xfrm>
            <a:off x="2423393" y="2331870"/>
            <a:ext cx="2286630" cy="289735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539880"/>
            <a:ext cx="7449958" cy="3158002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4710023" y="2121274"/>
            <a:ext cx="431320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 smtClean="0"/>
              <a:t>1</a:t>
            </a:r>
            <a:endParaRPr lang="es-MX" sz="3200" dirty="0"/>
          </a:p>
        </p:txBody>
      </p:sp>
      <p:sp>
        <p:nvSpPr>
          <p:cNvPr id="9" name="CuadroTexto 8"/>
          <p:cNvSpPr txBox="1"/>
          <p:nvPr/>
        </p:nvSpPr>
        <p:spPr>
          <a:xfrm>
            <a:off x="6098875" y="5092163"/>
            <a:ext cx="431320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2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0" y="6280030"/>
            <a:ext cx="304082" cy="37956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dirty="0" smtClean="0"/>
              <a:t>1</a:t>
            </a:r>
            <a:endParaRPr lang="es-MX" dirty="0"/>
          </a:p>
        </p:txBody>
      </p:sp>
      <p:sp>
        <p:nvSpPr>
          <p:cNvPr id="13" name="CuadroTexto 12"/>
          <p:cNvSpPr txBox="1"/>
          <p:nvPr/>
        </p:nvSpPr>
        <p:spPr>
          <a:xfrm>
            <a:off x="3303600" y="5626144"/>
            <a:ext cx="304082" cy="37956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dirty="0"/>
              <a:t>2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5638800" y="5626144"/>
            <a:ext cx="304082" cy="37956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dirty="0" smtClean="0"/>
              <a:t>3</a:t>
            </a:r>
            <a:endParaRPr lang="es-MX" dirty="0"/>
          </a:p>
        </p:txBody>
      </p:sp>
      <p:sp>
        <p:nvSpPr>
          <p:cNvPr id="15" name="CuadroTexto 14"/>
          <p:cNvSpPr txBox="1"/>
          <p:nvPr/>
        </p:nvSpPr>
        <p:spPr>
          <a:xfrm>
            <a:off x="2271352" y="7873271"/>
            <a:ext cx="304082" cy="37956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dirty="0" smtClean="0"/>
              <a:t>4</a:t>
            </a:r>
            <a:endParaRPr lang="es-MX" dirty="0"/>
          </a:p>
        </p:txBody>
      </p:sp>
      <p:sp>
        <p:nvSpPr>
          <p:cNvPr id="16" name="CuadroTexto 15"/>
          <p:cNvSpPr txBox="1"/>
          <p:nvPr/>
        </p:nvSpPr>
        <p:spPr>
          <a:xfrm>
            <a:off x="4925683" y="8207055"/>
            <a:ext cx="301207" cy="376686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dirty="0" smtClean="0"/>
              <a:t>5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978136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upo 16"/>
          <p:cNvGrpSpPr/>
          <p:nvPr/>
        </p:nvGrpSpPr>
        <p:grpSpPr>
          <a:xfrm>
            <a:off x="1559651" y="1246494"/>
            <a:ext cx="3971610" cy="3258124"/>
            <a:chOff x="269131" y="4304219"/>
            <a:chExt cx="6314536" cy="5020574"/>
          </a:xfrm>
        </p:grpSpPr>
        <p:pic>
          <p:nvPicPr>
            <p:cNvPr id="14" name="Imagen 13"/>
            <p:cNvPicPr>
              <a:picLocks noChangeAspect="1"/>
            </p:cNvPicPr>
            <p:nvPr/>
          </p:nvPicPr>
          <p:blipFill rotWithShape="1">
            <a:blip r:embed="rId2"/>
            <a:srcRect l="25900" t="12500" r="25569" b="18868"/>
            <a:stretch/>
          </p:blipFill>
          <p:spPr>
            <a:xfrm>
              <a:off x="269131" y="4304219"/>
              <a:ext cx="6314536" cy="5020574"/>
            </a:xfrm>
            <a:prstGeom prst="rect">
              <a:avLst/>
            </a:prstGeom>
          </p:spPr>
        </p:pic>
        <p:sp>
          <p:nvSpPr>
            <p:cNvPr id="15" name="Flecha derecha 14"/>
            <p:cNvSpPr/>
            <p:nvPr/>
          </p:nvSpPr>
          <p:spPr>
            <a:xfrm rot="10473335">
              <a:off x="2617924" y="4848218"/>
              <a:ext cx="2035834" cy="67286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6" name="Elipse 15"/>
            <p:cNvSpPr/>
            <p:nvPr/>
          </p:nvSpPr>
          <p:spPr>
            <a:xfrm>
              <a:off x="1345721" y="4433978"/>
              <a:ext cx="1093825" cy="1154726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sp>
        <p:nvSpPr>
          <p:cNvPr id="18" name="CuadroTexto 17"/>
          <p:cNvSpPr txBox="1"/>
          <p:nvPr/>
        </p:nvSpPr>
        <p:spPr>
          <a:xfrm>
            <a:off x="500332" y="414068"/>
            <a:ext cx="60902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-En el mismo recuadro anterior, </a:t>
            </a:r>
            <a:r>
              <a:rPr lang="es-MX" dirty="0" err="1" smtClean="0"/>
              <a:t>click</a:t>
            </a:r>
            <a:r>
              <a:rPr lang="es-MX" dirty="0" smtClean="0"/>
              <a:t> en la opción de </a:t>
            </a:r>
            <a:r>
              <a:rPr lang="es-MX" b="1" dirty="0" err="1" smtClean="0">
                <a:solidFill>
                  <a:srgbClr val="FF0000"/>
                </a:solidFill>
              </a:rPr>
              <a:t>Display</a:t>
            </a:r>
            <a:r>
              <a:rPr lang="es-MX" dirty="0" smtClean="0"/>
              <a:t> y cambiar (</a:t>
            </a:r>
            <a:r>
              <a:rPr lang="es-MX" b="1" dirty="0" err="1" smtClean="0">
                <a:solidFill>
                  <a:srgbClr val="FF0000"/>
                </a:solidFill>
              </a:rPr>
              <a:t>Transparent</a:t>
            </a:r>
            <a:r>
              <a:rPr lang="es-MX" dirty="0" smtClean="0"/>
              <a:t>) a un 15%. Dar </a:t>
            </a:r>
            <a:r>
              <a:rPr lang="es-MX" dirty="0" err="1" smtClean="0"/>
              <a:t>click</a:t>
            </a:r>
            <a:r>
              <a:rPr lang="es-MX" dirty="0" smtClean="0"/>
              <a:t> en aceptar.</a:t>
            </a:r>
            <a:endParaRPr lang="es-MX" dirty="0"/>
          </a:p>
        </p:txBody>
      </p:sp>
      <p:sp>
        <p:nvSpPr>
          <p:cNvPr id="19" name="CuadroTexto 18"/>
          <p:cNvSpPr txBox="1"/>
          <p:nvPr/>
        </p:nvSpPr>
        <p:spPr>
          <a:xfrm>
            <a:off x="500332" y="4690714"/>
            <a:ext cx="57969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 smtClean="0"/>
              <a:t>-Como agregar y editar la leyenda en </a:t>
            </a:r>
            <a:r>
              <a:rPr lang="es-MX" dirty="0" err="1" smtClean="0"/>
              <a:t>Layout</a:t>
            </a:r>
            <a:r>
              <a:rPr lang="es-MX" dirty="0" smtClean="0"/>
              <a:t>. Edición final.</a:t>
            </a:r>
          </a:p>
          <a:p>
            <a:pPr algn="just"/>
            <a:r>
              <a:rPr lang="es-MX" dirty="0" smtClean="0"/>
              <a:t>Ir al menú principal a la opción de </a:t>
            </a:r>
            <a:r>
              <a:rPr lang="es-MX" b="1" dirty="0" smtClean="0">
                <a:solidFill>
                  <a:srgbClr val="FF0000"/>
                </a:solidFill>
              </a:rPr>
              <a:t>insertar</a:t>
            </a:r>
            <a:r>
              <a:rPr lang="es-MX" dirty="0" smtClean="0"/>
              <a:t>, se desplegará un listado </a:t>
            </a:r>
            <a:r>
              <a:rPr lang="es-MX" dirty="0" err="1" smtClean="0"/>
              <a:t>click</a:t>
            </a:r>
            <a:r>
              <a:rPr lang="es-MX" dirty="0" smtClean="0"/>
              <a:t> en la opción de </a:t>
            </a:r>
            <a:r>
              <a:rPr lang="es-MX" b="1" dirty="0" err="1" smtClean="0">
                <a:solidFill>
                  <a:srgbClr val="FF0000"/>
                </a:solidFill>
              </a:rPr>
              <a:t>Legend</a:t>
            </a:r>
            <a:r>
              <a:rPr lang="es-MX" b="1" dirty="0" smtClean="0">
                <a:solidFill>
                  <a:srgbClr val="FF0000"/>
                </a:solidFill>
              </a:rPr>
              <a:t>.</a:t>
            </a:r>
          </a:p>
          <a:p>
            <a:pPr algn="just"/>
            <a:endParaRPr lang="es-MX" dirty="0"/>
          </a:p>
        </p:txBody>
      </p:sp>
      <p:pic>
        <p:nvPicPr>
          <p:cNvPr id="20" name="Imagen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0568" y="5676208"/>
            <a:ext cx="4317727" cy="3098604"/>
          </a:xfrm>
          <a:prstGeom prst="rect">
            <a:avLst/>
          </a:prstGeom>
        </p:spPr>
      </p:pic>
      <p:sp>
        <p:nvSpPr>
          <p:cNvPr id="21" name="CuadroTexto 20"/>
          <p:cNvSpPr txBox="1"/>
          <p:nvPr/>
        </p:nvSpPr>
        <p:spPr>
          <a:xfrm>
            <a:off x="5306975" y="1120609"/>
            <a:ext cx="431320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 smtClean="0"/>
              <a:t>3</a:t>
            </a:r>
            <a:endParaRPr lang="es-MX" sz="3200" dirty="0"/>
          </a:p>
        </p:txBody>
      </p:sp>
    </p:spTree>
    <p:extLst>
      <p:ext uri="{BB962C8B-B14F-4D97-AF65-F5344CB8AC3E}">
        <p14:creationId xmlns:p14="http://schemas.microsoft.com/office/powerpoint/2010/main" val="97406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/>
          <p:cNvGrpSpPr/>
          <p:nvPr/>
        </p:nvGrpSpPr>
        <p:grpSpPr>
          <a:xfrm>
            <a:off x="1846050" y="1083089"/>
            <a:ext cx="3416063" cy="2537769"/>
            <a:chOff x="1138687" y="3812875"/>
            <a:chExt cx="5469147" cy="4226943"/>
          </a:xfrm>
        </p:grpSpPr>
        <p:pic>
          <p:nvPicPr>
            <p:cNvPr id="3" name="Imagen 2"/>
            <p:cNvPicPr>
              <a:picLocks noChangeAspect="1"/>
            </p:cNvPicPr>
            <p:nvPr/>
          </p:nvPicPr>
          <p:blipFill rotWithShape="1">
            <a:blip r:embed="rId2"/>
            <a:srcRect l="28552" t="18160" r="29414" b="24057"/>
            <a:stretch/>
          </p:blipFill>
          <p:spPr>
            <a:xfrm>
              <a:off x="1138687" y="3812875"/>
              <a:ext cx="5469147" cy="4226943"/>
            </a:xfrm>
            <a:prstGeom prst="rect">
              <a:avLst/>
            </a:prstGeom>
          </p:spPr>
        </p:pic>
        <p:sp>
          <p:nvSpPr>
            <p:cNvPr id="4" name="Elipse 3"/>
            <p:cNvSpPr/>
            <p:nvPr/>
          </p:nvSpPr>
          <p:spPr>
            <a:xfrm>
              <a:off x="3071004" y="6003985"/>
              <a:ext cx="862641" cy="621102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sp>
        <p:nvSpPr>
          <p:cNvPr id="6" name="CuadroTexto 5"/>
          <p:cNvSpPr txBox="1"/>
          <p:nvPr/>
        </p:nvSpPr>
        <p:spPr>
          <a:xfrm>
            <a:off x="457199" y="336430"/>
            <a:ext cx="6193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Se abrirá un recuadro  </a:t>
            </a:r>
            <a:r>
              <a:rPr lang="es-MX" dirty="0" err="1" smtClean="0">
                <a:solidFill>
                  <a:srgbClr val="FF0000"/>
                </a:solidFill>
              </a:rPr>
              <a:t>Legend</a:t>
            </a:r>
            <a:r>
              <a:rPr lang="es-MX" dirty="0" smtClean="0">
                <a:solidFill>
                  <a:srgbClr val="FF0000"/>
                </a:solidFill>
              </a:rPr>
              <a:t> </a:t>
            </a:r>
            <a:r>
              <a:rPr lang="es-MX" dirty="0" err="1" smtClean="0">
                <a:solidFill>
                  <a:srgbClr val="FF0000"/>
                </a:solidFill>
              </a:rPr>
              <a:t>Wizard</a:t>
            </a:r>
            <a:r>
              <a:rPr lang="es-MX" dirty="0" smtClean="0"/>
              <a:t>  en el cual vamos a editar </a:t>
            </a:r>
            <a:endParaRPr lang="es-MX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821" y="3304414"/>
            <a:ext cx="3479744" cy="2609808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8754" y="5597778"/>
            <a:ext cx="3652218" cy="2726786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356034" y="6064234"/>
            <a:ext cx="261068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 smtClean="0"/>
              <a:t>Revisar los cuadros de </a:t>
            </a:r>
            <a:r>
              <a:rPr lang="es-MX" b="1" dirty="0" err="1" smtClean="0">
                <a:solidFill>
                  <a:srgbClr val="FF0000"/>
                </a:solidFill>
              </a:rPr>
              <a:t>Legend</a:t>
            </a:r>
            <a:r>
              <a:rPr lang="es-MX" b="1" dirty="0" smtClean="0">
                <a:solidFill>
                  <a:srgbClr val="FF0000"/>
                </a:solidFill>
              </a:rPr>
              <a:t> </a:t>
            </a:r>
            <a:r>
              <a:rPr lang="es-MX" b="1" dirty="0" err="1" smtClean="0">
                <a:solidFill>
                  <a:srgbClr val="FF0000"/>
                </a:solidFill>
              </a:rPr>
              <a:t>Wizard</a:t>
            </a:r>
            <a:r>
              <a:rPr lang="es-MX" b="1" dirty="0" smtClean="0">
                <a:solidFill>
                  <a:srgbClr val="FF0000"/>
                </a:solidFill>
              </a:rPr>
              <a:t> </a:t>
            </a:r>
            <a:r>
              <a:rPr lang="es-MX" dirty="0" smtClean="0"/>
              <a:t>para las opciones (cambiar el título, fuente, tipo de línea, </a:t>
            </a:r>
            <a:r>
              <a:rPr lang="es-MX" dirty="0" err="1" smtClean="0"/>
              <a:t>etc</a:t>
            </a:r>
            <a:r>
              <a:rPr lang="es-MX" dirty="0" smtClean="0"/>
              <a:t>) y una vez seleccionadas, para avanzar dar </a:t>
            </a:r>
            <a:r>
              <a:rPr lang="es-MX" dirty="0" err="1" smtClean="0"/>
              <a:t>click</a:t>
            </a:r>
            <a:r>
              <a:rPr lang="es-MX" dirty="0" smtClean="0"/>
              <a:t> en </a:t>
            </a:r>
            <a:r>
              <a:rPr lang="es-MX" b="1" dirty="0" smtClean="0">
                <a:solidFill>
                  <a:srgbClr val="FF0000"/>
                </a:solidFill>
              </a:rPr>
              <a:t>Siguiente o </a:t>
            </a:r>
            <a:r>
              <a:rPr lang="es-MX" b="1" dirty="0" err="1" smtClean="0">
                <a:solidFill>
                  <a:srgbClr val="FF0000"/>
                </a:solidFill>
              </a:rPr>
              <a:t>Next</a:t>
            </a:r>
            <a:r>
              <a:rPr lang="es-MX" dirty="0" smtClean="0"/>
              <a:t>, según la versión</a:t>
            </a:r>
            <a:endParaRPr lang="es-MX" dirty="0"/>
          </a:p>
        </p:txBody>
      </p:sp>
      <p:sp>
        <p:nvSpPr>
          <p:cNvPr id="11" name="CuadroTexto 10"/>
          <p:cNvSpPr txBox="1"/>
          <p:nvPr/>
        </p:nvSpPr>
        <p:spPr>
          <a:xfrm>
            <a:off x="5046453" y="817059"/>
            <a:ext cx="431320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 smtClean="0"/>
              <a:t>1</a:t>
            </a:r>
            <a:endParaRPr lang="es-MX" sz="3200" dirty="0"/>
          </a:p>
        </p:txBody>
      </p:sp>
      <p:sp>
        <p:nvSpPr>
          <p:cNvPr id="12" name="CuadroTexto 11"/>
          <p:cNvSpPr txBox="1"/>
          <p:nvPr/>
        </p:nvSpPr>
        <p:spPr>
          <a:xfrm>
            <a:off x="3389075" y="3302113"/>
            <a:ext cx="431320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2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6325611" y="5479459"/>
            <a:ext cx="431320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728115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500332" y="310551"/>
            <a:ext cx="61075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b="1" dirty="0" smtClean="0"/>
              <a:t>Como agregar elementos al mapa en edición final </a:t>
            </a:r>
            <a:r>
              <a:rPr lang="es-MX" dirty="0" smtClean="0"/>
              <a:t>(leyenda, Escala y Rosa de los vientos).</a:t>
            </a:r>
          </a:p>
          <a:p>
            <a:pPr algn="just"/>
            <a:r>
              <a:rPr lang="es-MX" b="1" dirty="0" smtClean="0"/>
              <a:t>-Leyenda</a:t>
            </a:r>
            <a:endParaRPr lang="es-MX" b="1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713" y="1292809"/>
            <a:ext cx="5695691" cy="3270005"/>
          </a:xfrm>
          <a:prstGeom prst="rect">
            <a:avLst/>
          </a:prstGeom>
        </p:spPr>
      </p:pic>
      <p:sp>
        <p:nvSpPr>
          <p:cNvPr id="8" name="Elipse 7"/>
          <p:cNvSpPr/>
          <p:nvPr/>
        </p:nvSpPr>
        <p:spPr>
          <a:xfrm>
            <a:off x="5093456" y="3752986"/>
            <a:ext cx="1173192" cy="85176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796" y="6323105"/>
            <a:ext cx="2609314" cy="2639797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4083" y="6268236"/>
            <a:ext cx="3078747" cy="2694666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414956" y="4845777"/>
            <a:ext cx="349801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err="1" smtClean="0"/>
              <a:t>Click</a:t>
            </a:r>
            <a:r>
              <a:rPr lang="es-MX" dirty="0" smtClean="0"/>
              <a:t> derecho y </a:t>
            </a:r>
            <a:r>
              <a:rPr lang="es-MX" b="1" dirty="0" err="1" smtClean="0">
                <a:solidFill>
                  <a:srgbClr val="FF0000"/>
                </a:solidFill>
              </a:rPr>
              <a:t>Convert</a:t>
            </a:r>
            <a:r>
              <a:rPr lang="es-MX" b="1" dirty="0" smtClean="0">
                <a:solidFill>
                  <a:srgbClr val="FF0000"/>
                </a:solidFill>
              </a:rPr>
              <a:t> to </a:t>
            </a:r>
            <a:r>
              <a:rPr lang="es-MX" b="1" dirty="0" err="1" smtClean="0">
                <a:solidFill>
                  <a:srgbClr val="FF0000"/>
                </a:solidFill>
              </a:rPr>
              <a:t>Graphics</a:t>
            </a:r>
            <a:r>
              <a:rPr lang="es-MX" dirty="0" smtClean="0"/>
              <a:t>, otra vez </a:t>
            </a:r>
            <a:r>
              <a:rPr lang="es-MX" dirty="0" err="1" smtClean="0"/>
              <a:t>click</a:t>
            </a:r>
            <a:r>
              <a:rPr lang="es-MX" dirty="0" smtClean="0"/>
              <a:t> derecho y </a:t>
            </a:r>
            <a:r>
              <a:rPr lang="es-MX" b="1" dirty="0" err="1" smtClean="0">
                <a:solidFill>
                  <a:srgbClr val="FF0000"/>
                </a:solidFill>
              </a:rPr>
              <a:t>Ungroup</a:t>
            </a:r>
            <a:r>
              <a:rPr lang="es-MX" b="1" dirty="0" smtClean="0">
                <a:solidFill>
                  <a:srgbClr val="FF0000"/>
                </a:solidFill>
              </a:rPr>
              <a:t> o Desagrupar</a:t>
            </a:r>
            <a:r>
              <a:rPr lang="es-MX" dirty="0" smtClean="0"/>
              <a:t>, desagrupa 2 </a:t>
            </a:r>
            <a:r>
              <a:rPr lang="es-MX" dirty="0" err="1" smtClean="0"/>
              <a:t>ó</a:t>
            </a:r>
            <a:r>
              <a:rPr lang="es-MX" dirty="0" smtClean="0"/>
              <a:t> 3 veces para separar todos los elementos</a:t>
            </a:r>
          </a:p>
          <a:p>
            <a:endParaRPr lang="es-MX" dirty="0"/>
          </a:p>
        </p:txBody>
      </p:sp>
      <p:sp>
        <p:nvSpPr>
          <p:cNvPr id="12" name="CuadroTexto 11"/>
          <p:cNvSpPr txBox="1"/>
          <p:nvPr/>
        </p:nvSpPr>
        <p:spPr>
          <a:xfrm>
            <a:off x="3998346" y="5122776"/>
            <a:ext cx="25491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Ya puedes editar manualmente el acomodo de la leyenda</a:t>
            </a:r>
          </a:p>
          <a:p>
            <a:endParaRPr lang="es-MX" dirty="0"/>
          </a:p>
        </p:txBody>
      </p:sp>
      <p:sp>
        <p:nvSpPr>
          <p:cNvPr id="13" name="CuadroTexto 12"/>
          <p:cNvSpPr txBox="1"/>
          <p:nvPr/>
        </p:nvSpPr>
        <p:spPr>
          <a:xfrm>
            <a:off x="6050988" y="1143574"/>
            <a:ext cx="431320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 smtClean="0"/>
              <a:t>1</a:t>
            </a:r>
            <a:endParaRPr lang="es-MX" sz="3200" dirty="0"/>
          </a:p>
        </p:txBody>
      </p:sp>
      <p:sp>
        <p:nvSpPr>
          <p:cNvPr id="14" name="CuadroTexto 13"/>
          <p:cNvSpPr txBox="1"/>
          <p:nvPr/>
        </p:nvSpPr>
        <p:spPr>
          <a:xfrm>
            <a:off x="2749138" y="6238772"/>
            <a:ext cx="431320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2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6271404" y="6209308"/>
            <a:ext cx="431320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448211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276045" y="224286"/>
            <a:ext cx="628002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/>
              <a:t>Insertar escala</a:t>
            </a:r>
          </a:p>
          <a:p>
            <a:pPr algn="just"/>
            <a:r>
              <a:rPr lang="es-MX" dirty="0" smtClean="0"/>
              <a:t>-Ir al menú principal </a:t>
            </a:r>
            <a:r>
              <a:rPr lang="es-MX" dirty="0" err="1" smtClean="0"/>
              <a:t>click</a:t>
            </a:r>
            <a:r>
              <a:rPr lang="es-MX" dirty="0" smtClean="0"/>
              <a:t> en </a:t>
            </a:r>
            <a:r>
              <a:rPr lang="es-MX" b="1" dirty="0" err="1" smtClean="0">
                <a:solidFill>
                  <a:srgbClr val="FF0000"/>
                </a:solidFill>
              </a:rPr>
              <a:t>insert</a:t>
            </a:r>
            <a:r>
              <a:rPr lang="es-MX" b="1" dirty="0" smtClean="0">
                <a:solidFill>
                  <a:srgbClr val="FF0000"/>
                </a:solidFill>
              </a:rPr>
              <a:t>,</a:t>
            </a:r>
            <a:r>
              <a:rPr lang="es-MX" dirty="0" smtClean="0"/>
              <a:t> se desplegará un listado donde seleccionarás </a:t>
            </a:r>
            <a:r>
              <a:rPr lang="es-MX" b="1" dirty="0" err="1" smtClean="0">
                <a:solidFill>
                  <a:srgbClr val="FF0000"/>
                </a:solidFill>
              </a:rPr>
              <a:t>Scale</a:t>
            </a:r>
            <a:r>
              <a:rPr lang="es-MX" b="1" dirty="0" smtClean="0">
                <a:solidFill>
                  <a:srgbClr val="FF0000"/>
                </a:solidFill>
              </a:rPr>
              <a:t> Bar</a:t>
            </a:r>
            <a:r>
              <a:rPr lang="es-MX" dirty="0" smtClean="0"/>
              <a:t>, te aparecerán unos recuadros en los que realizarás los siguientes pasos enumerados.</a:t>
            </a:r>
          </a:p>
          <a:p>
            <a:endParaRPr lang="es-MX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9790" y="1701614"/>
            <a:ext cx="3778369" cy="238313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50" y="4638589"/>
            <a:ext cx="6746250" cy="3780792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5400136" y="1541678"/>
            <a:ext cx="431320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 smtClean="0"/>
              <a:t>1</a:t>
            </a:r>
            <a:endParaRPr lang="es-MX" sz="3200" dirty="0"/>
          </a:p>
        </p:txBody>
      </p:sp>
      <p:sp>
        <p:nvSpPr>
          <p:cNvPr id="6" name="CuadroTexto 5"/>
          <p:cNvSpPr txBox="1"/>
          <p:nvPr/>
        </p:nvSpPr>
        <p:spPr>
          <a:xfrm>
            <a:off x="5831456" y="4346201"/>
            <a:ext cx="431320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2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724619" y="5486400"/>
            <a:ext cx="304082" cy="37956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dirty="0" smtClean="0"/>
              <a:t>1</a:t>
            </a:r>
            <a:endParaRPr lang="es-MX" dirty="0"/>
          </a:p>
        </p:txBody>
      </p:sp>
      <p:sp>
        <p:nvSpPr>
          <p:cNvPr id="8" name="CuadroTexto 7"/>
          <p:cNvSpPr txBox="1"/>
          <p:nvPr/>
        </p:nvSpPr>
        <p:spPr>
          <a:xfrm>
            <a:off x="2725947" y="6528985"/>
            <a:ext cx="304082" cy="37956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dirty="0"/>
              <a:t>2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6404033" y="5486400"/>
            <a:ext cx="304082" cy="37956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dirty="0"/>
              <a:t>3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5743034" y="7867951"/>
            <a:ext cx="304082" cy="37956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dirty="0"/>
              <a:t>4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2877988" y="7462387"/>
            <a:ext cx="304082" cy="37956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768502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uadroTexto 14"/>
          <p:cNvSpPr txBox="1"/>
          <p:nvPr/>
        </p:nvSpPr>
        <p:spPr>
          <a:xfrm>
            <a:off x="362309" y="362309"/>
            <a:ext cx="607299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b="1" dirty="0" smtClean="0"/>
              <a:t>Insertar rosa de los vientos</a:t>
            </a:r>
          </a:p>
          <a:p>
            <a:pPr algn="just"/>
            <a:r>
              <a:rPr lang="es-MX" dirty="0" smtClean="0"/>
              <a:t>-Ir al menú principal, </a:t>
            </a:r>
            <a:r>
              <a:rPr lang="es-MX" dirty="0" err="1" smtClean="0"/>
              <a:t>click</a:t>
            </a:r>
            <a:r>
              <a:rPr lang="es-MX" dirty="0" smtClean="0"/>
              <a:t> en </a:t>
            </a:r>
            <a:r>
              <a:rPr lang="es-MX" b="1" dirty="0" err="1" smtClean="0">
                <a:solidFill>
                  <a:srgbClr val="FF0000"/>
                </a:solidFill>
              </a:rPr>
              <a:t>Insert</a:t>
            </a:r>
            <a:r>
              <a:rPr lang="es-MX" b="1" dirty="0" smtClean="0">
                <a:solidFill>
                  <a:srgbClr val="FF0000"/>
                </a:solidFill>
              </a:rPr>
              <a:t>,</a:t>
            </a:r>
            <a:r>
              <a:rPr lang="es-MX" dirty="0" smtClean="0"/>
              <a:t> se desplegará un listado, </a:t>
            </a:r>
            <a:r>
              <a:rPr lang="es-MX" dirty="0" err="1" smtClean="0"/>
              <a:t>click</a:t>
            </a:r>
            <a:r>
              <a:rPr lang="es-MX" dirty="0" smtClean="0"/>
              <a:t> en la opción </a:t>
            </a:r>
            <a:r>
              <a:rPr lang="es-MX" b="1" dirty="0" smtClean="0">
                <a:solidFill>
                  <a:srgbClr val="FF0000"/>
                </a:solidFill>
              </a:rPr>
              <a:t>North </a:t>
            </a:r>
            <a:r>
              <a:rPr lang="es-MX" b="1" dirty="0" err="1" smtClean="0">
                <a:solidFill>
                  <a:srgbClr val="FF0000"/>
                </a:solidFill>
              </a:rPr>
              <a:t>Arrow</a:t>
            </a:r>
            <a:r>
              <a:rPr lang="es-MX" b="1" dirty="0" smtClean="0">
                <a:solidFill>
                  <a:srgbClr val="FF0000"/>
                </a:solidFill>
              </a:rPr>
              <a:t>, t</a:t>
            </a:r>
            <a:r>
              <a:rPr lang="es-MX" dirty="0" smtClean="0"/>
              <a:t>e </a:t>
            </a:r>
            <a:r>
              <a:rPr lang="es-MX" dirty="0"/>
              <a:t>aparecerán unos recuadros en los que </a:t>
            </a:r>
            <a:r>
              <a:rPr lang="es-MX" dirty="0" smtClean="0"/>
              <a:t>realizarás </a:t>
            </a:r>
            <a:r>
              <a:rPr lang="es-MX" dirty="0"/>
              <a:t>los siguientes pasos enumerados.</a:t>
            </a:r>
          </a:p>
          <a:p>
            <a:pPr algn="just"/>
            <a:endParaRPr lang="es-MX" dirty="0"/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8372" y="1839637"/>
            <a:ext cx="3344635" cy="2052390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309" y="4509916"/>
            <a:ext cx="6476763" cy="4220016"/>
          </a:xfrm>
          <a:prstGeom prst="rect">
            <a:avLst/>
          </a:prstGeom>
        </p:spPr>
      </p:pic>
      <p:sp>
        <p:nvSpPr>
          <p:cNvPr id="18" name="CuadroTexto 17"/>
          <p:cNvSpPr txBox="1"/>
          <p:nvPr/>
        </p:nvSpPr>
        <p:spPr>
          <a:xfrm>
            <a:off x="5057347" y="1563806"/>
            <a:ext cx="431320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 smtClean="0"/>
              <a:t>1</a:t>
            </a:r>
            <a:endParaRPr lang="es-MX" sz="3200" dirty="0"/>
          </a:p>
        </p:txBody>
      </p:sp>
      <p:sp>
        <p:nvSpPr>
          <p:cNvPr id="19" name="CuadroTexto 18"/>
          <p:cNvSpPr txBox="1"/>
          <p:nvPr/>
        </p:nvSpPr>
        <p:spPr>
          <a:xfrm>
            <a:off x="6039625" y="4217528"/>
            <a:ext cx="431320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2</a:t>
            </a:r>
          </a:p>
        </p:txBody>
      </p:sp>
      <p:sp>
        <p:nvSpPr>
          <p:cNvPr id="20" name="CuadroTexto 19"/>
          <p:cNvSpPr txBox="1"/>
          <p:nvPr/>
        </p:nvSpPr>
        <p:spPr>
          <a:xfrm>
            <a:off x="517585" y="5934974"/>
            <a:ext cx="304082" cy="37956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dirty="0" smtClean="0"/>
              <a:t>1</a:t>
            </a:r>
            <a:endParaRPr lang="es-MX" dirty="0"/>
          </a:p>
        </p:txBody>
      </p:sp>
      <p:sp>
        <p:nvSpPr>
          <p:cNvPr id="21" name="CuadroTexto 20"/>
          <p:cNvSpPr txBox="1"/>
          <p:nvPr/>
        </p:nvSpPr>
        <p:spPr>
          <a:xfrm>
            <a:off x="3398807" y="6074604"/>
            <a:ext cx="304082" cy="37956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dirty="0"/>
              <a:t>2</a:t>
            </a:r>
          </a:p>
        </p:txBody>
      </p:sp>
      <p:sp>
        <p:nvSpPr>
          <p:cNvPr id="22" name="CuadroTexto 21"/>
          <p:cNvSpPr txBox="1"/>
          <p:nvPr/>
        </p:nvSpPr>
        <p:spPr>
          <a:xfrm>
            <a:off x="6283265" y="6041706"/>
            <a:ext cx="304082" cy="37956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dirty="0"/>
              <a:t>3</a:t>
            </a:r>
          </a:p>
        </p:txBody>
      </p:sp>
      <p:sp>
        <p:nvSpPr>
          <p:cNvPr id="23" name="CuadroTexto 22"/>
          <p:cNvSpPr txBox="1"/>
          <p:nvPr/>
        </p:nvSpPr>
        <p:spPr>
          <a:xfrm>
            <a:off x="4537494" y="7539487"/>
            <a:ext cx="304082" cy="37956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dirty="0"/>
              <a:t>4</a:t>
            </a:r>
          </a:p>
        </p:txBody>
      </p:sp>
      <p:sp>
        <p:nvSpPr>
          <p:cNvPr id="24" name="CuadroTexto 23"/>
          <p:cNvSpPr txBox="1"/>
          <p:nvPr/>
        </p:nvSpPr>
        <p:spPr>
          <a:xfrm>
            <a:off x="2387957" y="7161532"/>
            <a:ext cx="304082" cy="37956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363238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uadroTexto 14"/>
          <p:cNvSpPr txBox="1"/>
          <p:nvPr/>
        </p:nvSpPr>
        <p:spPr>
          <a:xfrm>
            <a:off x="500332" y="431321"/>
            <a:ext cx="60039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/>
              <a:t>Edición </a:t>
            </a:r>
            <a:r>
              <a:rPr lang="es-MX" b="1" dirty="0"/>
              <a:t>f</a:t>
            </a:r>
            <a:r>
              <a:rPr lang="es-MX" b="1" dirty="0" smtClean="0"/>
              <a:t>inal</a:t>
            </a:r>
          </a:p>
          <a:p>
            <a:endParaRPr lang="es-MX" dirty="0"/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332" y="1077652"/>
            <a:ext cx="2559734" cy="3513057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6831" y="1077652"/>
            <a:ext cx="2950720" cy="1792379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1518" y="3296124"/>
            <a:ext cx="1609483" cy="1999661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 rotWithShape="1">
          <a:blip r:embed="rId5"/>
          <a:srcRect b="7904"/>
          <a:stretch/>
        </p:blipFill>
        <p:spPr>
          <a:xfrm>
            <a:off x="1450889" y="5596339"/>
            <a:ext cx="4102870" cy="2995572"/>
          </a:xfrm>
          <a:prstGeom prst="rect">
            <a:avLst/>
          </a:prstGeom>
        </p:spPr>
      </p:pic>
      <p:sp>
        <p:nvSpPr>
          <p:cNvPr id="21" name="CuadroTexto 20"/>
          <p:cNvSpPr txBox="1"/>
          <p:nvPr/>
        </p:nvSpPr>
        <p:spPr>
          <a:xfrm>
            <a:off x="2875511" y="705923"/>
            <a:ext cx="431320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 smtClean="0"/>
              <a:t>1</a:t>
            </a:r>
            <a:endParaRPr lang="es-MX" sz="3200" dirty="0"/>
          </a:p>
        </p:txBody>
      </p:sp>
      <p:sp>
        <p:nvSpPr>
          <p:cNvPr id="22" name="CuadroTexto 21"/>
          <p:cNvSpPr txBox="1"/>
          <p:nvPr/>
        </p:nvSpPr>
        <p:spPr>
          <a:xfrm>
            <a:off x="6072996" y="687629"/>
            <a:ext cx="431320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2</a:t>
            </a:r>
          </a:p>
        </p:txBody>
      </p:sp>
      <p:sp>
        <p:nvSpPr>
          <p:cNvPr id="23" name="CuadroTexto 22"/>
          <p:cNvSpPr txBox="1"/>
          <p:nvPr/>
        </p:nvSpPr>
        <p:spPr>
          <a:xfrm>
            <a:off x="5605341" y="3003736"/>
            <a:ext cx="431320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3</a:t>
            </a:r>
          </a:p>
        </p:txBody>
      </p:sp>
      <p:sp>
        <p:nvSpPr>
          <p:cNvPr id="24" name="CuadroTexto 23"/>
          <p:cNvSpPr txBox="1"/>
          <p:nvPr/>
        </p:nvSpPr>
        <p:spPr>
          <a:xfrm>
            <a:off x="5389681" y="5383293"/>
            <a:ext cx="431320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1858063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465826" y="362309"/>
            <a:ext cx="59004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b="1" dirty="0" smtClean="0"/>
              <a:t>Como exportar el mapa</a:t>
            </a:r>
          </a:p>
          <a:p>
            <a:pPr algn="just"/>
            <a:r>
              <a:rPr lang="es-MX" dirty="0" smtClean="0"/>
              <a:t>-En el menú principal </a:t>
            </a:r>
            <a:r>
              <a:rPr lang="es-MX" dirty="0" err="1" smtClean="0"/>
              <a:t>click</a:t>
            </a:r>
            <a:r>
              <a:rPr lang="es-MX" dirty="0" smtClean="0"/>
              <a:t> en </a:t>
            </a:r>
            <a:r>
              <a:rPr lang="es-MX" b="1" dirty="0" smtClean="0">
                <a:solidFill>
                  <a:srgbClr val="FF0000"/>
                </a:solidFill>
              </a:rPr>
              <a:t>File </a:t>
            </a:r>
            <a:r>
              <a:rPr lang="es-MX" dirty="0" smtClean="0"/>
              <a:t>se desplegará un listado donde aparece </a:t>
            </a:r>
            <a:r>
              <a:rPr lang="es-MX" b="1" dirty="0" err="1" smtClean="0">
                <a:solidFill>
                  <a:srgbClr val="FF0000"/>
                </a:solidFill>
              </a:rPr>
              <a:t>Export</a:t>
            </a:r>
            <a:r>
              <a:rPr lang="es-MX" b="1" dirty="0" smtClean="0">
                <a:solidFill>
                  <a:srgbClr val="FF0000"/>
                </a:solidFill>
              </a:rPr>
              <a:t> </a:t>
            </a:r>
            <a:r>
              <a:rPr lang="es-MX" b="1" dirty="0" err="1" smtClean="0">
                <a:solidFill>
                  <a:srgbClr val="FF0000"/>
                </a:solidFill>
              </a:rPr>
              <a:t>Map</a:t>
            </a:r>
            <a:r>
              <a:rPr lang="es-MX" b="1" dirty="0" smtClean="0">
                <a:solidFill>
                  <a:srgbClr val="FF0000"/>
                </a:solidFill>
              </a:rPr>
              <a:t> </a:t>
            </a:r>
            <a:r>
              <a:rPr lang="es-MX" dirty="0" err="1" smtClean="0"/>
              <a:t>click</a:t>
            </a:r>
            <a:r>
              <a:rPr lang="es-MX" dirty="0"/>
              <a:t> </a:t>
            </a:r>
            <a:r>
              <a:rPr lang="es-MX" dirty="0" smtClean="0"/>
              <a:t>a esa opción, después se abrirá un recuadro donde seleccionarás el tipo de formato, en este caso será </a:t>
            </a:r>
            <a:r>
              <a:rPr lang="es-MX" b="1" dirty="0" smtClean="0">
                <a:solidFill>
                  <a:srgbClr val="FF0000"/>
                </a:solidFill>
              </a:rPr>
              <a:t>JPG.</a:t>
            </a:r>
            <a:endParaRPr lang="es-MX" b="1" dirty="0">
              <a:solidFill>
                <a:srgbClr val="FF0000"/>
              </a:solidFill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768" y="1887953"/>
            <a:ext cx="5606584" cy="3151242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9943" y="5216403"/>
            <a:ext cx="2912233" cy="3564320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5788032" y="1635854"/>
            <a:ext cx="431320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 smtClean="0"/>
              <a:t>1</a:t>
            </a:r>
            <a:endParaRPr lang="es-MX" sz="32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4656516" y="5216403"/>
            <a:ext cx="431320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6778002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517585" y="327804"/>
            <a:ext cx="5900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>
                <a:solidFill>
                  <a:srgbClr val="FF0000"/>
                </a:solidFill>
              </a:rPr>
              <a:t>ASÍ  SE VERÁ TU MAPA SEMIFINAL</a:t>
            </a:r>
            <a:endParaRPr lang="es-MX" b="1" dirty="0">
              <a:solidFill>
                <a:srgbClr val="FF0000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546" y="868959"/>
            <a:ext cx="6090546" cy="7882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6236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611964" y="142184"/>
            <a:ext cx="384111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Cómo hacer un GRID?</a:t>
            </a:r>
            <a:endParaRPr lang="es-E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258791" y="655604"/>
            <a:ext cx="64611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Seleccionar la Ventana de trabajo (recuadro en azul claro), </a:t>
            </a:r>
            <a:r>
              <a:rPr lang="es-MX" dirty="0" err="1" smtClean="0"/>
              <a:t>click</a:t>
            </a:r>
            <a:r>
              <a:rPr lang="es-MX" dirty="0" smtClean="0"/>
              <a:t> derecho, </a:t>
            </a:r>
            <a:r>
              <a:rPr lang="es-MX" dirty="0" err="1" smtClean="0"/>
              <a:t>Properties</a:t>
            </a:r>
            <a:endParaRPr lang="es-MX" dirty="0"/>
          </a:p>
        </p:txBody>
      </p:sp>
      <p:grpSp>
        <p:nvGrpSpPr>
          <p:cNvPr id="20" name="Grupo 19"/>
          <p:cNvGrpSpPr/>
          <p:nvPr/>
        </p:nvGrpSpPr>
        <p:grpSpPr>
          <a:xfrm>
            <a:off x="311703" y="1240379"/>
            <a:ext cx="6408273" cy="7903621"/>
            <a:chOff x="311703" y="1240379"/>
            <a:chExt cx="6408273" cy="7903621"/>
          </a:xfrm>
        </p:grpSpPr>
        <p:grpSp>
          <p:nvGrpSpPr>
            <p:cNvPr id="10" name="Grupo 9"/>
            <p:cNvGrpSpPr/>
            <p:nvPr/>
          </p:nvGrpSpPr>
          <p:grpSpPr>
            <a:xfrm>
              <a:off x="311703" y="1240379"/>
              <a:ext cx="6408273" cy="7903621"/>
              <a:chOff x="311703" y="1240379"/>
              <a:chExt cx="6408273" cy="7903621"/>
            </a:xfrm>
          </p:grpSpPr>
          <p:pic>
            <p:nvPicPr>
              <p:cNvPr id="2" name="Imagen 1"/>
              <p:cNvPicPr>
                <a:picLocks noChangeAspect="1"/>
              </p:cNvPicPr>
              <p:nvPr/>
            </p:nvPicPr>
            <p:blipFill rotWithShape="1">
              <a:blip r:embed="rId2"/>
              <a:srcRect l="37436" t="10378" r="14430" b="16981"/>
              <a:stretch/>
            </p:blipFill>
            <p:spPr>
              <a:xfrm>
                <a:off x="311703" y="1240379"/>
                <a:ext cx="4070516" cy="3453771"/>
              </a:xfrm>
              <a:prstGeom prst="rect">
                <a:avLst/>
              </a:prstGeom>
            </p:spPr>
          </p:pic>
          <p:pic>
            <p:nvPicPr>
              <p:cNvPr id="5" name="Imagen 4"/>
              <p:cNvPicPr>
                <a:picLocks noChangeAspect="1"/>
              </p:cNvPicPr>
              <p:nvPr/>
            </p:nvPicPr>
            <p:blipFill rotWithShape="1">
              <a:blip r:embed="rId3"/>
              <a:srcRect l="30939" t="4952" r="26894" b="7547"/>
              <a:stretch/>
            </p:blipFill>
            <p:spPr>
              <a:xfrm>
                <a:off x="2327898" y="4019909"/>
                <a:ext cx="4392078" cy="5124091"/>
              </a:xfrm>
              <a:prstGeom prst="rect">
                <a:avLst/>
              </a:prstGeom>
            </p:spPr>
          </p:pic>
          <p:cxnSp>
            <p:nvCxnSpPr>
              <p:cNvPr id="7" name="Conector recto de flecha 6"/>
              <p:cNvCxnSpPr/>
              <p:nvPr/>
            </p:nvCxnSpPr>
            <p:spPr>
              <a:xfrm>
                <a:off x="5658928" y="2656936"/>
                <a:ext cx="86264" cy="1846053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Elipse 7"/>
              <p:cNvSpPr/>
              <p:nvPr/>
            </p:nvSpPr>
            <p:spPr>
              <a:xfrm>
                <a:off x="4019909" y="6245525"/>
                <a:ext cx="586597" cy="517584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9" name="Elipse 8"/>
              <p:cNvSpPr/>
              <p:nvPr/>
            </p:nvSpPr>
            <p:spPr>
              <a:xfrm>
                <a:off x="5175849" y="7867291"/>
                <a:ext cx="897147" cy="879894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sp>
          <p:nvSpPr>
            <p:cNvPr id="11" name="CuadroTexto 10"/>
            <p:cNvSpPr txBox="1"/>
            <p:nvPr/>
          </p:nvSpPr>
          <p:spPr>
            <a:xfrm>
              <a:off x="4382219" y="3450566"/>
              <a:ext cx="5348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 smtClean="0"/>
                <a:t>1</a:t>
              </a:r>
              <a:endParaRPr lang="es-MX" dirty="0"/>
            </a:p>
          </p:txBody>
        </p:sp>
        <p:cxnSp>
          <p:nvCxnSpPr>
            <p:cNvPr id="15" name="Conector recto de flecha 14"/>
            <p:cNvCxnSpPr/>
            <p:nvPr/>
          </p:nvCxnSpPr>
          <p:spPr>
            <a:xfrm flipH="1">
              <a:off x="3623094" y="3623094"/>
              <a:ext cx="759125" cy="17253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Elipse 15"/>
            <p:cNvSpPr/>
            <p:nvPr/>
          </p:nvSpPr>
          <p:spPr>
            <a:xfrm>
              <a:off x="4917057" y="4019909"/>
              <a:ext cx="1802919" cy="120769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7" name="CuadroTexto 16"/>
            <p:cNvSpPr txBox="1"/>
            <p:nvPr/>
          </p:nvSpPr>
          <p:spPr>
            <a:xfrm>
              <a:off x="5745192" y="4694150"/>
              <a:ext cx="3278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 smtClean="0"/>
                <a:t>2</a:t>
              </a:r>
              <a:endParaRPr lang="es-MX" dirty="0"/>
            </a:p>
          </p:txBody>
        </p:sp>
        <p:sp>
          <p:nvSpPr>
            <p:cNvPr id="18" name="CuadroTexto 17"/>
            <p:cNvSpPr txBox="1"/>
            <p:nvPr/>
          </p:nvSpPr>
          <p:spPr>
            <a:xfrm>
              <a:off x="3959525" y="5954484"/>
              <a:ext cx="2242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 smtClean="0"/>
                <a:t>3</a:t>
              </a:r>
              <a:endParaRPr lang="es-MX" dirty="0"/>
            </a:p>
          </p:txBody>
        </p:sp>
        <p:sp>
          <p:nvSpPr>
            <p:cNvPr id="19" name="CuadroTexto 18"/>
            <p:cNvSpPr txBox="1"/>
            <p:nvPr/>
          </p:nvSpPr>
          <p:spPr>
            <a:xfrm>
              <a:off x="4917057" y="7867291"/>
              <a:ext cx="2587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 smtClean="0"/>
                <a:t>4</a:t>
              </a:r>
              <a:endParaRPr lang="es-MX" dirty="0"/>
            </a:p>
          </p:txBody>
        </p:sp>
      </p:grpSp>
    </p:spTree>
    <p:extLst>
      <p:ext uri="{BB962C8B-B14F-4D97-AF65-F5344CB8AC3E}">
        <p14:creationId xmlns:p14="http://schemas.microsoft.com/office/powerpoint/2010/main" val="74961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upo 23"/>
          <p:cNvGrpSpPr/>
          <p:nvPr/>
        </p:nvGrpSpPr>
        <p:grpSpPr>
          <a:xfrm>
            <a:off x="0" y="155276"/>
            <a:ext cx="6970146" cy="8651641"/>
            <a:chOff x="0" y="155276"/>
            <a:chExt cx="6970146" cy="8651641"/>
          </a:xfrm>
        </p:grpSpPr>
        <p:grpSp>
          <p:nvGrpSpPr>
            <p:cNvPr id="10" name="Grupo 9"/>
            <p:cNvGrpSpPr/>
            <p:nvPr/>
          </p:nvGrpSpPr>
          <p:grpSpPr>
            <a:xfrm>
              <a:off x="258792" y="155276"/>
              <a:ext cx="6556077" cy="5106838"/>
              <a:chOff x="155274" y="207035"/>
              <a:chExt cx="6556077" cy="5106838"/>
            </a:xfrm>
          </p:grpSpPr>
          <p:grpSp>
            <p:nvGrpSpPr>
              <p:cNvPr id="8" name="Grupo 7"/>
              <p:cNvGrpSpPr/>
              <p:nvPr/>
            </p:nvGrpSpPr>
            <p:grpSpPr>
              <a:xfrm>
                <a:off x="155274" y="207035"/>
                <a:ext cx="5227609" cy="5106838"/>
                <a:chOff x="155274" y="207035"/>
                <a:chExt cx="5227609" cy="5106838"/>
              </a:xfrm>
            </p:grpSpPr>
            <p:pic>
              <p:nvPicPr>
                <p:cNvPr id="3" name="Imagen 2"/>
                <p:cNvPicPr>
                  <a:picLocks noChangeAspect="1"/>
                </p:cNvPicPr>
                <p:nvPr/>
              </p:nvPicPr>
              <p:blipFill rotWithShape="1">
                <a:blip r:embed="rId2"/>
                <a:srcRect l="31072" t="4481" r="27027" b="9905"/>
                <a:stretch/>
              </p:blipFill>
              <p:spPr>
                <a:xfrm>
                  <a:off x="155274" y="207035"/>
                  <a:ext cx="4445623" cy="5106838"/>
                </a:xfrm>
                <a:prstGeom prst="rect">
                  <a:avLst/>
                </a:prstGeom>
              </p:spPr>
            </p:pic>
            <p:sp>
              <p:nvSpPr>
                <p:cNvPr id="4" name="Elipse 3"/>
                <p:cNvSpPr/>
                <p:nvPr/>
              </p:nvSpPr>
              <p:spPr>
                <a:xfrm>
                  <a:off x="1759789" y="1880558"/>
                  <a:ext cx="1518249" cy="1138687"/>
                </a:xfrm>
                <a:prstGeom prst="ellipse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MX"/>
                </a:p>
              </p:txBody>
            </p:sp>
            <p:sp>
              <p:nvSpPr>
                <p:cNvPr id="5" name="Elipse 4"/>
                <p:cNvSpPr/>
                <p:nvPr/>
              </p:nvSpPr>
              <p:spPr>
                <a:xfrm>
                  <a:off x="2035834" y="3347049"/>
                  <a:ext cx="1570008" cy="1224951"/>
                </a:xfrm>
                <a:prstGeom prst="ellipse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MX"/>
                </a:p>
              </p:txBody>
            </p:sp>
            <p:cxnSp>
              <p:nvCxnSpPr>
                <p:cNvPr id="7" name="Conector recto de flecha 6"/>
                <p:cNvCxnSpPr/>
                <p:nvPr/>
              </p:nvCxnSpPr>
              <p:spPr>
                <a:xfrm flipH="1">
                  <a:off x="3761117" y="3536830"/>
                  <a:ext cx="1621766" cy="1035170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9" name="CuadroTexto 8"/>
              <p:cNvSpPr txBox="1"/>
              <p:nvPr/>
            </p:nvSpPr>
            <p:spPr>
              <a:xfrm>
                <a:off x="4744528" y="1449238"/>
                <a:ext cx="1966823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dirty="0" smtClean="0"/>
                  <a:t>Seleccionar la apariencia (sólo etiquetas, marcas y etiquetas o una rejilla completa).</a:t>
                </a:r>
              </a:p>
              <a:p>
                <a:endParaRPr lang="es-MX" dirty="0"/>
              </a:p>
              <a:p>
                <a:endParaRPr lang="es-MX" dirty="0" smtClean="0"/>
              </a:p>
              <a:p>
                <a:r>
                  <a:rPr lang="es-MX" dirty="0" smtClean="0"/>
                  <a:t>Seleccionar el espaciamiento entre los ejes. </a:t>
                </a:r>
              </a:p>
              <a:p>
                <a:endParaRPr lang="es-MX" dirty="0"/>
              </a:p>
              <a:p>
                <a:r>
                  <a:rPr lang="es-MX" dirty="0" err="1" smtClean="0"/>
                  <a:t>Click</a:t>
                </a:r>
                <a:r>
                  <a:rPr lang="es-MX" dirty="0" smtClean="0"/>
                  <a:t> Aceptar</a:t>
                </a:r>
                <a:endParaRPr lang="es-MX" dirty="0"/>
              </a:p>
            </p:txBody>
          </p:sp>
        </p:grpSp>
        <p:grpSp>
          <p:nvGrpSpPr>
            <p:cNvPr id="19" name="Grupo 18"/>
            <p:cNvGrpSpPr/>
            <p:nvPr/>
          </p:nvGrpSpPr>
          <p:grpSpPr>
            <a:xfrm>
              <a:off x="0" y="5400135"/>
              <a:ext cx="6970146" cy="3406782"/>
              <a:chOff x="0" y="5641677"/>
              <a:chExt cx="6970146" cy="3406782"/>
            </a:xfrm>
          </p:grpSpPr>
          <p:pic>
            <p:nvPicPr>
              <p:cNvPr id="11" name="Imagen 10"/>
              <p:cNvPicPr>
                <a:picLocks noChangeAspect="1"/>
              </p:cNvPicPr>
              <p:nvPr/>
            </p:nvPicPr>
            <p:blipFill rotWithShape="1">
              <a:blip r:embed="rId3"/>
              <a:srcRect l="32398" t="5660" r="32596" b="54717"/>
              <a:stretch/>
            </p:blipFill>
            <p:spPr>
              <a:xfrm>
                <a:off x="0" y="5641677"/>
                <a:ext cx="4554747" cy="2898475"/>
              </a:xfrm>
              <a:prstGeom prst="rect">
                <a:avLst/>
              </a:prstGeom>
            </p:spPr>
          </p:pic>
          <p:sp>
            <p:nvSpPr>
              <p:cNvPr id="12" name="CuadroTexto 11"/>
              <p:cNvSpPr txBox="1"/>
              <p:nvPr/>
            </p:nvSpPr>
            <p:spPr>
              <a:xfrm>
                <a:off x="4563376" y="5990286"/>
                <a:ext cx="240677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dirty="0" smtClean="0"/>
                  <a:t>Al resto de cuadros de diálogo que se abren, indicarle las opciones que necesitan cambiar o solamente dar </a:t>
                </a:r>
                <a:r>
                  <a:rPr lang="es-MX" dirty="0" err="1" smtClean="0"/>
                  <a:t>click</a:t>
                </a:r>
                <a:r>
                  <a:rPr lang="es-MX" dirty="0" smtClean="0"/>
                  <a:t> en Siguiente hasta que aparezca que ya fue creado el </a:t>
                </a:r>
                <a:r>
                  <a:rPr lang="es-MX" dirty="0" err="1" smtClean="0"/>
                  <a:t>Grid</a:t>
                </a:r>
                <a:r>
                  <a:rPr lang="es-MX" dirty="0" smtClean="0"/>
                  <a:t> nuevo.</a:t>
                </a:r>
                <a:endParaRPr lang="es-MX" dirty="0"/>
              </a:p>
            </p:txBody>
          </p:sp>
          <p:sp>
            <p:nvSpPr>
              <p:cNvPr id="13" name="Elipse 12"/>
              <p:cNvSpPr/>
              <p:nvPr/>
            </p:nvSpPr>
            <p:spPr>
              <a:xfrm>
                <a:off x="3381556" y="5641677"/>
                <a:ext cx="1466490" cy="1086927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14" name="Flecha derecha 13"/>
              <p:cNvSpPr/>
              <p:nvPr/>
            </p:nvSpPr>
            <p:spPr>
              <a:xfrm rot="15540847">
                <a:off x="707366" y="7280694"/>
                <a:ext cx="845389" cy="362310"/>
              </a:xfrm>
              <a:prstGeom prst="rightArrow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15" name="Elipse 14"/>
              <p:cNvSpPr/>
              <p:nvPr/>
            </p:nvSpPr>
            <p:spPr>
              <a:xfrm>
                <a:off x="2639683" y="7643006"/>
                <a:ext cx="2064732" cy="458097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16" name="CuadroTexto 15"/>
              <p:cNvSpPr txBox="1"/>
              <p:nvPr/>
            </p:nvSpPr>
            <p:spPr>
              <a:xfrm>
                <a:off x="431321" y="8402128"/>
                <a:ext cx="481353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dirty="0" smtClean="0"/>
                  <a:t>Selecciona propiedades para cambiar las características del </a:t>
                </a:r>
                <a:r>
                  <a:rPr lang="es-MX" dirty="0" err="1" smtClean="0"/>
                  <a:t>Grid</a:t>
                </a:r>
                <a:r>
                  <a:rPr lang="es-MX" dirty="0" smtClean="0"/>
                  <a:t> </a:t>
                </a:r>
                <a:endParaRPr lang="es-MX" dirty="0"/>
              </a:p>
            </p:txBody>
          </p:sp>
          <p:cxnSp>
            <p:nvCxnSpPr>
              <p:cNvPr id="18" name="Conector recto de flecha 17"/>
              <p:cNvCxnSpPr/>
              <p:nvPr/>
            </p:nvCxnSpPr>
            <p:spPr>
              <a:xfrm flipV="1">
                <a:off x="1388448" y="8101103"/>
                <a:ext cx="1251235" cy="439049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" name="CuadroTexto 19"/>
            <p:cNvSpPr txBox="1"/>
            <p:nvPr/>
          </p:nvSpPr>
          <p:spPr>
            <a:xfrm>
              <a:off x="3536830" y="2484408"/>
              <a:ext cx="4830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 smtClean="0"/>
                <a:t>1</a:t>
              </a:r>
              <a:endParaRPr lang="es-MX" dirty="0"/>
            </a:p>
          </p:txBody>
        </p:sp>
        <p:sp>
          <p:nvSpPr>
            <p:cNvPr id="21" name="CuadroTexto 20"/>
            <p:cNvSpPr txBox="1"/>
            <p:nvPr/>
          </p:nvSpPr>
          <p:spPr>
            <a:xfrm>
              <a:off x="3709360" y="3485071"/>
              <a:ext cx="32780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 smtClean="0"/>
                <a:t>2</a:t>
              </a:r>
              <a:endParaRPr lang="es-MX" dirty="0"/>
            </a:p>
          </p:txBody>
        </p:sp>
        <p:sp>
          <p:nvSpPr>
            <p:cNvPr id="22" name="CuadroTexto 21"/>
            <p:cNvSpPr txBox="1"/>
            <p:nvPr/>
          </p:nvSpPr>
          <p:spPr>
            <a:xfrm>
              <a:off x="4019909" y="6072996"/>
              <a:ext cx="2760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 smtClean="0"/>
                <a:t>3</a:t>
              </a:r>
              <a:endParaRPr lang="es-MX" dirty="0"/>
            </a:p>
          </p:txBody>
        </p:sp>
        <p:sp>
          <p:nvSpPr>
            <p:cNvPr id="23" name="CuadroTexto 22"/>
            <p:cNvSpPr txBox="1"/>
            <p:nvPr/>
          </p:nvSpPr>
          <p:spPr>
            <a:xfrm>
              <a:off x="4175184" y="7497248"/>
              <a:ext cx="3278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 smtClean="0"/>
                <a:t>4</a:t>
              </a:r>
              <a:endParaRPr lang="es-MX" dirty="0"/>
            </a:p>
          </p:txBody>
        </p:sp>
      </p:grpSp>
    </p:spTree>
    <p:extLst>
      <p:ext uri="{BB962C8B-B14F-4D97-AF65-F5344CB8AC3E}">
        <p14:creationId xmlns:p14="http://schemas.microsoft.com/office/powerpoint/2010/main" val="2431763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upo 21"/>
          <p:cNvGrpSpPr/>
          <p:nvPr/>
        </p:nvGrpSpPr>
        <p:grpSpPr>
          <a:xfrm>
            <a:off x="-51297" y="0"/>
            <a:ext cx="7056871" cy="8465055"/>
            <a:chOff x="-51297" y="0"/>
            <a:chExt cx="7056871" cy="8465055"/>
          </a:xfrm>
        </p:grpSpPr>
        <p:pic>
          <p:nvPicPr>
            <p:cNvPr id="2" name="Imagen 1"/>
            <p:cNvPicPr>
              <a:picLocks noChangeAspect="1"/>
            </p:cNvPicPr>
            <p:nvPr/>
          </p:nvPicPr>
          <p:blipFill rotWithShape="1">
            <a:blip r:embed="rId2"/>
            <a:srcRect l="32398" t="5897" b="14151"/>
            <a:stretch/>
          </p:blipFill>
          <p:spPr>
            <a:xfrm>
              <a:off x="0" y="0"/>
              <a:ext cx="7005574" cy="4658264"/>
            </a:xfrm>
            <a:prstGeom prst="rect">
              <a:avLst/>
            </a:prstGeom>
          </p:spPr>
        </p:pic>
        <p:sp>
          <p:nvSpPr>
            <p:cNvPr id="3" name="Elipse 2"/>
            <p:cNvSpPr/>
            <p:nvPr/>
          </p:nvSpPr>
          <p:spPr>
            <a:xfrm>
              <a:off x="1949570" y="1604514"/>
              <a:ext cx="1639019" cy="327804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4" name="Elipse 3"/>
            <p:cNvSpPr/>
            <p:nvPr/>
          </p:nvSpPr>
          <p:spPr>
            <a:xfrm>
              <a:off x="3226279" y="603849"/>
              <a:ext cx="2691442" cy="897147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5" name="Flecha derecha 4"/>
            <p:cNvSpPr/>
            <p:nvPr/>
          </p:nvSpPr>
          <p:spPr>
            <a:xfrm rot="19211674">
              <a:off x="2282413" y="1174864"/>
              <a:ext cx="948906" cy="327804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6" name="Elipse 5"/>
            <p:cNvSpPr/>
            <p:nvPr/>
          </p:nvSpPr>
          <p:spPr>
            <a:xfrm>
              <a:off x="3916392" y="2984740"/>
              <a:ext cx="1759789" cy="41406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pic>
          <p:nvPicPr>
            <p:cNvPr id="8" name="Imagen 7"/>
            <p:cNvPicPr>
              <a:picLocks noChangeAspect="1"/>
            </p:cNvPicPr>
            <p:nvPr/>
          </p:nvPicPr>
          <p:blipFill rotWithShape="1">
            <a:blip r:embed="rId3"/>
            <a:srcRect l="67139" t="20754" r="5545" b="19811"/>
            <a:stretch/>
          </p:blipFill>
          <p:spPr>
            <a:xfrm>
              <a:off x="-51297" y="3238248"/>
              <a:ext cx="3554084" cy="4347714"/>
            </a:xfrm>
            <a:prstGeom prst="rect">
              <a:avLst/>
            </a:prstGeom>
          </p:spPr>
        </p:pic>
        <p:sp>
          <p:nvSpPr>
            <p:cNvPr id="9" name="Elipse 8"/>
            <p:cNvSpPr/>
            <p:nvPr/>
          </p:nvSpPr>
          <p:spPr>
            <a:xfrm>
              <a:off x="569343" y="6521570"/>
              <a:ext cx="1718110" cy="431321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cxnSp>
          <p:nvCxnSpPr>
            <p:cNvPr id="11" name="Conector recto de flecha 10"/>
            <p:cNvCxnSpPr/>
            <p:nvPr/>
          </p:nvCxnSpPr>
          <p:spPr>
            <a:xfrm flipH="1">
              <a:off x="2287453" y="3536832"/>
              <a:ext cx="2284547" cy="305374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" name="Imagen 11"/>
            <p:cNvPicPr>
              <a:picLocks noChangeAspect="1"/>
            </p:cNvPicPr>
            <p:nvPr/>
          </p:nvPicPr>
          <p:blipFill rotWithShape="1">
            <a:blip r:embed="rId4"/>
            <a:srcRect l="68332" t="27122" r="5546" b="26180"/>
            <a:stretch/>
          </p:blipFill>
          <p:spPr>
            <a:xfrm>
              <a:off x="3795096" y="5046454"/>
              <a:ext cx="2918168" cy="2932982"/>
            </a:xfrm>
            <a:prstGeom prst="rect">
              <a:avLst/>
            </a:prstGeom>
          </p:spPr>
        </p:pic>
        <p:sp>
          <p:nvSpPr>
            <p:cNvPr id="13" name="Elipse 12"/>
            <p:cNvSpPr/>
            <p:nvPr/>
          </p:nvSpPr>
          <p:spPr>
            <a:xfrm>
              <a:off x="3795096" y="5589917"/>
              <a:ext cx="1277236" cy="1147313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4" name="CuadroTexto 13"/>
            <p:cNvSpPr txBox="1"/>
            <p:nvPr/>
          </p:nvSpPr>
          <p:spPr>
            <a:xfrm>
              <a:off x="310551" y="2139351"/>
              <a:ext cx="291572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 smtClean="0"/>
                <a:t>Al </a:t>
              </a:r>
              <a:r>
                <a:rPr lang="es-MX" dirty="0" err="1" smtClean="0"/>
                <a:t>clickear</a:t>
              </a:r>
              <a:r>
                <a:rPr lang="es-MX" dirty="0" smtClean="0"/>
                <a:t> </a:t>
              </a:r>
              <a:r>
                <a:rPr lang="es-MX" dirty="0" err="1" smtClean="0"/>
                <a:t>Properties</a:t>
              </a:r>
              <a:r>
                <a:rPr lang="es-MX" dirty="0" smtClean="0"/>
                <a:t> se abren más opciones, escoja las que ocupen</a:t>
              </a:r>
              <a:endParaRPr lang="es-MX" dirty="0"/>
            </a:p>
          </p:txBody>
        </p:sp>
        <p:sp>
          <p:nvSpPr>
            <p:cNvPr id="15" name="CuadroTexto 14"/>
            <p:cNvSpPr txBox="1"/>
            <p:nvPr/>
          </p:nvSpPr>
          <p:spPr>
            <a:xfrm>
              <a:off x="241540" y="7818724"/>
              <a:ext cx="35535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 smtClean="0"/>
                <a:t>Para quitar los decimales siga los pasos</a:t>
              </a:r>
              <a:endParaRPr lang="es-MX" dirty="0"/>
            </a:p>
          </p:txBody>
        </p:sp>
        <p:sp>
          <p:nvSpPr>
            <p:cNvPr id="16" name="CuadroTexto 15"/>
            <p:cNvSpPr txBox="1"/>
            <p:nvPr/>
          </p:nvSpPr>
          <p:spPr>
            <a:xfrm>
              <a:off x="1949570" y="1338766"/>
              <a:ext cx="3378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 smtClean="0"/>
                <a:t>1</a:t>
              </a:r>
              <a:endParaRPr lang="es-MX" dirty="0"/>
            </a:p>
          </p:txBody>
        </p:sp>
        <p:sp>
          <p:nvSpPr>
            <p:cNvPr id="17" name="CuadroTexto 16"/>
            <p:cNvSpPr txBox="1"/>
            <p:nvPr/>
          </p:nvSpPr>
          <p:spPr>
            <a:xfrm>
              <a:off x="4934309" y="702083"/>
              <a:ext cx="6038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 smtClean="0"/>
                <a:t>2</a:t>
              </a:r>
              <a:endParaRPr lang="es-MX" dirty="0"/>
            </a:p>
          </p:txBody>
        </p:sp>
        <p:sp>
          <p:nvSpPr>
            <p:cNvPr id="18" name="CuadroTexto 17"/>
            <p:cNvSpPr txBox="1"/>
            <p:nvPr/>
          </p:nvSpPr>
          <p:spPr>
            <a:xfrm>
              <a:off x="5513732" y="3062681"/>
              <a:ext cx="4039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/>
                <a:t>3</a:t>
              </a:r>
            </a:p>
          </p:txBody>
        </p:sp>
        <p:sp>
          <p:nvSpPr>
            <p:cNvPr id="19" name="CuadroTexto 18"/>
            <p:cNvSpPr txBox="1"/>
            <p:nvPr/>
          </p:nvSpPr>
          <p:spPr>
            <a:xfrm>
              <a:off x="2449902" y="6590581"/>
              <a:ext cx="4658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/>
                <a:t>4</a:t>
              </a:r>
            </a:p>
          </p:txBody>
        </p:sp>
        <p:sp>
          <p:nvSpPr>
            <p:cNvPr id="20" name="CuadroTexto 19"/>
            <p:cNvSpPr txBox="1"/>
            <p:nvPr/>
          </p:nvSpPr>
          <p:spPr>
            <a:xfrm>
              <a:off x="5159553" y="6163573"/>
              <a:ext cx="354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 smtClean="0"/>
                <a:t>5</a:t>
              </a:r>
              <a:endParaRPr lang="es-MX" dirty="0"/>
            </a:p>
          </p:txBody>
        </p:sp>
        <p:sp>
          <p:nvSpPr>
            <p:cNvPr id="21" name="CuadroTexto 20"/>
            <p:cNvSpPr txBox="1"/>
            <p:nvPr/>
          </p:nvSpPr>
          <p:spPr>
            <a:xfrm>
              <a:off x="5072332" y="7435970"/>
              <a:ext cx="643376" cy="382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 smtClean="0"/>
                <a:t>6</a:t>
              </a:r>
              <a:endParaRPr lang="es-MX" dirty="0"/>
            </a:p>
          </p:txBody>
        </p:sp>
      </p:grpSp>
    </p:spTree>
    <p:extLst>
      <p:ext uri="{BB962C8B-B14F-4D97-AF65-F5344CB8AC3E}">
        <p14:creationId xmlns:p14="http://schemas.microsoft.com/office/powerpoint/2010/main" val="42687528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/>
          <p:cNvGrpSpPr/>
          <p:nvPr/>
        </p:nvGrpSpPr>
        <p:grpSpPr>
          <a:xfrm>
            <a:off x="207035" y="207034"/>
            <a:ext cx="6650965" cy="6068836"/>
            <a:chOff x="207035" y="207034"/>
            <a:chExt cx="6650965" cy="6068836"/>
          </a:xfrm>
        </p:grpSpPr>
        <p:pic>
          <p:nvPicPr>
            <p:cNvPr id="2" name="Imagen 1"/>
            <p:cNvPicPr>
              <a:picLocks noChangeAspect="1"/>
            </p:cNvPicPr>
            <p:nvPr/>
          </p:nvPicPr>
          <p:blipFill rotWithShape="1">
            <a:blip r:embed="rId2"/>
            <a:srcRect l="31601" t="19575" r="9922" b="-5425"/>
            <a:stretch/>
          </p:blipFill>
          <p:spPr>
            <a:xfrm>
              <a:off x="207035" y="207034"/>
              <a:ext cx="6333448" cy="5227608"/>
            </a:xfrm>
            <a:prstGeom prst="rect">
              <a:avLst/>
            </a:prstGeom>
          </p:spPr>
        </p:pic>
        <p:sp>
          <p:nvSpPr>
            <p:cNvPr id="3" name="Elipse 2"/>
            <p:cNvSpPr/>
            <p:nvPr/>
          </p:nvSpPr>
          <p:spPr>
            <a:xfrm>
              <a:off x="4934309" y="2035834"/>
              <a:ext cx="1777042" cy="2639683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4" name="CuadroTexto 3"/>
            <p:cNvSpPr txBox="1"/>
            <p:nvPr/>
          </p:nvSpPr>
          <p:spPr>
            <a:xfrm>
              <a:off x="2984740" y="5352540"/>
              <a:ext cx="387326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 smtClean="0"/>
                <a:t>Al cerrar el cuadro de diálogo aparece el mapa con el </a:t>
              </a:r>
              <a:r>
                <a:rPr lang="es-MX" dirty="0" err="1" smtClean="0"/>
                <a:t>Grid</a:t>
              </a:r>
              <a:r>
                <a:rPr lang="es-MX" dirty="0" smtClean="0"/>
                <a:t> encima y sin decimales</a:t>
              </a:r>
              <a:endParaRPr lang="es-MX" dirty="0"/>
            </a:p>
          </p:txBody>
        </p:sp>
      </p:grpSp>
    </p:spTree>
    <p:extLst>
      <p:ext uri="{BB962C8B-B14F-4D97-AF65-F5344CB8AC3E}">
        <p14:creationId xmlns:p14="http://schemas.microsoft.com/office/powerpoint/2010/main" val="3289035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246186" y="650631"/>
            <a:ext cx="638321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PRÁCTICA 11</a:t>
            </a:r>
          </a:p>
          <a:p>
            <a:pPr algn="just"/>
            <a:endParaRPr lang="es-MX" sz="2400" dirty="0"/>
          </a:p>
          <a:p>
            <a:pPr algn="just"/>
            <a:r>
              <a:rPr lang="es-MX" sz="2400" dirty="0" smtClean="0"/>
              <a:t>1.- Exporte el </a:t>
            </a:r>
            <a:r>
              <a:rPr lang="es-MX" sz="2400" dirty="0" err="1" smtClean="0"/>
              <a:t>shape</a:t>
            </a:r>
            <a:r>
              <a:rPr lang="es-MX" sz="2400" dirty="0" smtClean="0"/>
              <a:t> de su litología con todo y leyenda, colores oficiales, etiquetas, </a:t>
            </a:r>
            <a:r>
              <a:rPr lang="es-MX" sz="2400" dirty="0" err="1" smtClean="0"/>
              <a:t>etc</a:t>
            </a:r>
            <a:r>
              <a:rPr lang="es-MX" sz="2400" dirty="0" smtClean="0"/>
              <a:t> de </a:t>
            </a:r>
            <a:r>
              <a:rPr lang="es-MX" sz="2400" dirty="0" err="1" smtClean="0"/>
              <a:t>ArcGIS</a:t>
            </a:r>
            <a:r>
              <a:rPr lang="es-MX" sz="2400" dirty="0" smtClean="0"/>
              <a:t> y despliéguelo en Google </a:t>
            </a:r>
            <a:r>
              <a:rPr lang="es-MX" sz="2400" dirty="0" err="1" smtClean="0"/>
              <a:t>Earth</a:t>
            </a:r>
            <a:r>
              <a:rPr lang="es-MX" sz="2400" dirty="0" smtClean="0"/>
              <a:t> de manera correcta.</a:t>
            </a:r>
          </a:p>
          <a:p>
            <a:pPr algn="just"/>
            <a:r>
              <a:rPr lang="es-MX" sz="2400" dirty="0" smtClean="0"/>
              <a:t>2.- De la carta o cartas que ha estado haciendo su interpretación, elabore un </a:t>
            </a:r>
            <a:r>
              <a:rPr lang="es-MX" sz="2400" dirty="0" err="1" smtClean="0"/>
              <a:t>layout</a:t>
            </a:r>
            <a:r>
              <a:rPr lang="es-MX" sz="2400" dirty="0" smtClean="0"/>
              <a:t> a nivel pro (debe incluir todo lo que contiene un mapa</a:t>
            </a:r>
            <a:r>
              <a:rPr lang="es-MX" sz="2400" dirty="0" smtClean="0"/>
              <a:t>); con el procedimiento de la práctica 12 podrá obtener su MDT que va debajo de los colores sólidos (litología).</a:t>
            </a:r>
            <a:endParaRPr lang="es-MX" sz="2400" dirty="0" smtClean="0"/>
          </a:p>
          <a:p>
            <a:pPr algn="just"/>
            <a:r>
              <a:rPr lang="es-MX" sz="2400" dirty="0" smtClean="0"/>
              <a:t>3.- Cree un documento </a:t>
            </a:r>
            <a:r>
              <a:rPr lang="es-MX" sz="2400" dirty="0" err="1" smtClean="0"/>
              <a:t>pptx</a:t>
            </a:r>
            <a:r>
              <a:rPr lang="es-MX" sz="2400" dirty="0" smtClean="0"/>
              <a:t> con impresiones de pantalla del procedimiento y sus comentarios, incluya sus propias conclusiones al respecto.</a:t>
            </a:r>
            <a:endParaRPr lang="es-MX" sz="2400" dirty="0"/>
          </a:p>
        </p:txBody>
      </p:sp>
    </p:spTree>
    <p:extLst>
      <p:ext uri="{BB962C8B-B14F-4D97-AF65-F5344CB8AC3E}">
        <p14:creationId xmlns:p14="http://schemas.microsoft.com/office/powerpoint/2010/main" val="38279449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296</TotalTime>
  <Words>613</Words>
  <Application>Microsoft Office PowerPoint</Application>
  <PresentationFormat>Presentación en pantalla (4:3)</PresentationFormat>
  <Paragraphs>86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Tema de Office</vt:lpstr>
      <vt:lpstr>Práctica 11 Crear y editar un layout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Grisel</dc:creator>
  <cp:lastModifiedBy>Grisel_hp</cp:lastModifiedBy>
  <cp:revision>29</cp:revision>
  <dcterms:created xsi:type="dcterms:W3CDTF">2015-03-09T16:14:45Z</dcterms:created>
  <dcterms:modified xsi:type="dcterms:W3CDTF">2019-03-26T19:48:29Z</dcterms:modified>
</cp:coreProperties>
</file>