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6858000" cy="9144000" type="letter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70" d="100"/>
          <a:sy n="70" d="100"/>
        </p:scale>
        <p:origin x="1908" y="-7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784B1-F8C3-4968-BD68-F1056A61D850}" type="datetimeFigureOut">
              <a:rPr lang="es-MX" smtClean="0"/>
              <a:t>19/01/2015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4C2F0-087B-4BF1-9D69-E129E9E4BA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88689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784B1-F8C3-4968-BD68-F1056A61D850}" type="datetimeFigureOut">
              <a:rPr lang="es-MX" smtClean="0"/>
              <a:t>19/01/2015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4C2F0-087B-4BF1-9D69-E129E9E4BA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39842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784B1-F8C3-4968-BD68-F1056A61D850}" type="datetimeFigureOut">
              <a:rPr lang="es-MX" smtClean="0"/>
              <a:t>19/01/2015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4C2F0-087B-4BF1-9D69-E129E9E4BA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97898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784B1-F8C3-4968-BD68-F1056A61D850}" type="datetimeFigureOut">
              <a:rPr lang="es-MX" smtClean="0"/>
              <a:t>19/01/2015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4C2F0-087B-4BF1-9D69-E129E9E4BA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41747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784B1-F8C3-4968-BD68-F1056A61D850}" type="datetimeFigureOut">
              <a:rPr lang="es-MX" smtClean="0"/>
              <a:t>19/01/2015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4C2F0-087B-4BF1-9D69-E129E9E4BA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0285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784B1-F8C3-4968-BD68-F1056A61D850}" type="datetimeFigureOut">
              <a:rPr lang="es-MX" smtClean="0"/>
              <a:t>19/01/2015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4C2F0-087B-4BF1-9D69-E129E9E4BA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172107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784B1-F8C3-4968-BD68-F1056A61D850}" type="datetimeFigureOut">
              <a:rPr lang="es-MX" smtClean="0"/>
              <a:t>19/01/2015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4C2F0-087B-4BF1-9D69-E129E9E4BA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88914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784B1-F8C3-4968-BD68-F1056A61D850}" type="datetimeFigureOut">
              <a:rPr lang="es-MX" smtClean="0"/>
              <a:t>19/01/2015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4C2F0-087B-4BF1-9D69-E129E9E4BA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165208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784B1-F8C3-4968-BD68-F1056A61D850}" type="datetimeFigureOut">
              <a:rPr lang="es-MX" smtClean="0"/>
              <a:t>19/01/2015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4C2F0-087B-4BF1-9D69-E129E9E4BA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34753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784B1-F8C3-4968-BD68-F1056A61D850}" type="datetimeFigureOut">
              <a:rPr lang="es-MX" smtClean="0"/>
              <a:t>19/01/2015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4C2F0-087B-4BF1-9D69-E129E9E4BA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17830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784B1-F8C3-4968-BD68-F1056A61D850}" type="datetimeFigureOut">
              <a:rPr lang="es-MX" smtClean="0"/>
              <a:t>19/01/2015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4C2F0-087B-4BF1-9D69-E129E9E4BA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03151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A784B1-F8C3-4968-BD68-F1056A61D850}" type="datetimeFigureOut">
              <a:rPr lang="es-MX" smtClean="0"/>
              <a:t>19/01/2015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F4C2F0-087B-4BF1-9D69-E129E9E4BA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0863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180975" y="170422"/>
            <a:ext cx="26193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 smtClean="0"/>
              <a:t>Práctica </a:t>
            </a:r>
            <a:r>
              <a:rPr lang="es-MX" sz="1200" b="1" dirty="0" smtClean="0"/>
              <a:t>2. </a:t>
            </a:r>
            <a:r>
              <a:rPr lang="es-MX" sz="1200" b="1" dirty="0" smtClean="0"/>
              <a:t>Convertir formato </a:t>
            </a:r>
            <a:r>
              <a:rPr lang="es-MX" sz="1200" b="1" dirty="0" err="1" smtClean="0"/>
              <a:t>shp-kml</a:t>
            </a:r>
            <a:endParaRPr lang="es-MX" sz="1200" b="1" dirty="0"/>
          </a:p>
          <a:p>
            <a:r>
              <a:rPr lang="es-MX" sz="1200" dirty="0" smtClean="0"/>
              <a:t>Procedimiento</a:t>
            </a:r>
            <a:endParaRPr lang="es-MX" sz="1200" dirty="0"/>
          </a:p>
        </p:txBody>
      </p:sp>
      <p:sp>
        <p:nvSpPr>
          <p:cNvPr id="5" name="CuadroTexto 4"/>
          <p:cNvSpPr txBox="1"/>
          <p:nvPr/>
        </p:nvSpPr>
        <p:spPr>
          <a:xfrm>
            <a:off x="180975" y="656197"/>
            <a:ext cx="31146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 smtClean="0"/>
              <a:t>1. </a:t>
            </a:r>
            <a:r>
              <a:rPr lang="es-MX" sz="1200" dirty="0" smtClean="0"/>
              <a:t>Abrir programa y seleccionar </a:t>
            </a:r>
            <a:r>
              <a:rPr lang="es-MX" sz="1200" dirty="0" err="1" smtClean="0"/>
              <a:t>shp</a:t>
            </a:r>
            <a:r>
              <a:rPr lang="es-MX" sz="1200" dirty="0" smtClean="0"/>
              <a:t> a convertir</a:t>
            </a:r>
            <a:endParaRPr lang="es-MX" sz="1200" dirty="0"/>
          </a:p>
        </p:txBody>
      </p:sp>
      <p:grpSp>
        <p:nvGrpSpPr>
          <p:cNvPr id="27" name="Grupo 26"/>
          <p:cNvGrpSpPr/>
          <p:nvPr/>
        </p:nvGrpSpPr>
        <p:grpSpPr>
          <a:xfrm>
            <a:off x="3295650" y="144079"/>
            <a:ext cx="3209124" cy="2628306"/>
            <a:chOff x="3295650" y="144079"/>
            <a:chExt cx="3209124" cy="2628306"/>
          </a:xfrm>
        </p:grpSpPr>
        <p:pic>
          <p:nvPicPr>
            <p:cNvPr id="6" name="Imagen 5"/>
            <p:cNvPicPr>
              <a:picLocks noChangeAspect="1"/>
            </p:cNvPicPr>
            <p:nvPr/>
          </p:nvPicPr>
          <p:blipFill rotWithShape="1">
            <a:blip r:embed="rId2"/>
            <a:srcRect l="38762" t="38443" r="30474" b="7075"/>
            <a:stretch/>
          </p:blipFill>
          <p:spPr>
            <a:xfrm>
              <a:off x="3865091" y="144079"/>
              <a:ext cx="2639683" cy="2628306"/>
            </a:xfrm>
            <a:prstGeom prst="rect">
              <a:avLst/>
            </a:prstGeom>
          </p:spPr>
        </p:pic>
        <p:cxnSp>
          <p:nvCxnSpPr>
            <p:cNvPr id="7" name="27 Conector recto de flecha"/>
            <p:cNvCxnSpPr/>
            <p:nvPr/>
          </p:nvCxnSpPr>
          <p:spPr>
            <a:xfrm>
              <a:off x="3295650" y="756596"/>
              <a:ext cx="856353" cy="0"/>
            </a:xfrm>
            <a:prstGeom prst="straightConnector1">
              <a:avLst/>
            </a:prstGeom>
            <a:noFill/>
            <a:ln w="6350" cap="flat" cmpd="sng" algn="ctr">
              <a:solidFill>
                <a:srgbClr val="FF0000"/>
              </a:solidFill>
              <a:prstDash val="solid"/>
              <a:miter lim="800000"/>
              <a:tailEnd type="arrow"/>
            </a:ln>
            <a:effectLst/>
          </p:spPr>
        </p:cxnSp>
        <p:cxnSp>
          <p:nvCxnSpPr>
            <p:cNvPr id="10" name="Conector recto de flecha 9"/>
            <p:cNvCxnSpPr/>
            <p:nvPr/>
          </p:nvCxnSpPr>
          <p:spPr>
            <a:xfrm flipV="1">
              <a:off x="6124575" y="756596"/>
              <a:ext cx="190500" cy="17660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CuadroTexto 10"/>
            <p:cNvSpPr txBox="1"/>
            <p:nvPr/>
          </p:nvSpPr>
          <p:spPr>
            <a:xfrm>
              <a:off x="5724525" y="885571"/>
              <a:ext cx="714375" cy="2479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000" dirty="0" smtClean="0"/>
                <a:t>directorio</a:t>
              </a:r>
              <a:endParaRPr lang="es-MX" sz="1000" dirty="0"/>
            </a:p>
          </p:txBody>
        </p:sp>
        <p:sp>
          <p:nvSpPr>
            <p:cNvPr id="12" name="CuadroTexto 11"/>
            <p:cNvSpPr txBox="1"/>
            <p:nvPr/>
          </p:nvSpPr>
          <p:spPr>
            <a:xfrm>
              <a:off x="5657850" y="1438021"/>
              <a:ext cx="71437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000" dirty="0" smtClean="0"/>
                <a:t>referencia</a:t>
              </a:r>
              <a:endParaRPr lang="es-MX" sz="1000" dirty="0"/>
            </a:p>
          </p:txBody>
        </p:sp>
        <p:cxnSp>
          <p:nvCxnSpPr>
            <p:cNvPr id="14" name="Conector recto de flecha 13"/>
            <p:cNvCxnSpPr/>
            <p:nvPr/>
          </p:nvCxnSpPr>
          <p:spPr>
            <a:xfrm flipH="1" flipV="1">
              <a:off x="5067300" y="1371600"/>
              <a:ext cx="590550" cy="17119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cto de flecha 15"/>
            <p:cNvCxnSpPr>
              <a:stCxn id="12" idx="1"/>
            </p:cNvCxnSpPr>
            <p:nvPr/>
          </p:nvCxnSpPr>
          <p:spPr>
            <a:xfrm flipH="1">
              <a:off x="5295900" y="1561132"/>
              <a:ext cx="361950" cy="353393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upo 27"/>
          <p:cNvGrpSpPr/>
          <p:nvPr/>
        </p:nvGrpSpPr>
        <p:grpSpPr>
          <a:xfrm>
            <a:off x="305397" y="957306"/>
            <a:ext cx="2844290" cy="2137061"/>
            <a:chOff x="305397" y="957306"/>
            <a:chExt cx="2844290" cy="2137061"/>
          </a:xfrm>
        </p:grpSpPr>
        <p:pic>
          <p:nvPicPr>
            <p:cNvPr id="17" name="Imagen 16"/>
            <p:cNvPicPr>
              <a:picLocks noChangeAspect="1"/>
            </p:cNvPicPr>
            <p:nvPr/>
          </p:nvPicPr>
          <p:blipFill rotWithShape="1">
            <a:blip r:embed="rId3"/>
            <a:srcRect l="29087" t="14516" r="28973" b="29435"/>
            <a:stretch/>
          </p:blipFill>
          <p:spPr>
            <a:xfrm>
              <a:off x="305397" y="957306"/>
              <a:ext cx="2844290" cy="2137061"/>
            </a:xfrm>
            <a:prstGeom prst="rect">
              <a:avLst/>
            </a:prstGeom>
          </p:spPr>
        </p:pic>
        <p:cxnSp>
          <p:nvCxnSpPr>
            <p:cNvPr id="19" name="Conector recto de flecha 18"/>
            <p:cNvCxnSpPr/>
            <p:nvPr/>
          </p:nvCxnSpPr>
          <p:spPr>
            <a:xfrm flipH="1" flipV="1">
              <a:off x="1490663" y="2122228"/>
              <a:ext cx="563325" cy="191068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CuadroTexto 20"/>
            <p:cNvSpPr txBox="1"/>
            <p:nvPr/>
          </p:nvSpPr>
          <p:spPr>
            <a:xfrm>
              <a:off x="1973665" y="2213454"/>
              <a:ext cx="714375" cy="2479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000" dirty="0" err="1" smtClean="0"/>
                <a:t>shapes</a:t>
              </a:r>
              <a:endParaRPr lang="es-MX" sz="1000" dirty="0"/>
            </a:p>
          </p:txBody>
        </p:sp>
        <p:cxnSp>
          <p:nvCxnSpPr>
            <p:cNvPr id="23" name="Conector recto de flecha 22"/>
            <p:cNvCxnSpPr/>
            <p:nvPr/>
          </p:nvCxnSpPr>
          <p:spPr>
            <a:xfrm>
              <a:off x="2800350" y="2586251"/>
              <a:ext cx="0" cy="18613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Grupo 56"/>
          <p:cNvGrpSpPr/>
          <p:nvPr/>
        </p:nvGrpSpPr>
        <p:grpSpPr>
          <a:xfrm>
            <a:off x="305397" y="3159685"/>
            <a:ext cx="5171478" cy="2214575"/>
            <a:chOff x="305397" y="3159685"/>
            <a:chExt cx="5171478" cy="2214575"/>
          </a:xfrm>
        </p:grpSpPr>
        <p:pic>
          <p:nvPicPr>
            <p:cNvPr id="29" name="Imagen 28"/>
            <p:cNvPicPr>
              <a:picLocks noChangeAspect="1"/>
            </p:cNvPicPr>
            <p:nvPr/>
          </p:nvPicPr>
          <p:blipFill rotWithShape="1">
            <a:blip r:embed="rId4"/>
            <a:srcRect l="39312" t="38281" r="4904" b="7813"/>
            <a:stretch/>
          </p:blipFill>
          <p:spPr>
            <a:xfrm>
              <a:off x="305397" y="3159685"/>
              <a:ext cx="4076103" cy="2214575"/>
            </a:xfrm>
            <a:prstGeom prst="rect">
              <a:avLst/>
            </a:prstGeom>
          </p:spPr>
        </p:pic>
        <p:sp>
          <p:nvSpPr>
            <p:cNvPr id="30" name="CuadroTexto 29"/>
            <p:cNvSpPr txBox="1"/>
            <p:nvPr/>
          </p:nvSpPr>
          <p:spPr>
            <a:xfrm>
              <a:off x="4289582" y="3645963"/>
              <a:ext cx="118729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000" dirty="0" smtClean="0"/>
                <a:t>Datos listos y </a:t>
              </a:r>
              <a:r>
                <a:rPr lang="es-MX" sz="1000" dirty="0" err="1" smtClean="0"/>
                <a:t>shapes</a:t>
              </a:r>
              <a:r>
                <a:rPr lang="es-MX" sz="1000" dirty="0" smtClean="0"/>
                <a:t> desplegados en vista previa</a:t>
              </a:r>
              <a:endParaRPr lang="es-MX" sz="1000" dirty="0"/>
            </a:p>
          </p:txBody>
        </p:sp>
        <p:sp>
          <p:nvSpPr>
            <p:cNvPr id="40" name="CuadroTexto 39"/>
            <p:cNvSpPr txBox="1"/>
            <p:nvPr/>
          </p:nvSpPr>
          <p:spPr>
            <a:xfrm>
              <a:off x="3988202" y="5104316"/>
              <a:ext cx="132367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000" dirty="0" err="1" smtClean="0"/>
                <a:t>Click</a:t>
              </a:r>
              <a:r>
                <a:rPr lang="es-MX" sz="1000" dirty="0" smtClean="0"/>
                <a:t> en </a:t>
              </a:r>
              <a:r>
                <a:rPr lang="es-MX" sz="1000" dirty="0" err="1" smtClean="0"/>
                <a:t>next</a:t>
              </a:r>
              <a:endParaRPr lang="es-MX" sz="1000" dirty="0"/>
            </a:p>
          </p:txBody>
        </p:sp>
        <p:cxnSp>
          <p:nvCxnSpPr>
            <p:cNvPr id="42" name="Conector recto de flecha 41"/>
            <p:cNvCxnSpPr/>
            <p:nvPr/>
          </p:nvCxnSpPr>
          <p:spPr>
            <a:xfrm flipH="1">
              <a:off x="2035494" y="5227427"/>
              <a:ext cx="1829597" cy="24437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upo 57"/>
          <p:cNvGrpSpPr/>
          <p:nvPr/>
        </p:nvGrpSpPr>
        <p:grpSpPr>
          <a:xfrm>
            <a:off x="308405" y="5674879"/>
            <a:ext cx="4031924" cy="3125527"/>
            <a:chOff x="308405" y="5497455"/>
            <a:chExt cx="4031924" cy="3125527"/>
          </a:xfrm>
        </p:grpSpPr>
        <p:pic>
          <p:nvPicPr>
            <p:cNvPr id="46" name="Imagen 45"/>
            <p:cNvPicPr>
              <a:picLocks noChangeAspect="1"/>
            </p:cNvPicPr>
            <p:nvPr/>
          </p:nvPicPr>
          <p:blipFill rotWithShape="1">
            <a:blip r:embed="rId5"/>
            <a:srcRect l="39605" t="39323" r="31259" b="7291"/>
            <a:stretch/>
          </p:blipFill>
          <p:spPr>
            <a:xfrm>
              <a:off x="308405" y="5497455"/>
              <a:ext cx="3034049" cy="3125527"/>
            </a:xfrm>
            <a:prstGeom prst="rect">
              <a:avLst/>
            </a:prstGeom>
          </p:spPr>
        </p:pic>
        <p:cxnSp>
          <p:nvCxnSpPr>
            <p:cNvPr id="33" name="Conector recto de flecha 32"/>
            <p:cNvCxnSpPr/>
            <p:nvPr/>
          </p:nvCxnSpPr>
          <p:spPr>
            <a:xfrm flipH="1" flipV="1">
              <a:off x="1727542" y="6143625"/>
              <a:ext cx="615906" cy="9525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CuadroTexto 33"/>
            <p:cNvSpPr txBox="1"/>
            <p:nvPr/>
          </p:nvSpPr>
          <p:spPr>
            <a:xfrm>
              <a:off x="2330852" y="6020514"/>
              <a:ext cx="132367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000" dirty="0" smtClean="0"/>
                <a:t>Activación del mouse</a:t>
              </a:r>
              <a:endParaRPr lang="es-MX" sz="1000" dirty="0"/>
            </a:p>
          </p:txBody>
        </p:sp>
        <p:sp>
          <p:nvSpPr>
            <p:cNvPr id="35" name="CuadroTexto 34"/>
            <p:cNvSpPr txBox="1"/>
            <p:nvPr/>
          </p:nvSpPr>
          <p:spPr>
            <a:xfrm>
              <a:off x="2864252" y="6287214"/>
              <a:ext cx="132367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000" dirty="0" smtClean="0"/>
                <a:t>Etiqueta a desplegar</a:t>
              </a:r>
              <a:endParaRPr lang="es-MX" sz="1000" dirty="0"/>
            </a:p>
          </p:txBody>
        </p:sp>
        <p:cxnSp>
          <p:nvCxnSpPr>
            <p:cNvPr id="37" name="Conector recto de flecha 36"/>
            <p:cNvCxnSpPr>
              <a:stCxn id="35" idx="1"/>
            </p:cNvCxnSpPr>
            <p:nvPr/>
          </p:nvCxnSpPr>
          <p:spPr>
            <a:xfrm flipH="1" flipV="1">
              <a:off x="2343448" y="6389930"/>
              <a:ext cx="520804" cy="20395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CuadroTexto 37"/>
            <p:cNvSpPr txBox="1"/>
            <p:nvPr/>
          </p:nvSpPr>
          <p:spPr>
            <a:xfrm>
              <a:off x="3016652" y="6534864"/>
              <a:ext cx="132367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000" dirty="0" smtClean="0"/>
                <a:t>Opciones</a:t>
              </a:r>
              <a:endParaRPr lang="es-MX" sz="1000" dirty="0"/>
            </a:p>
          </p:txBody>
        </p:sp>
        <p:sp>
          <p:nvSpPr>
            <p:cNvPr id="39" name="CuadroTexto 38"/>
            <p:cNvSpPr txBox="1"/>
            <p:nvPr/>
          </p:nvSpPr>
          <p:spPr>
            <a:xfrm>
              <a:off x="1373656" y="7777348"/>
              <a:ext cx="132367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000" dirty="0" smtClean="0"/>
                <a:t>Con o sin atributos</a:t>
              </a:r>
              <a:endParaRPr lang="es-MX" sz="1000" dirty="0"/>
            </a:p>
          </p:txBody>
        </p:sp>
        <p:sp>
          <p:nvSpPr>
            <p:cNvPr id="43" name="CuadroTexto 42"/>
            <p:cNvSpPr txBox="1"/>
            <p:nvPr/>
          </p:nvSpPr>
          <p:spPr>
            <a:xfrm>
              <a:off x="2892827" y="8161841"/>
              <a:ext cx="4726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000" dirty="0" err="1" smtClean="0"/>
                <a:t>Click</a:t>
              </a:r>
              <a:endParaRPr lang="es-MX" sz="1000" dirty="0"/>
            </a:p>
          </p:txBody>
        </p:sp>
        <p:cxnSp>
          <p:nvCxnSpPr>
            <p:cNvPr id="45" name="Conector recto de flecha 44"/>
            <p:cNvCxnSpPr>
              <a:stCxn id="43" idx="1"/>
            </p:cNvCxnSpPr>
            <p:nvPr/>
          </p:nvCxnSpPr>
          <p:spPr>
            <a:xfrm flipH="1">
              <a:off x="2603850" y="8284952"/>
              <a:ext cx="288977" cy="97048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Grupo 58"/>
          <p:cNvGrpSpPr/>
          <p:nvPr/>
        </p:nvGrpSpPr>
        <p:grpSpPr>
          <a:xfrm>
            <a:off x="4044454" y="5828573"/>
            <a:ext cx="2732731" cy="2672986"/>
            <a:chOff x="4044454" y="5651149"/>
            <a:chExt cx="2732731" cy="2672986"/>
          </a:xfrm>
        </p:grpSpPr>
        <p:pic>
          <p:nvPicPr>
            <p:cNvPr id="47" name="Imagen 46"/>
            <p:cNvPicPr>
              <a:picLocks noChangeAspect="1"/>
            </p:cNvPicPr>
            <p:nvPr/>
          </p:nvPicPr>
          <p:blipFill rotWithShape="1">
            <a:blip r:embed="rId6"/>
            <a:srcRect l="39458" t="39062" r="30527" b="8073"/>
            <a:stretch/>
          </p:blipFill>
          <p:spPr>
            <a:xfrm>
              <a:off x="4044454" y="5651149"/>
              <a:ext cx="2699322" cy="2672986"/>
            </a:xfrm>
            <a:prstGeom prst="rect">
              <a:avLst/>
            </a:prstGeom>
          </p:spPr>
        </p:pic>
        <p:cxnSp>
          <p:nvCxnSpPr>
            <p:cNvPr id="49" name="Conector recto de flecha 48"/>
            <p:cNvCxnSpPr>
              <a:stCxn id="50" idx="1"/>
            </p:cNvCxnSpPr>
            <p:nvPr/>
          </p:nvCxnSpPr>
          <p:spPr>
            <a:xfrm flipH="1" flipV="1">
              <a:off x="4340330" y="6987642"/>
              <a:ext cx="309710" cy="270448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CuadroTexto 49"/>
            <p:cNvSpPr txBox="1"/>
            <p:nvPr/>
          </p:nvSpPr>
          <p:spPr>
            <a:xfrm>
              <a:off x="4650040" y="6981091"/>
              <a:ext cx="2127145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000" dirty="0" smtClean="0"/>
                <a:t>Despliegue por unidades por campo seleccionado (TIPO_N); cambiar colores</a:t>
              </a:r>
              <a:endParaRPr lang="es-MX" sz="1000" dirty="0"/>
            </a:p>
          </p:txBody>
        </p:sp>
        <p:sp>
          <p:nvSpPr>
            <p:cNvPr id="53" name="CuadroTexto 52"/>
            <p:cNvSpPr txBox="1"/>
            <p:nvPr/>
          </p:nvSpPr>
          <p:spPr>
            <a:xfrm>
              <a:off x="6124575" y="7900458"/>
              <a:ext cx="4726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000" dirty="0" err="1" smtClean="0"/>
                <a:t>Click</a:t>
              </a:r>
              <a:endParaRPr lang="es-MX" sz="1000" dirty="0"/>
            </a:p>
          </p:txBody>
        </p:sp>
        <p:cxnSp>
          <p:nvCxnSpPr>
            <p:cNvPr id="54" name="Conector recto de flecha 53"/>
            <p:cNvCxnSpPr>
              <a:stCxn id="53" idx="1"/>
            </p:cNvCxnSpPr>
            <p:nvPr/>
          </p:nvCxnSpPr>
          <p:spPr>
            <a:xfrm flipH="1">
              <a:off x="5835598" y="8023569"/>
              <a:ext cx="288977" cy="97048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" name="CuadroTexto 54"/>
          <p:cNvSpPr txBox="1"/>
          <p:nvPr/>
        </p:nvSpPr>
        <p:spPr>
          <a:xfrm>
            <a:off x="3246218" y="2828353"/>
            <a:ext cx="31146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 smtClean="0"/>
              <a:t>2. Ubicar </a:t>
            </a:r>
            <a:r>
              <a:rPr lang="es-MX" sz="1200" dirty="0" err="1" smtClean="0"/>
              <a:t>shp</a:t>
            </a:r>
            <a:r>
              <a:rPr lang="es-MX" sz="1200" dirty="0" smtClean="0"/>
              <a:t> y checar </a:t>
            </a:r>
            <a:r>
              <a:rPr lang="es-MX" sz="1200" dirty="0" err="1" smtClean="0"/>
              <a:t>georeferencia</a:t>
            </a:r>
            <a:endParaRPr lang="es-MX" sz="1200" dirty="0"/>
          </a:p>
        </p:txBody>
      </p:sp>
      <p:sp>
        <p:nvSpPr>
          <p:cNvPr id="56" name="CuadroTexto 55"/>
          <p:cNvSpPr txBox="1"/>
          <p:nvPr/>
        </p:nvSpPr>
        <p:spPr>
          <a:xfrm>
            <a:off x="209600" y="5355507"/>
            <a:ext cx="31146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 smtClean="0"/>
              <a:t>3. </a:t>
            </a:r>
            <a:r>
              <a:rPr lang="es-MX" sz="1200" dirty="0" smtClean="0"/>
              <a:t>Habilitar mouse, etiqueta y atributos</a:t>
            </a:r>
            <a:endParaRPr lang="es-MX" sz="1200" dirty="0"/>
          </a:p>
        </p:txBody>
      </p:sp>
      <p:sp>
        <p:nvSpPr>
          <p:cNvPr id="60" name="CuadroTexto 59"/>
          <p:cNvSpPr txBox="1"/>
          <p:nvPr/>
        </p:nvSpPr>
        <p:spPr>
          <a:xfrm>
            <a:off x="3983013" y="5428593"/>
            <a:ext cx="27607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 smtClean="0"/>
              <a:t>4. Despliegue de leyenda</a:t>
            </a:r>
            <a:endParaRPr lang="es-MX" sz="1200" dirty="0"/>
          </a:p>
        </p:txBody>
      </p:sp>
    </p:spTree>
    <p:extLst>
      <p:ext uri="{BB962C8B-B14F-4D97-AF65-F5344CB8AC3E}">
        <p14:creationId xmlns:p14="http://schemas.microsoft.com/office/powerpoint/2010/main" val="24022217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39458" t="39062" r="30674" b="8333"/>
          <a:stretch/>
        </p:blipFill>
        <p:spPr>
          <a:xfrm>
            <a:off x="266699" y="323850"/>
            <a:ext cx="3086101" cy="3055844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350063" y="2144244"/>
            <a:ext cx="13236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dirty="0" smtClean="0"/>
              <a:t>Selección de campos a mostrar</a:t>
            </a:r>
            <a:endParaRPr lang="es-MX" sz="1000" dirty="0"/>
          </a:p>
        </p:txBody>
      </p:sp>
      <p:sp>
        <p:nvSpPr>
          <p:cNvPr id="4" name="CuadroTexto 3"/>
          <p:cNvSpPr txBox="1"/>
          <p:nvPr/>
        </p:nvSpPr>
        <p:spPr>
          <a:xfrm>
            <a:off x="1939663" y="1651717"/>
            <a:ext cx="13236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dirty="0" smtClean="0"/>
              <a:t>Colores del balón de leyenda</a:t>
            </a:r>
            <a:endParaRPr lang="es-MX" sz="1000" dirty="0"/>
          </a:p>
        </p:txBody>
      </p:sp>
      <p:cxnSp>
        <p:nvCxnSpPr>
          <p:cNvPr id="6" name="Conector angular 5"/>
          <p:cNvCxnSpPr/>
          <p:nvPr/>
        </p:nvCxnSpPr>
        <p:spPr>
          <a:xfrm rot="5400000">
            <a:off x="2952895" y="2030600"/>
            <a:ext cx="483060" cy="227289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de flecha 10"/>
          <p:cNvCxnSpPr/>
          <p:nvPr/>
        </p:nvCxnSpPr>
        <p:spPr>
          <a:xfrm flipV="1">
            <a:off x="722924" y="1902714"/>
            <a:ext cx="90" cy="30285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uadroTexto 13"/>
          <p:cNvSpPr txBox="1"/>
          <p:nvPr/>
        </p:nvSpPr>
        <p:spPr>
          <a:xfrm>
            <a:off x="2267468" y="800550"/>
            <a:ext cx="13236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dirty="0" smtClean="0"/>
              <a:t>Título</a:t>
            </a:r>
            <a:endParaRPr lang="es-MX" sz="1000" dirty="0"/>
          </a:p>
        </p:txBody>
      </p:sp>
      <p:sp>
        <p:nvSpPr>
          <p:cNvPr id="16" name="CuadroTexto 15"/>
          <p:cNvSpPr txBox="1"/>
          <p:nvPr/>
        </p:nvSpPr>
        <p:spPr>
          <a:xfrm>
            <a:off x="3591145" y="3302749"/>
            <a:ext cx="13236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dirty="0" err="1" smtClean="0"/>
              <a:t>Click</a:t>
            </a:r>
            <a:endParaRPr lang="es-MX" sz="1000" dirty="0"/>
          </a:p>
        </p:txBody>
      </p:sp>
      <p:cxnSp>
        <p:nvCxnSpPr>
          <p:cNvPr id="20" name="Conector recto de flecha 19"/>
          <p:cNvCxnSpPr/>
          <p:nvPr/>
        </p:nvCxnSpPr>
        <p:spPr>
          <a:xfrm flipH="1" flipV="1">
            <a:off x="2601501" y="3379694"/>
            <a:ext cx="989644" cy="4616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Grupo 30"/>
          <p:cNvGrpSpPr/>
          <p:nvPr/>
        </p:nvGrpSpPr>
        <p:grpSpPr>
          <a:xfrm>
            <a:off x="259299" y="3548415"/>
            <a:ext cx="4095028" cy="3643956"/>
            <a:chOff x="1173704" y="3548415"/>
            <a:chExt cx="4095028" cy="3643956"/>
          </a:xfrm>
        </p:grpSpPr>
        <p:pic>
          <p:nvPicPr>
            <p:cNvPr id="30" name="Imagen 29"/>
            <p:cNvPicPr>
              <a:picLocks noChangeAspect="1"/>
            </p:cNvPicPr>
            <p:nvPr/>
          </p:nvPicPr>
          <p:blipFill rotWithShape="1">
            <a:blip r:embed="rId3"/>
            <a:srcRect l="39379" t="38619" r="30202" b="6903"/>
            <a:stretch/>
          </p:blipFill>
          <p:spPr>
            <a:xfrm>
              <a:off x="1173704" y="3548415"/>
              <a:ext cx="3618998" cy="3643956"/>
            </a:xfrm>
            <a:prstGeom prst="rect">
              <a:avLst/>
            </a:prstGeom>
          </p:spPr>
        </p:pic>
        <p:sp>
          <p:nvSpPr>
            <p:cNvPr id="21" name="CuadroTexto 20"/>
            <p:cNvSpPr txBox="1"/>
            <p:nvPr/>
          </p:nvSpPr>
          <p:spPr>
            <a:xfrm>
              <a:off x="3536553" y="4147541"/>
              <a:ext cx="132367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000" dirty="0" smtClean="0"/>
                <a:t>Nombre de la capa</a:t>
              </a:r>
              <a:endParaRPr lang="es-MX" sz="1000" dirty="0"/>
            </a:p>
          </p:txBody>
        </p:sp>
        <p:sp>
          <p:nvSpPr>
            <p:cNvPr id="22" name="CuadroTexto 21"/>
            <p:cNvSpPr txBox="1"/>
            <p:nvPr/>
          </p:nvSpPr>
          <p:spPr>
            <a:xfrm>
              <a:off x="2896039" y="4753765"/>
              <a:ext cx="168522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000" dirty="0" smtClean="0"/>
                <a:t>Descripción de la capa</a:t>
              </a:r>
              <a:endParaRPr lang="es-MX" sz="1000" dirty="0"/>
            </a:p>
          </p:txBody>
        </p:sp>
        <p:cxnSp>
          <p:nvCxnSpPr>
            <p:cNvPr id="24" name="Conector recto de flecha 23"/>
            <p:cNvCxnSpPr/>
            <p:nvPr/>
          </p:nvCxnSpPr>
          <p:spPr>
            <a:xfrm flipH="1" flipV="1">
              <a:off x="2514600" y="4314825"/>
              <a:ext cx="981075" cy="10418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CuadroTexto 25"/>
            <p:cNvSpPr txBox="1"/>
            <p:nvPr/>
          </p:nvSpPr>
          <p:spPr>
            <a:xfrm>
              <a:off x="4792702" y="6401218"/>
              <a:ext cx="47603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000" dirty="0" err="1" smtClean="0"/>
                <a:t>Click</a:t>
              </a:r>
              <a:endParaRPr lang="es-MX" sz="1000" dirty="0"/>
            </a:p>
          </p:txBody>
        </p:sp>
        <p:cxnSp>
          <p:nvCxnSpPr>
            <p:cNvPr id="28" name="Conector recto de flecha 27"/>
            <p:cNvCxnSpPr/>
            <p:nvPr/>
          </p:nvCxnSpPr>
          <p:spPr>
            <a:xfrm flipH="1">
              <a:off x="4316231" y="6556043"/>
              <a:ext cx="476250" cy="13335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CuadroTexto 28"/>
          <p:cNvSpPr txBox="1"/>
          <p:nvPr/>
        </p:nvSpPr>
        <p:spPr>
          <a:xfrm>
            <a:off x="3495675" y="344191"/>
            <a:ext cx="31146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 smtClean="0"/>
              <a:t>5. Seleccionar información que se mostrará en el balón de leyenda, con título y colores con los que se mostrarán en </a:t>
            </a:r>
            <a:r>
              <a:rPr lang="es-MX" sz="1200" dirty="0" err="1" smtClean="0"/>
              <a:t>kml</a:t>
            </a:r>
            <a:endParaRPr lang="es-MX" sz="1200" dirty="0"/>
          </a:p>
        </p:txBody>
      </p:sp>
      <p:sp>
        <p:nvSpPr>
          <p:cNvPr id="32" name="CuadroTexto 31"/>
          <p:cNvSpPr txBox="1"/>
          <p:nvPr/>
        </p:nvSpPr>
        <p:spPr>
          <a:xfrm>
            <a:off x="3945825" y="5047227"/>
            <a:ext cx="26645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 smtClean="0"/>
              <a:t>6. El archivo se despliega directamente en el Google </a:t>
            </a:r>
            <a:r>
              <a:rPr lang="es-MX" sz="1200" dirty="0" err="1" smtClean="0"/>
              <a:t>Earth</a:t>
            </a:r>
            <a:r>
              <a:rPr lang="es-MX" sz="1200" dirty="0" smtClean="0"/>
              <a:t>, con referencia y modificaciones estéticas dadas por el ejecutor.</a:t>
            </a:r>
            <a:endParaRPr lang="es-MX" sz="1200" dirty="0"/>
          </a:p>
        </p:txBody>
      </p:sp>
      <p:sp>
        <p:nvSpPr>
          <p:cNvPr id="34" name="CuadroTexto 33"/>
          <p:cNvSpPr txBox="1"/>
          <p:nvPr/>
        </p:nvSpPr>
        <p:spPr>
          <a:xfrm>
            <a:off x="266699" y="7347196"/>
            <a:ext cx="43954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 smtClean="0"/>
              <a:t>7. </a:t>
            </a:r>
            <a:r>
              <a:rPr lang="es-ES" sz="1200" b="1" dirty="0"/>
              <a:t>PRÁCTICA</a:t>
            </a:r>
            <a:r>
              <a:rPr lang="es-ES" sz="1200" dirty="0"/>
              <a:t>: </a:t>
            </a:r>
            <a:r>
              <a:rPr lang="es-MX" sz="1200" dirty="0" smtClean="0"/>
              <a:t>Realizar cada uno de los pasos anteriores con todos los </a:t>
            </a:r>
            <a:r>
              <a:rPr lang="es-MX" sz="1200" dirty="0" err="1" smtClean="0"/>
              <a:t>shp</a:t>
            </a:r>
            <a:r>
              <a:rPr lang="es-MX" sz="1200" dirty="0" smtClean="0"/>
              <a:t> ubicados dentro de la carpeta de la práctica 2; abrirlos en Google </a:t>
            </a:r>
            <a:r>
              <a:rPr lang="es-MX" sz="1200" dirty="0" err="1" smtClean="0"/>
              <a:t>Earth</a:t>
            </a:r>
            <a:r>
              <a:rPr lang="es-MX" sz="1200" dirty="0" smtClean="0"/>
              <a:t> y enviar los </a:t>
            </a:r>
            <a:r>
              <a:rPr lang="es-MX" sz="1200" dirty="0" err="1" smtClean="0"/>
              <a:t>kml</a:t>
            </a:r>
            <a:r>
              <a:rPr lang="es-MX" sz="1200" dirty="0" smtClean="0"/>
              <a:t> en una carpeta con sus apellidos a griselgtza@gmail.com</a:t>
            </a:r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val="101734970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68</TotalTime>
  <Words>182</Words>
  <Application>Microsoft Office PowerPoint</Application>
  <PresentationFormat>Carta (216 x 279 mm)</PresentationFormat>
  <Paragraphs>28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Grisel</dc:creator>
  <cp:lastModifiedBy>Grisel</cp:lastModifiedBy>
  <cp:revision>8</cp:revision>
  <dcterms:created xsi:type="dcterms:W3CDTF">2015-01-19T20:43:19Z</dcterms:created>
  <dcterms:modified xsi:type="dcterms:W3CDTF">2015-01-19T21:52:11Z</dcterms:modified>
</cp:coreProperties>
</file>