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47" r:id="rId1"/>
  </p:sld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9" r:id="rId9"/>
    <p:sldId id="271" r:id="rId10"/>
    <p:sldId id="273" r:id="rId11"/>
    <p:sldId id="275" r:id="rId12"/>
    <p:sldId id="276" r:id="rId13"/>
    <p:sldId id="277" r:id="rId14"/>
    <p:sldId id="279" r:id="rId15"/>
    <p:sldId id="281" r:id="rId16"/>
    <p:sldId id="264" r:id="rId17"/>
    <p:sldId id="265" r:id="rId18"/>
    <p:sldId id="266" r:id="rId19"/>
    <p:sldId id="267" r:id="rId20"/>
    <p:sldId id="268" r:id="rId21"/>
    <p:sldId id="282" r:id="rId22"/>
  </p:sldIdLst>
  <p:sldSz cx="8496300" cy="9144000"/>
  <p:notesSz cx="6858000" cy="9144000"/>
  <p:defaultTextStyle>
    <a:defPPr>
      <a:defRPr lang="es-MX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54" d="100"/>
          <a:sy n="54" d="100"/>
        </p:scale>
        <p:origin x="1014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804829" y="3352802"/>
            <a:ext cx="6132919" cy="3017041"/>
          </a:xfrm>
        </p:spPr>
        <p:txBody>
          <a:bodyPr anchor="b">
            <a:normAutofit/>
          </a:bodyPr>
          <a:lstStyle>
            <a:lvl1pPr>
              <a:defRPr sz="5018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04829" y="6369841"/>
            <a:ext cx="6132919" cy="1501711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2483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84966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27449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69932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12415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54898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97381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39864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 smtClean="0"/>
              <a:t>Haga clic para modificar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00B80F-BF22-4932-ADC5-0CDB10F6612E}" type="datetimeFigureOut">
              <a:rPr lang="es-MX" smtClean="0"/>
              <a:t>26/02/2019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9" name="Freeform 8"/>
          <p:cNvSpPr/>
          <p:nvPr/>
        </p:nvSpPr>
        <p:spPr bwMode="auto">
          <a:xfrm>
            <a:off x="-29472" y="5761545"/>
            <a:ext cx="1296627" cy="1042375"/>
          </a:xfrm>
          <a:custGeom>
            <a:avLst/>
            <a:gdLst/>
            <a:ahLst/>
            <a:cxnLst/>
            <a:rect l="l" t="t" r="r" b="b"/>
            <a:pathLst>
              <a:path w="8042" h="10000">
                <a:moveTo>
                  <a:pt x="5799" y="10000"/>
                </a:moveTo>
                <a:cubicBezTo>
                  <a:pt x="5880" y="10000"/>
                  <a:pt x="5934" y="9940"/>
                  <a:pt x="5961" y="9880"/>
                </a:cubicBezTo>
                <a:cubicBezTo>
                  <a:pt x="5961" y="9820"/>
                  <a:pt x="5988" y="9820"/>
                  <a:pt x="5988" y="9820"/>
                </a:cubicBezTo>
                <a:lnTo>
                  <a:pt x="8042" y="5260"/>
                </a:lnTo>
                <a:cubicBezTo>
                  <a:pt x="8096" y="5140"/>
                  <a:pt x="8096" y="4901"/>
                  <a:pt x="8042" y="4721"/>
                </a:cubicBezTo>
                <a:lnTo>
                  <a:pt x="5988" y="221"/>
                </a:lnTo>
                <a:cubicBezTo>
                  <a:pt x="5988" y="160"/>
                  <a:pt x="5961" y="160"/>
                  <a:pt x="5961" y="160"/>
                </a:cubicBezTo>
                <a:cubicBezTo>
                  <a:pt x="5934" y="101"/>
                  <a:pt x="5880" y="41"/>
                  <a:pt x="5799" y="41"/>
                </a:cubicBezTo>
                <a:lnTo>
                  <a:pt x="18" y="0"/>
                </a:lnTo>
                <a:cubicBezTo>
                  <a:pt x="12" y="3330"/>
                  <a:pt x="6" y="6661"/>
                  <a:pt x="0" y="9991"/>
                </a:cubicBezTo>
                <a:lnTo>
                  <a:pt x="5799" y="1000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393348" y="6039389"/>
            <a:ext cx="543542" cy="486833"/>
          </a:xfrm>
        </p:spPr>
        <p:txBody>
          <a:bodyPr/>
          <a:lstStyle/>
          <a:p>
            <a:fld id="{2B7B1051-9A8C-46B5-BBC2-C1468ED2115F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5590912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07416" y="832147"/>
            <a:ext cx="6122464" cy="1707853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804828" y="2844800"/>
            <a:ext cx="6125053" cy="5036829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00B80F-BF22-4932-ADC5-0CDB10F6612E}" type="datetimeFigureOut">
              <a:rPr lang="es-MX" smtClean="0"/>
              <a:t>26/02/2019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54" y="948259"/>
            <a:ext cx="1262139" cy="677340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7B1051-9A8C-46B5-BBC2-C1468ED2115F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2438998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04828" y="2766083"/>
            <a:ext cx="6125053" cy="1958400"/>
          </a:xfrm>
        </p:spPr>
        <p:txBody>
          <a:bodyPr anchor="b"/>
          <a:lstStyle>
            <a:lvl1pPr algn="l">
              <a:defRPr sz="3717" b="0" cap="none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804828" y="4775200"/>
            <a:ext cx="6125053" cy="1147200"/>
          </a:xfrm>
        </p:spPr>
        <p:txBody>
          <a:bodyPr anchor="t"/>
          <a:lstStyle>
            <a:lvl1pPr marL="0" indent="0" algn="l">
              <a:buNone/>
              <a:defRPr sz="1858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24830" indent="0">
              <a:buNone/>
              <a:defRPr sz="1673">
                <a:solidFill>
                  <a:schemeClr val="tx1">
                    <a:tint val="75000"/>
                  </a:schemeClr>
                </a:solidFill>
              </a:defRPr>
            </a:lvl2pPr>
            <a:lvl3pPr marL="849660" indent="0">
              <a:buNone/>
              <a:defRPr sz="1487">
                <a:solidFill>
                  <a:schemeClr val="tx1">
                    <a:tint val="75000"/>
                  </a:schemeClr>
                </a:solidFill>
              </a:defRPr>
            </a:lvl3pPr>
            <a:lvl4pPr marL="1274491" indent="0">
              <a:buNone/>
              <a:defRPr sz="1301">
                <a:solidFill>
                  <a:schemeClr val="tx1">
                    <a:tint val="75000"/>
                  </a:schemeClr>
                </a:solidFill>
              </a:defRPr>
            </a:lvl4pPr>
            <a:lvl5pPr marL="1699321" indent="0">
              <a:buNone/>
              <a:defRPr sz="1301">
                <a:solidFill>
                  <a:schemeClr val="tx1">
                    <a:tint val="75000"/>
                  </a:schemeClr>
                </a:solidFill>
              </a:defRPr>
            </a:lvl5pPr>
            <a:lvl6pPr marL="2124151" indent="0">
              <a:buNone/>
              <a:defRPr sz="1301">
                <a:solidFill>
                  <a:schemeClr val="tx1">
                    <a:tint val="75000"/>
                  </a:schemeClr>
                </a:solidFill>
              </a:defRPr>
            </a:lvl6pPr>
            <a:lvl7pPr marL="2548981" indent="0">
              <a:buNone/>
              <a:defRPr sz="1301">
                <a:solidFill>
                  <a:schemeClr val="tx1">
                    <a:tint val="75000"/>
                  </a:schemeClr>
                </a:solidFill>
              </a:defRPr>
            </a:lvl7pPr>
            <a:lvl8pPr marL="2973812" indent="0">
              <a:buNone/>
              <a:defRPr sz="1301">
                <a:solidFill>
                  <a:schemeClr val="tx1">
                    <a:tint val="75000"/>
                  </a:schemeClr>
                </a:solidFill>
              </a:defRPr>
            </a:lvl8pPr>
            <a:lvl9pPr marL="3398642" indent="0">
              <a:buNone/>
              <a:defRPr sz="1301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00B80F-BF22-4932-ADC5-0CDB10F6612E}" type="datetimeFigureOut">
              <a:rPr lang="es-MX" smtClean="0"/>
              <a:t>26/02/2019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54" y="4222037"/>
            <a:ext cx="1262139" cy="677340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75016" y="4325521"/>
            <a:ext cx="543542" cy="486833"/>
          </a:xfrm>
        </p:spPr>
        <p:txBody>
          <a:bodyPr/>
          <a:lstStyle/>
          <a:p>
            <a:fld id="{2B7B1051-9A8C-46B5-BBC2-C1468ED2115F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77263437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804829" y="2848942"/>
            <a:ext cx="2971039" cy="5023196"/>
          </a:xfrm>
        </p:spPr>
        <p:txBody>
          <a:bodyPr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59248" y="2848942"/>
            <a:ext cx="2970632" cy="5023196"/>
          </a:xfrm>
        </p:spPr>
        <p:txBody>
          <a:bodyPr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00B80F-BF22-4932-ADC5-0CDB10F6612E}" type="datetimeFigureOut">
              <a:rPr lang="es-MX" smtClean="0"/>
              <a:t>26/02/2019</a:t>
            </a:fld>
            <a:endParaRPr lang="es-MX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9" name="Freeform 11"/>
          <p:cNvSpPr/>
          <p:nvPr/>
        </p:nvSpPr>
        <p:spPr bwMode="auto">
          <a:xfrm flipV="1">
            <a:off x="54" y="948259"/>
            <a:ext cx="1262139" cy="677340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0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75016" y="1050378"/>
            <a:ext cx="543542" cy="486833"/>
          </a:xfrm>
        </p:spPr>
        <p:txBody>
          <a:bodyPr/>
          <a:lstStyle/>
          <a:p>
            <a:fld id="{2B7B1051-9A8C-46B5-BBC2-C1468ED2115F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88964669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104889" y="2968835"/>
            <a:ext cx="2670979" cy="768349"/>
          </a:xfrm>
        </p:spPr>
        <p:txBody>
          <a:bodyPr anchor="b">
            <a:noAutofit/>
          </a:bodyPr>
          <a:lstStyle>
            <a:lvl1pPr marL="0" indent="0">
              <a:buNone/>
              <a:defRPr sz="2230" b="0"/>
            </a:lvl1pPr>
            <a:lvl2pPr marL="424830" indent="0">
              <a:buNone/>
              <a:defRPr sz="1858" b="1"/>
            </a:lvl2pPr>
            <a:lvl3pPr marL="849660" indent="0">
              <a:buNone/>
              <a:defRPr sz="1673" b="1"/>
            </a:lvl3pPr>
            <a:lvl4pPr marL="1274491" indent="0">
              <a:buNone/>
              <a:defRPr sz="1487" b="1"/>
            </a:lvl4pPr>
            <a:lvl5pPr marL="1699321" indent="0">
              <a:buNone/>
              <a:defRPr sz="1487" b="1"/>
            </a:lvl5pPr>
            <a:lvl6pPr marL="2124151" indent="0">
              <a:buNone/>
              <a:defRPr sz="1487" b="1"/>
            </a:lvl6pPr>
            <a:lvl7pPr marL="2548981" indent="0">
              <a:buNone/>
              <a:defRPr sz="1487" b="1"/>
            </a:lvl7pPr>
            <a:lvl8pPr marL="2973812" indent="0">
              <a:buNone/>
              <a:defRPr sz="1487" b="1"/>
            </a:lvl8pPr>
            <a:lvl9pPr marL="3398642" indent="0">
              <a:buNone/>
              <a:defRPr sz="1487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804827" y="3737185"/>
            <a:ext cx="2971040" cy="4140937"/>
          </a:xfrm>
        </p:spPr>
        <p:txBody>
          <a:bodyPr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255510" y="2964531"/>
            <a:ext cx="2669718" cy="768349"/>
          </a:xfrm>
        </p:spPr>
        <p:txBody>
          <a:bodyPr anchor="b">
            <a:noAutofit/>
          </a:bodyPr>
          <a:lstStyle>
            <a:lvl1pPr marL="0" indent="0">
              <a:buNone/>
              <a:defRPr sz="2230" b="0"/>
            </a:lvl1pPr>
            <a:lvl2pPr marL="424830" indent="0">
              <a:buNone/>
              <a:defRPr sz="1858" b="1"/>
            </a:lvl2pPr>
            <a:lvl3pPr marL="849660" indent="0">
              <a:buNone/>
              <a:defRPr sz="1673" b="1"/>
            </a:lvl3pPr>
            <a:lvl4pPr marL="1274491" indent="0">
              <a:buNone/>
              <a:defRPr sz="1487" b="1"/>
            </a:lvl4pPr>
            <a:lvl5pPr marL="1699321" indent="0">
              <a:buNone/>
              <a:defRPr sz="1487" b="1"/>
            </a:lvl5pPr>
            <a:lvl6pPr marL="2124151" indent="0">
              <a:buNone/>
              <a:defRPr sz="1487" b="1"/>
            </a:lvl6pPr>
            <a:lvl7pPr marL="2548981" indent="0">
              <a:buNone/>
              <a:defRPr sz="1487" b="1"/>
            </a:lvl7pPr>
            <a:lvl8pPr marL="2973812" indent="0">
              <a:buNone/>
              <a:defRPr sz="1487" b="1"/>
            </a:lvl8pPr>
            <a:lvl9pPr marL="3398642" indent="0">
              <a:buNone/>
              <a:defRPr sz="1487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955910" y="3732881"/>
            <a:ext cx="2969319" cy="4140937"/>
          </a:xfrm>
        </p:spPr>
        <p:txBody>
          <a:bodyPr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00B80F-BF22-4932-ADC5-0CDB10F6612E}" type="datetimeFigureOut">
              <a:rPr lang="es-MX" smtClean="0"/>
              <a:t>26/02/2019</a:t>
            </a:fld>
            <a:endParaRPr lang="es-MX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54" y="948259"/>
            <a:ext cx="1262139" cy="677340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2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75016" y="1050378"/>
            <a:ext cx="543542" cy="486833"/>
          </a:xfrm>
        </p:spPr>
        <p:txBody>
          <a:bodyPr/>
          <a:lstStyle/>
          <a:p>
            <a:fld id="{2B7B1051-9A8C-46B5-BBC2-C1468ED2115F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185020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07415" y="832147"/>
            <a:ext cx="6122465" cy="1707853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00B80F-BF22-4932-ADC5-0CDB10F6612E}" type="datetimeFigureOut">
              <a:rPr lang="es-MX" smtClean="0"/>
              <a:t>26/02/2019</a:t>
            </a:fld>
            <a:endParaRPr lang="es-MX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8" name="Freeform 11"/>
          <p:cNvSpPr/>
          <p:nvPr/>
        </p:nvSpPr>
        <p:spPr bwMode="auto">
          <a:xfrm flipV="1">
            <a:off x="54" y="948259"/>
            <a:ext cx="1262139" cy="677340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7B1051-9A8C-46B5-BBC2-C1468ED2115F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51593931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00B80F-BF22-4932-ADC5-0CDB10F6612E}" type="datetimeFigureOut">
              <a:rPr lang="es-MX" smtClean="0"/>
              <a:t>26/02/2019</a:t>
            </a:fld>
            <a:endParaRPr lang="es-MX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Freeform 11"/>
          <p:cNvSpPr/>
          <p:nvPr/>
        </p:nvSpPr>
        <p:spPr bwMode="auto">
          <a:xfrm flipV="1">
            <a:off x="54" y="948259"/>
            <a:ext cx="1262139" cy="677340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7B1051-9A8C-46B5-BBC2-C1468ED2115F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32082269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04827" y="594784"/>
            <a:ext cx="2443322" cy="1301749"/>
          </a:xfrm>
        </p:spPr>
        <p:txBody>
          <a:bodyPr anchor="b"/>
          <a:lstStyle>
            <a:lvl1pPr algn="l">
              <a:defRPr sz="1858" b="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407497" y="594786"/>
            <a:ext cx="3522383" cy="7219951"/>
          </a:xfrm>
        </p:spPr>
        <p:txBody>
          <a:bodyPr anchor="ctr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804827" y="2131484"/>
            <a:ext cx="2443322" cy="5683248"/>
          </a:xfrm>
        </p:spPr>
        <p:txBody>
          <a:bodyPr/>
          <a:lstStyle>
            <a:lvl1pPr marL="0" indent="0">
              <a:buNone/>
              <a:defRPr sz="1301"/>
            </a:lvl1pPr>
            <a:lvl2pPr marL="424830" indent="0">
              <a:buNone/>
              <a:defRPr sz="1115"/>
            </a:lvl2pPr>
            <a:lvl3pPr marL="849660" indent="0">
              <a:buNone/>
              <a:defRPr sz="929"/>
            </a:lvl3pPr>
            <a:lvl4pPr marL="1274491" indent="0">
              <a:buNone/>
              <a:defRPr sz="836"/>
            </a:lvl4pPr>
            <a:lvl5pPr marL="1699321" indent="0">
              <a:buNone/>
              <a:defRPr sz="836"/>
            </a:lvl5pPr>
            <a:lvl6pPr marL="2124151" indent="0">
              <a:buNone/>
              <a:defRPr sz="836"/>
            </a:lvl6pPr>
            <a:lvl7pPr marL="2548981" indent="0">
              <a:buNone/>
              <a:defRPr sz="836"/>
            </a:lvl7pPr>
            <a:lvl8pPr marL="2973812" indent="0">
              <a:buNone/>
              <a:defRPr sz="836"/>
            </a:lvl8pPr>
            <a:lvl9pPr marL="3398642" indent="0">
              <a:buNone/>
              <a:defRPr sz="836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00B80F-BF22-4932-ADC5-0CDB10F6612E}" type="datetimeFigureOut">
              <a:rPr lang="es-MX" smtClean="0"/>
              <a:t>26/02/2019</a:t>
            </a:fld>
            <a:endParaRPr lang="es-MX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54" y="948259"/>
            <a:ext cx="1262139" cy="677340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7B1051-9A8C-46B5-BBC2-C1468ED2115F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7425330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04828" y="6400800"/>
            <a:ext cx="6125053" cy="755651"/>
          </a:xfrm>
        </p:spPr>
        <p:txBody>
          <a:bodyPr anchor="b">
            <a:normAutofit/>
          </a:bodyPr>
          <a:lstStyle>
            <a:lvl1pPr algn="l">
              <a:defRPr sz="2230" b="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804828" y="846620"/>
            <a:ext cx="6125053" cy="5139960"/>
          </a:xfrm>
        </p:spPr>
        <p:txBody>
          <a:bodyPr anchor="t">
            <a:normAutofit/>
          </a:bodyPr>
          <a:lstStyle>
            <a:lvl1pPr marL="0" indent="0" algn="ctr">
              <a:buNone/>
              <a:defRPr sz="1487"/>
            </a:lvl1pPr>
            <a:lvl2pPr marL="424830" indent="0">
              <a:buNone/>
              <a:defRPr sz="1487"/>
            </a:lvl2pPr>
            <a:lvl3pPr marL="849660" indent="0">
              <a:buNone/>
              <a:defRPr sz="1487"/>
            </a:lvl3pPr>
            <a:lvl4pPr marL="1274491" indent="0">
              <a:buNone/>
              <a:defRPr sz="1487"/>
            </a:lvl4pPr>
            <a:lvl5pPr marL="1699321" indent="0">
              <a:buNone/>
              <a:defRPr sz="1487"/>
            </a:lvl5pPr>
            <a:lvl6pPr marL="2124151" indent="0">
              <a:buNone/>
              <a:defRPr sz="1487"/>
            </a:lvl6pPr>
            <a:lvl7pPr marL="2548981" indent="0">
              <a:buNone/>
              <a:defRPr sz="1487"/>
            </a:lvl7pPr>
            <a:lvl8pPr marL="2973812" indent="0">
              <a:buNone/>
              <a:defRPr sz="1487"/>
            </a:lvl8pPr>
            <a:lvl9pPr marL="3398642" indent="0">
              <a:buNone/>
              <a:defRPr sz="1487"/>
            </a:lvl9pPr>
          </a:lstStyle>
          <a:p>
            <a:r>
              <a:rPr lang="es-ES" smtClean="0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804828" y="7156451"/>
            <a:ext cx="6125053" cy="658283"/>
          </a:xfrm>
        </p:spPr>
        <p:txBody>
          <a:bodyPr>
            <a:normAutofit/>
          </a:bodyPr>
          <a:lstStyle>
            <a:lvl1pPr marL="0" indent="0">
              <a:buNone/>
              <a:defRPr sz="1115"/>
            </a:lvl1pPr>
            <a:lvl2pPr marL="424830" indent="0">
              <a:buNone/>
              <a:defRPr sz="1115"/>
            </a:lvl2pPr>
            <a:lvl3pPr marL="849660" indent="0">
              <a:buNone/>
              <a:defRPr sz="929"/>
            </a:lvl3pPr>
            <a:lvl4pPr marL="1274491" indent="0">
              <a:buNone/>
              <a:defRPr sz="836"/>
            </a:lvl4pPr>
            <a:lvl5pPr marL="1699321" indent="0">
              <a:buNone/>
              <a:defRPr sz="836"/>
            </a:lvl5pPr>
            <a:lvl6pPr marL="2124151" indent="0">
              <a:buNone/>
              <a:defRPr sz="836"/>
            </a:lvl6pPr>
            <a:lvl7pPr marL="2548981" indent="0">
              <a:buNone/>
              <a:defRPr sz="836"/>
            </a:lvl7pPr>
            <a:lvl8pPr marL="2973812" indent="0">
              <a:buNone/>
              <a:defRPr sz="836"/>
            </a:lvl8pPr>
            <a:lvl9pPr marL="3398642" indent="0">
              <a:buNone/>
              <a:defRPr sz="836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00B80F-BF22-4932-ADC5-0CDB10F6612E}" type="datetimeFigureOut">
              <a:rPr lang="es-MX" smtClean="0"/>
              <a:t>26/02/2019</a:t>
            </a:fld>
            <a:endParaRPr lang="es-MX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54" y="6547547"/>
            <a:ext cx="1262139" cy="677340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475016" y="6644118"/>
            <a:ext cx="543542" cy="486833"/>
          </a:xfrm>
        </p:spPr>
        <p:txBody>
          <a:bodyPr/>
          <a:lstStyle/>
          <a:p>
            <a:fld id="{2B7B1051-9A8C-46B5-BBC2-C1468ED2115F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08660988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ítulo y descrip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04828" y="812800"/>
            <a:ext cx="6125053" cy="4156053"/>
          </a:xfrm>
        </p:spPr>
        <p:txBody>
          <a:bodyPr anchor="ctr">
            <a:normAutofit/>
          </a:bodyPr>
          <a:lstStyle>
            <a:lvl1pPr algn="l">
              <a:defRPr sz="4460" b="0" cap="none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804828" y="5805395"/>
            <a:ext cx="6125053" cy="2074485"/>
          </a:xfrm>
        </p:spPr>
        <p:txBody>
          <a:bodyPr anchor="ctr">
            <a:normAutofit/>
          </a:bodyPr>
          <a:lstStyle>
            <a:lvl1pPr marL="0" indent="0" algn="l">
              <a:buNone/>
              <a:defRPr sz="1673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24830" indent="0">
              <a:buNone/>
              <a:defRPr sz="1673">
                <a:solidFill>
                  <a:schemeClr val="tx1">
                    <a:tint val="75000"/>
                  </a:schemeClr>
                </a:solidFill>
              </a:defRPr>
            </a:lvl2pPr>
            <a:lvl3pPr marL="849660" indent="0">
              <a:buNone/>
              <a:defRPr sz="1487">
                <a:solidFill>
                  <a:schemeClr val="tx1">
                    <a:tint val="75000"/>
                  </a:schemeClr>
                </a:solidFill>
              </a:defRPr>
            </a:lvl3pPr>
            <a:lvl4pPr marL="1274491" indent="0">
              <a:buNone/>
              <a:defRPr sz="1301">
                <a:solidFill>
                  <a:schemeClr val="tx1">
                    <a:tint val="75000"/>
                  </a:schemeClr>
                </a:solidFill>
              </a:defRPr>
            </a:lvl4pPr>
            <a:lvl5pPr marL="1699321" indent="0">
              <a:buNone/>
              <a:defRPr sz="1301">
                <a:solidFill>
                  <a:schemeClr val="tx1">
                    <a:tint val="75000"/>
                  </a:schemeClr>
                </a:solidFill>
              </a:defRPr>
            </a:lvl5pPr>
            <a:lvl6pPr marL="2124151" indent="0">
              <a:buNone/>
              <a:defRPr sz="1301">
                <a:solidFill>
                  <a:schemeClr val="tx1">
                    <a:tint val="75000"/>
                  </a:schemeClr>
                </a:solidFill>
              </a:defRPr>
            </a:lvl6pPr>
            <a:lvl7pPr marL="2548981" indent="0">
              <a:buNone/>
              <a:defRPr sz="1301">
                <a:solidFill>
                  <a:schemeClr val="tx1">
                    <a:tint val="75000"/>
                  </a:schemeClr>
                </a:solidFill>
              </a:defRPr>
            </a:lvl7pPr>
            <a:lvl8pPr marL="2973812" indent="0">
              <a:buNone/>
              <a:defRPr sz="1301">
                <a:solidFill>
                  <a:schemeClr val="tx1">
                    <a:tint val="75000"/>
                  </a:schemeClr>
                </a:solidFill>
              </a:defRPr>
            </a:lvl8pPr>
            <a:lvl9pPr marL="3398642" indent="0">
              <a:buNone/>
              <a:defRPr sz="1301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00B80F-BF22-4932-ADC5-0CDB10F6612E}" type="datetimeFigureOut">
              <a:rPr lang="es-MX" smtClean="0"/>
              <a:t>26/02/2019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54" y="4222037"/>
            <a:ext cx="1262139" cy="677340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75016" y="4325521"/>
            <a:ext cx="543542" cy="486833"/>
          </a:xfrm>
        </p:spPr>
        <p:txBody>
          <a:bodyPr/>
          <a:lstStyle/>
          <a:p>
            <a:fld id="{2B7B1051-9A8C-46B5-BBC2-C1468ED2115F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65160095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 con descrip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33131" y="812800"/>
            <a:ext cx="5676825" cy="3860800"/>
          </a:xfrm>
        </p:spPr>
        <p:txBody>
          <a:bodyPr anchor="ctr">
            <a:normAutofit/>
          </a:bodyPr>
          <a:lstStyle>
            <a:lvl1pPr algn="l">
              <a:defRPr sz="4460" b="0" cap="none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244841" y="4673600"/>
            <a:ext cx="5253404" cy="508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487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24830" indent="0">
              <a:buFontTx/>
              <a:buNone/>
              <a:defRPr/>
            </a:lvl2pPr>
            <a:lvl3pPr marL="849660" indent="0">
              <a:buFontTx/>
              <a:buNone/>
              <a:defRPr/>
            </a:lvl3pPr>
            <a:lvl4pPr marL="1274491" indent="0">
              <a:buFontTx/>
              <a:buNone/>
              <a:defRPr/>
            </a:lvl4pPr>
            <a:lvl5pPr marL="1699321" indent="0">
              <a:buFontTx/>
              <a:buNone/>
              <a:defRPr/>
            </a:lvl5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804828" y="5805395"/>
            <a:ext cx="6125053" cy="2074485"/>
          </a:xfrm>
        </p:spPr>
        <p:txBody>
          <a:bodyPr anchor="ctr">
            <a:normAutofit/>
          </a:bodyPr>
          <a:lstStyle>
            <a:lvl1pPr marL="0" indent="0" algn="l">
              <a:buNone/>
              <a:defRPr sz="1673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24830" indent="0">
              <a:buNone/>
              <a:defRPr sz="1673">
                <a:solidFill>
                  <a:schemeClr val="tx1">
                    <a:tint val="75000"/>
                  </a:schemeClr>
                </a:solidFill>
              </a:defRPr>
            </a:lvl2pPr>
            <a:lvl3pPr marL="849660" indent="0">
              <a:buNone/>
              <a:defRPr sz="1487">
                <a:solidFill>
                  <a:schemeClr val="tx1">
                    <a:tint val="75000"/>
                  </a:schemeClr>
                </a:solidFill>
              </a:defRPr>
            </a:lvl3pPr>
            <a:lvl4pPr marL="1274491" indent="0">
              <a:buNone/>
              <a:defRPr sz="1301">
                <a:solidFill>
                  <a:schemeClr val="tx1">
                    <a:tint val="75000"/>
                  </a:schemeClr>
                </a:solidFill>
              </a:defRPr>
            </a:lvl4pPr>
            <a:lvl5pPr marL="1699321" indent="0">
              <a:buNone/>
              <a:defRPr sz="1301">
                <a:solidFill>
                  <a:schemeClr val="tx1">
                    <a:tint val="75000"/>
                  </a:schemeClr>
                </a:solidFill>
              </a:defRPr>
            </a:lvl5pPr>
            <a:lvl6pPr marL="2124151" indent="0">
              <a:buNone/>
              <a:defRPr sz="1301">
                <a:solidFill>
                  <a:schemeClr val="tx1">
                    <a:tint val="75000"/>
                  </a:schemeClr>
                </a:solidFill>
              </a:defRPr>
            </a:lvl6pPr>
            <a:lvl7pPr marL="2548981" indent="0">
              <a:buNone/>
              <a:defRPr sz="1301">
                <a:solidFill>
                  <a:schemeClr val="tx1">
                    <a:tint val="75000"/>
                  </a:schemeClr>
                </a:solidFill>
              </a:defRPr>
            </a:lvl7pPr>
            <a:lvl8pPr marL="2973812" indent="0">
              <a:buNone/>
              <a:defRPr sz="1301">
                <a:solidFill>
                  <a:schemeClr val="tx1">
                    <a:tint val="75000"/>
                  </a:schemeClr>
                </a:solidFill>
              </a:defRPr>
            </a:lvl8pPr>
            <a:lvl9pPr marL="3398642" indent="0">
              <a:buNone/>
              <a:defRPr sz="1301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00B80F-BF22-4932-ADC5-0CDB10F6612E}" type="datetimeFigureOut">
              <a:rPr lang="es-MX" smtClean="0"/>
              <a:t>26/02/2019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19" name="Freeform 11"/>
          <p:cNvSpPr/>
          <p:nvPr/>
        </p:nvSpPr>
        <p:spPr bwMode="auto">
          <a:xfrm flipV="1">
            <a:off x="54" y="4222037"/>
            <a:ext cx="1262139" cy="677340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75016" y="4325521"/>
            <a:ext cx="543542" cy="486833"/>
          </a:xfrm>
        </p:spPr>
        <p:txBody>
          <a:bodyPr/>
          <a:lstStyle/>
          <a:p>
            <a:fld id="{2B7B1051-9A8C-46B5-BBC2-C1468ED2115F}" type="slidenum">
              <a:rPr lang="es-MX" smtClean="0"/>
              <a:t>‹Nº›</a:t>
            </a:fld>
            <a:endParaRPr lang="es-MX"/>
          </a:p>
        </p:txBody>
      </p:sp>
      <p:sp>
        <p:nvSpPr>
          <p:cNvPr id="14" name="TextBox 13"/>
          <p:cNvSpPr txBox="1"/>
          <p:nvPr/>
        </p:nvSpPr>
        <p:spPr>
          <a:xfrm>
            <a:off x="1680227" y="864007"/>
            <a:ext cx="424926" cy="779701"/>
          </a:xfrm>
          <a:prstGeom prst="rect">
            <a:avLst/>
          </a:prstGeom>
        </p:spPr>
        <p:txBody>
          <a:bodyPr vert="horz" lIns="84963" tIns="42482" rIns="84963" bIns="42482" rtlCol="0" anchor="ctr">
            <a:noAutofit/>
          </a:bodyPr>
          <a:lstStyle/>
          <a:p>
            <a:pPr lvl="0"/>
            <a:r>
              <a:rPr lang="en-US" sz="7434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7590858" y="3873742"/>
            <a:ext cx="424926" cy="779701"/>
          </a:xfrm>
          <a:prstGeom prst="rect">
            <a:avLst/>
          </a:prstGeom>
        </p:spPr>
        <p:txBody>
          <a:bodyPr vert="horz" lIns="84963" tIns="42482" rIns="84963" bIns="42482" rtlCol="0" anchor="ctr">
            <a:noAutofit/>
          </a:bodyPr>
          <a:lstStyle/>
          <a:p>
            <a:pPr lvl="0"/>
            <a:r>
              <a:rPr lang="en-US" sz="7434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31284300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arjeta de nom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04828" y="3251202"/>
            <a:ext cx="6125053" cy="3633127"/>
          </a:xfrm>
        </p:spPr>
        <p:txBody>
          <a:bodyPr anchor="b">
            <a:normAutofit/>
          </a:bodyPr>
          <a:lstStyle>
            <a:lvl1pPr algn="l">
              <a:defRPr sz="4460" b="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804828" y="6908800"/>
            <a:ext cx="6125053" cy="972829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00B80F-BF22-4932-ADC5-0CDB10F6612E}" type="datetimeFigureOut">
              <a:rPr lang="es-MX" smtClean="0"/>
              <a:t>26/02/2019</a:t>
            </a:fld>
            <a:endParaRPr lang="es-MX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54" y="6547547"/>
            <a:ext cx="1262139" cy="677340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475016" y="6644118"/>
            <a:ext cx="543542" cy="486833"/>
          </a:xfrm>
        </p:spPr>
        <p:txBody>
          <a:bodyPr/>
          <a:lstStyle/>
          <a:p>
            <a:fld id="{2B7B1051-9A8C-46B5-BBC2-C1468ED2115F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71314817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r la tarjeta de nom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"/>
          <p:cNvSpPr>
            <a:spLocks noGrp="1"/>
          </p:cNvSpPr>
          <p:nvPr>
            <p:ph type="title"/>
          </p:nvPr>
        </p:nvSpPr>
        <p:spPr>
          <a:xfrm>
            <a:off x="2033131" y="812800"/>
            <a:ext cx="5676825" cy="3860800"/>
          </a:xfrm>
        </p:spPr>
        <p:txBody>
          <a:bodyPr anchor="ctr">
            <a:normAutofit/>
          </a:bodyPr>
          <a:lstStyle>
            <a:lvl1pPr algn="l">
              <a:defRPr sz="4460" b="0" cap="none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804827" y="5791200"/>
            <a:ext cx="6214538" cy="11176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230">
                <a:solidFill>
                  <a:schemeClr val="accent1"/>
                </a:solidFill>
              </a:defRPr>
            </a:lvl1pPr>
            <a:lvl2pPr marL="424830" indent="0">
              <a:buFontTx/>
              <a:buNone/>
              <a:defRPr/>
            </a:lvl2pPr>
            <a:lvl3pPr marL="849660" indent="0">
              <a:buFontTx/>
              <a:buNone/>
              <a:defRPr/>
            </a:lvl3pPr>
            <a:lvl4pPr marL="1274491" indent="0">
              <a:buFontTx/>
              <a:buNone/>
              <a:defRPr/>
            </a:lvl4pPr>
            <a:lvl5pPr marL="1699321" indent="0">
              <a:buFontTx/>
              <a:buNone/>
              <a:defRPr/>
            </a:lvl5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804827" y="6908800"/>
            <a:ext cx="6214538" cy="972829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00B80F-BF22-4932-ADC5-0CDB10F6612E}" type="datetimeFigureOut">
              <a:rPr lang="es-MX" smtClean="0"/>
              <a:t>26/02/2019</a:t>
            </a:fld>
            <a:endParaRPr lang="es-MX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20" name="Freeform 11"/>
          <p:cNvSpPr/>
          <p:nvPr/>
        </p:nvSpPr>
        <p:spPr bwMode="auto">
          <a:xfrm flipV="1">
            <a:off x="54" y="6547547"/>
            <a:ext cx="1262139" cy="677340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475016" y="6644118"/>
            <a:ext cx="543542" cy="486833"/>
          </a:xfrm>
        </p:spPr>
        <p:txBody>
          <a:bodyPr/>
          <a:lstStyle/>
          <a:p>
            <a:fld id="{2B7B1051-9A8C-46B5-BBC2-C1468ED2115F}" type="slidenum">
              <a:rPr lang="es-MX" smtClean="0"/>
              <a:t>‹Nº›</a:t>
            </a:fld>
            <a:endParaRPr lang="es-MX"/>
          </a:p>
        </p:txBody>
      </p:sp>
      <p:sp>
        <p:nvSpPr>
          <p:cNvPr id="11" name="TextBox 10"/>
          <p:cNvSpPr txBox="1"/>
          <p:nvPr/>
        </p:nvSpPr>
        <p:spPr>
          <a:xfrm>
            <a:off x="1680227" y="864007"/>
            <a:ext cx="424926" cy="779701"/>
          </a:xfrm>
          <a:prstGeom prst="rect">
            <a:avLst/>
          </a:prstGeom>
        </p:spPr>
        <p:txBody>
          <a:bodyPr vert="horz" lIns="84963" tIns="42482" rIns="84963" bIns="42482" rtlCol="0" anchor="ctr">
            <a:noAutofit/>
          </a:bodyPr>
          <a:lstStyle/>
          <a:p>
            <a:pPr lvl="0"/>
            <a:r>
              <a:rPr lang="en-US" sz="7434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7590858" y="3873742"/>
            <a:ext cx="424926" cy="779701"/>
          </a:xfrm>
          <a:prstGeom prst="rect">
            <a:avLst/>
          </a:prstGeom>
        </p:spPr>
        <p:txBody>
          <a:bodyPr vert="horz" lIns="84963" tIns="42482" rIns="84963" bIns="42482" rtlCol="0" anchor="ctr">
            <a:noAutofit/>
          </a:bodyPr>
          <a:lstStyle/>
          <a:p>
            <a:pPr lvl="0"/>
            <a:r>
              <a:rPr lang="en-US" sz="7434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18333717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Verdadero o fals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04828" y="836543"/>
            <a:ext cx="6125052" cy="3840027"/>
          </a:xfrm>
        </p:spPr>
        <p:txBody>
          <a:bodyPr anchor="ctr">
            <a:normAutofit/>
          </a:bodyPr>
          <a:lstStyle>
            <a:lvl1pPr algn="l">
              <a:defRPr sz="4460" b="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804828" y="5791200"/>
            <a:ext cx="6125053" cy="11176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230">
                <a:solidFill>
                  <a:schemeClr val="accent1"/>
                </a:solidFill>
              </a:defRPr>
            </a:lvl1pPr>
            <a:lvl2pPr marL="424830" indent="0">
              <a:buFontTx/>
              <a:buNone/>
              <a:defRPr/>
            </a:lvl2pPr>
            <a:lvl3pPr marL="849660" indent="0">
              <a:buFontTx/>
              <a:buNone/>
              <a:defRPr/>
            </a:lvl3pPr>
            <a:lvl4pPr marL="1274491" indent="0">
              <a:buFontTx/>
              <a:buNone/>
              <a:defRPr/>
            </a:lvl4pPr>
            <a:lvl5pPr marL="1699321" indent="0">
              <a:buFontTx/>
              <a:buNone/>
              <a:defRPr/>
            </a:lvl5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804828" y="6908800"/>
            <a:ext cx="6125053" cy="972829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00B80F-BF22-4932-ADC5-0CDB10F6612E}" type="datetimeFigureOut">
              <a:rPr lang="es-MX" smtClean="0"/>
              <a:t>26/02/2019</a:t>
            </a:fld>
            <a:endParaRPr lang="es-MX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54" y="6547547"/>
            <a:ext cx="1262139" cy="677340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475016" y="6644118"/>
            <a:ext cx="543542" cy="486833"/>
          </a:xfrm>
        </p:spPr>
        <p:txBody>
          <a:bodyPr/>
          <a:lstStyle/>
          <a:p>
            <a:fld id="{2B7B1051-9A8C-46B5-BBC2-C1468ED2115F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30497457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00B80F-BF22-4932-ADC5-0CDB10F6612E}" type="datetimeFigureOut">
              <a:rPr lang="es-MX" smtClean="0"/>
              <a:t>26/02/2019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54" y="948259"/>
            <a:ext cx="1262139" cy="677340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7B1051-9A8C-46B5-BBC2-C1468ED2115F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48072356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391305" y="836542"/>
            <a:ext cx="1538823" cy="7045089"/>
          </a:xfrm>
        </p:spPr>
        <p:txBody>
          <a:bodyPr vert="eaVert" anchor="ctr"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804828" y="836542"/>
            <a:ext cx="4382273" cy="7045089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00B80F-BF22-4932-ADC5-0CDB10F6612E}" type="datetimeFigureOut">
              <a:rPr lang="es-MX" smtClean="0"/>
              <a:t>26/02/2019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54" y="948259"/>
            <a:ext cx="1262139" cy="677340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7B1051-9A8C-46B5-BBC2-C1468ED2115F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53046835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6" name="Group 35"/>
          <p:cNvGrpSpPr/>
          <p:nvPr/>
        </p:nvGrpSpPr>
        <p:grpSpPr>
          <a:xfrm>
            <a:off x="1" y="304800"/>
            <a:ext cx="1840865" cy="8851504"/>
            <a:chOff x="2487613" y="285750"/>
            <a:chExt cx="2428875" cy="5654676"/>
          </a:xfrm>
          <a:solidFill>
            <a:schemeClr val="accent1">
              <a:lumMod val="75000"/>
              <a:alpha val="40000"/>
            </a:schemeClr>
          </a:solidFill>
        </p:grpSpPr>
        <p:sp>
          <p:nvSpPr>
            <p:cNvPr id="37" name="Freeform 11"/>
            <p:cNvSpPr/>
            <p:nvPr/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38" name="Freeform 12"/>
            <p:cNvSpPr/>
            <p:nvPr/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39" name="Freeform 13"/>
            <p:cNvSpPr/>
            <p:nvPr/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40" name="Freeform 14"/>
            <p:cNvSpPr/>
            <p:nvPr/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41" name="Freeform 15"/>
            <p:cNvSpPr/>
            <p:nvPr/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42" name="Freeform 16"/>
            <p:cNvSpPr/>
            <p:nvPr/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43" name="Freeform 17"/>
            <p:cNvSpPr/>
            <p:nvPr/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44" name="Freeform 18"/>
            <p:cNvSpPr/>
            <p:nvPr/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45" name="Freeform 19"/>
            <p:cNvSpPr/>
            <p:nvPr/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46" name="Freeform 20"/>
            <p:cNvSpPr/>
            <p:nvPr/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47" name="Freeform 21"/>
            <p:cNvSpPr/>
            <p:nvPr/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48" name="Freeform 22"/>
            <p:cNvSpPr/>
            <p:nvPr/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grpFill/>
            <a:ln>
              <a:noFill/>
            </a:ln>
          </p:spPr>
        </p:sp>
      </p:grpSp>
      <p:grpSp>
        <p:nvGrpSpPr>
          <p:cNvPr id="49" name="Group 48"/>
          <p:cNvGrpSpPr/>
          <p:nvPr/>
        </p:nvGrpSpPr>
        <p:grpSpPr>
          <a:xfrm>
            <a:off x="18975" y="-424"/>
            <a:ext cx="1813986" cy="9138095"/>
            <a:chOff x="6627813" y="195220"/>
            <a:chExt cx="1952625" cy="5678531"/>
          </a:xfrm>
          <a:solidFill>
            <a:schemeClr val="accent1"/>
          </a:solidFill>
        </p:grpSpPr>
        <p:sp>
          <p:nvSpPr>
            <p:cNvPr id="50" name="Freeform 27"/>
            <p:cNvSpPr/>
            <p:nvPr/>
          </p:nvSpPr>
          <p:spPr bwMode="auto">
            <a:xfrm>
              <a:off x="6627813" y="195220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51" name="Freeform 28"/>
            <p:cNvSpPr/>
            <p:nvPr/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52" name="Freeform 29"/>
            <p:cNvSpPr/>
            <p:nvPr/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53" name="Freeform 30"/>
            <p:cNvSpPr/>
            <p:nvPr/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54" name="Freeform 31"/>
            <p:cNvSpPr/>
            <p:nvPr/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55" name="Freeform 32"/>
            <p:cNvSpPr/>
            <p:nvPr/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56" name="Freeform 33"/>
            <p:cNvSpPr/>
            <p:nvPr/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57" name="Freeform 34"/>
            <p:cNvSpPr/>
            <p:nvPr/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58" name="Freeform 35"/>
            <p:cNvSpPr/>
            <p:nvPr/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59" name="Freeform 36"/>
            <p:cNvSpPr/>
            <p:nvPr/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60" name="Freeform 37"/>
            <p:cNvSpPr/>
            <p:nvPr/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61" name="Freeform 38"/>
            <p:cNvSpPr/>
            <p:nvPr/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grpFill/>
            <a:ln>
              <a:noFill/>
            </a:ln>
          </p:spPr>
        </p:sp>
      </p:grpSp>
      <p:sp>
        <p:nvSpPr>
          <p:cNvPr id="62" name="Rectangle 61"/>
          <p:cNvSpPr/>
          <p:nvPr/>
        </p:nvSpPr>
        <p:spPr>
          <a:xfrm>
            <a:off x="0" y="0"/>
            <a:ext cx="169926" cy="91440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807415" y="832147"/>
            <a:ext cx="6122465" cy="1707853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804828" y="2844800"/>
            <a:ext cx="6125053" cy="51816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21855" y="8180120"/>
            <a:ext cx="712095" cy="49356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36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C00B80F-BF22-4932-ADC5-0CDB10F6612E}" type="datetimeFigureOut">
              <a:rPr lang="es-MX" smtClean="0"/>
              <a:t>26/02/2019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804827" y="8181080"/>
            <a:ext cx="531157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836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475016" y="1050378"/>
            <a:ext cx="543542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858">
                <a:solidFill>
                  <a:srgbClr val="FEFFFF"/>
                </a:solidFill>
              </a:defRPr>
            </a:lvl1pPr>
          </a:lstStyle>
          <a:p>
            <a:fld id="{2B7B1051-9A8C-46B5-BBC2-C1468ED2115F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239314871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748" r:id="rId1"/>
    <p:sldLayoutId id="2147483749" r:id="rId2"/>
    <p:sldLayoutId id="2147483750" r:id="rId3"/>
    <p:sldLayoutId id="2147483751" r:id="rId4"/>
    <p:sldLayoutId id="2147483752" r:id="rId5"/>
    <p:sldLayoutId id="2147483753" r:id="rId6"/>
    <p:sldLayoutId id="2147483754" r:id="rId7"/>
    <p:sldLayoutId id="2147483755" r:id="rId8"/>
    <p:sldLayoutId id="2147483756" r:id="rId9"/>
    <p:sldLayoutId id="2147483757" r:id="rId10"/>
    <p:sldLayoutId id="2147483758" r:id="rId11"/>
    <p:sldLayoutId id="2147483759" r:id="rId12"/>
    <p:sldLayoutId id="2147483760" r:id="rId13"/>
    <p:sldLayoutId id="2147483761" r:id="rId14"/>
    <p:sldLayoutId id="2147483762" r:id="rId15"/>
    <p:sldLayoutId id="2147483763" r:id="rId16"/>
  </p:sldLayoutIdLst>
  <p:txStyles>
    <p:titleStyle>
      <a:lvl1pPr algn="l" defTabSz="424830" rtl="0" eaLnBrk="1" latinLnBrk="0" hangingPunct="1">
        <a:spcBef>
          <a:spcPct val="0"/>
        </a:spcBef>
        <a:buNone/>
        <a:defRPr sz="3345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18623" indent="-318623" algn="l" defTabSz="424830" rtl="0" eaLnBrk="1" latinLnBrk="0" hangingPunct="1">
        <a:spcBef>
          <a:spcPts val="929"/>
        </a:spcBef>
        <a:spcAft>
          <a:spcPts val="0"/>
        </a:spcAft>
        <a:buClr>
          <a:schemeClr val="accent1"/>
        </a:buClr>
        <a:buFont typeface="Wingdings 3" charset="2"/>
        <a:buChar char=""/>
        <a:defRPr sz="1673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690349" indent="-265519" algn="l" defTabSz="424830" rtl="0" eaLnBrk="1" latinLnBrk="0" hangingPunct="1">
        <a:spcBef>
          <a:spcPts val="929"/>
        </a:spcBef>
        <a:spcAft>
          <a:spcPts val="0"/>
        </a:spcAft>
        <a:buClr>
          <a:schemeClr val="accent1"/>
        </a:buClr>
        <a:buFont typeface="Wingdings 3" charset="2"/>
        <a:buChar char=""/>
        <a:defRPr sz="1487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062076" indent="-212415" algn="l" defTabSz="424830" rtl="0" eaLnBrk="1" latinLnBrk="0" hangingPunct="1">
        <a:spcBef>
          <a:spcPts val="929"/>
        </a:spcBef>
        <a:spcAft>
          <a:spcPts val="0"/>
        </a:spcAft>
        <a:buClr>
          <a:schemeClr val="accent1"/>
        </a:buClr>
        <a:buFont typeface="Wingdings 3" charset="2"/>
        <a:buChar char=""/>
        <a:defRPr sz="1301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486906" indent="-212415" algn="l" defTabSz="424830" rtl="0" eaLnBrk="1" latinLnBrk="0" hangingPunct="1">
        <a:spcBef>
          <a:spcPts val="929"/>
        </a:spcBef>
        <a:spcAft>
          <a:spcPts val="0"/>
        </a:spcAft>
        <a:buClr>
          <a:schemeClr val="accent1"/>
        </a:buClr>
        <a:buFont typeface="Wingdings 3" charset="2"/>
        <a:buChar char=""/>
        <a:defRPr sz="1115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1911736" indent="-212415" algn="l" defTabSz="424830" rtl="0" eaLnBrk="1" latinLnBrk="0" hangingPunct="1">
        <a:spcBef>
          <a:spcPts val="929"/>
        </a:spcBef>
        <a:spcAft>
          <a:spcPts val="0"/>
        </a:spcAft>
        <a:buClr>
          <a:schemeClr val="accent1"/>
        </a:buClr>
        <a:buFont typeface="Wingdings 3" charset="2"/>
        <a:buChar char=""/>
        <a:defRPr sz="1115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336566" indent="-212415" algn="l" defTabSz="424830" rtl="0" eaLnBrk="1" latinLnBrk="0" hangingPunct="1">
        <a:spcBef>
          <a:spcPts val="929"/>
        </a:spcBef>
        <a:spcAft>
          <a:spcPts val="0"/>
        </a:spcAft>
        <a:buClr>
          <a:schemeClr val="accent1"/>
        </a:buClr>
        <a:buFont typeface="Wingdings 3" charset="2"/>
        <a:buChar char=""/>
        <a:defRPr sz="1115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761397" indent="-212415" algn="l" defTabSz="424830" rtl="0" eaLnBrk="1" latinLnBrk="0" hangingPunct="1">
        <a:spcBef>
          <a:spcPts val="929"/>
        </a:spcBef>
        <a:spcAft>
          <a:spcPts val="0"/>
        </a:spcAft>
        <a:buClr>
          <a:schemeClr val="accent1"/>
        </a:buClr>
        <a:buFont typeface="Wingdings 3" charset="2"/>
        <a:buChar char=""/>
        <a:defRPr sz="1115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186227" indent="-212415" algn="l" defTabSz="424830" rtl="0" eaLnBrk="1" latinLnBrk="0" hangingPunct="1">
        <a:spcBef>
          <a:spcPts val="929"/>
        </a:spcBef>
        <a:spcAft>
          <a:spcPts val="0"/>
        </a:spcAft>
        <a:buClr>
          <a:schemeClr val="accent1"/>
        </a:buClr>
        <a:buFont typeface="Wingdings 3" charset="2"/>
        <a:buChar char=""/>
        <a:defRPr sz="1115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611057" indent="-212415" algn="l" defTabSz="424830" rtl="0" eaLnBrk="1" latinLnBrk="0" hangingPunct="1">
        <a:spcBef>
          <a:spcPts val="929"/>
        </a:spcBef>
        <a:spcAft>
          <a:spcPts val="0"/>
        </a:spcAft>
        <a:buClr>
          <a:schemeClr val="accent1"/>
        </a:buClr>
        <a:buFont typeface="Wingdings 3" charset="2"/>
        <a:buChar char=""/>
        <a:defRPr sz="1115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24830" rtl="0" eaLnBrk="1" latinLnBrk="0" hangingPunct="1">
        <a:defRPr sz="1673" kern="1200">
          <a:solidFill>
            <a:schemeClr val="tx1"/>
          </a:solidFill>
          <a:latin typeface="+mn-lt"/>
          <a:ea typeface="+mn-ea"/>
          <a:cs typeface="+mn-cs"/>
        </a:defRPr>
      </a:lvl1pPr>
      <a:lvl2pPr marL="424830" algn="l" defTabSz="424830" rtl="0" eaLnBrk="1" latinLnBrk="0" hangingPunct="1">
        <a:defRPr sz="1673" kern="1200">
          <a:solidFill>
            <a:schemeClr val="tx1"/>
          </a:solidFill>
          <a:latin typeface="+mn-lt"/>
          <a:ea typeface="+mn-ea"/>
          <a:cs typeface="+mn-cs"/>
        </a:defRPr>
      </a:lvl2pPr>
      <a:lvl3pPr marL="849660" algn="l" defTabSz="424830" rtl="0" eaLnBrk="1" latinLnBrk="0" hangingPunct="1">
        <a:defRPr sz="1673" kern="1200">
          <a:solidFill>
            <a:schemeClr val="tx1"/>
          </a:solidFill>
          <a:latin typeface="+mn-lt"/>
          <a:ea typeface="+mn-ea"/>
          <a:cs typeface="+mn-cs"/>
        </a:defRPr>
      </a:lvl3pPr>
      <a:lvl4pPr marL="1274491" algn="l" defTabSz="424830" rtl="0" eaLnBrk="1" latinLnBrk="0" hangingPunct="1">
        <a:defRPr sz="1673" kern="1200">
          <a:solidFill>
            <a:schemeClr val="tx1"/>
          </a:solidFill>
          <a:latin typeface="+mn-lt"/>
          <a:ea typeface="+mn-ea"/>
          <a:cs typeface="+mn-cs"/>
        </a:defRPr>
      </a:lvl4pPr>
      <a:lvl5pPr marL="1699321" algn="l" defTabSz="424830" rtl="0" eaLnBrk="1" latinLnBrk="0" hangingPunct="1">
        <a:defRPr sz="1673" kern="1200">
          <a:solidFill>
            <a:schemeClr val="tx1"/>
          </a:solidFill>
          <a:latin typeface="+mn-lt"/>
          <a:ea typeface="+mn-ea"/>
          <a:cs typeface="+mn-cs"/>
        </a:defRPr>
      </a:lvl5pPr>
      <a:lvl6pPr marL="2124151" algn="l" defTabSz="424830" rtl="0" eaLnBrk="1" latinLnBrk="0" hangingPunct="1">
        <a:defRPr sz="1673" kern="1200">
          <a:solidFill>
            <a:schemeClr val="tx1"/>
          </a:solidFill>
          <a:latin typeface="+mn-lt"/>
          <a:ea typeface="+mn-ea"/>
          <a:cs typeface="+mn-cs"/>
        </a:defRPr>
      </a:lvl6pPr>
      <a:lvl7pPr marL="2548981" algn="l" defTabSz="424830" rtl="0" eaLnBrk="1" latinLnBrk="0" hangingPunct="1">
        <a:defRPr sz="1673" kern="1200">
          <a:solidFill>
            <a:schemeClr val="tx1"/>
          </a:solidFill>
          <a:latin typeface="+mn-lt"/>
          <a:ea typeface="+mn-ea"/>
          <a:cs typeface="+mn-cs"/>
        </a:defRPr>
      </a:lvl7pPr>
      <a:lvl8pPr marL="2973812" algn="l" defTabSz="424830" rtl="0" eaLnBrk="1" latinLnBrk="0" hangingPunct="1">
        <a:defRPr sz="1673" kern="1200">
          <a:solidFill>
            <a:schemeClr val="tx1"/>
          </a:solidFill>
          <a:latin typeface="+mn-lt"/>
          <a:ea typeface="+mn-ea"/>
          <a:cs typeface="+mn-cs"/>
        </a:defRPr>
      </a:lvl8pPr>
      <a:lvl9pPr marL="3398642" algn="l" defTabSz="424830" rtl="0" eaLnBrk="1" latinLnBrk="0" hangingPunct="1">
        <a:defRPr sz="167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9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2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gif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5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8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1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hyperlink" Target="mailto:griselgtza@gmail.com" TargetMode="Externa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 rotWithShape="1">
          <a:blip r:embed="rId2"/>
          <a:srcRect t="27358" r="66542" b="5661"/>
          <a:stretch/>
        </p:blipFill>
        <p:spPr>
          <a:xfrm>
            <a:off x="1508999" y="2878028"/>
            <a:ext cx="5419127" cy="6099455"/>
          </a:xfrm>
          <a:prstGeom prst="rect">
            <a:avLst/>
          </a:prstGeom>
        </p:spPr>
      </p:pic>
      <p:sp>
        <p:nvSpPr>
          <p:cNvPr id="3" name="CuadroTexto 2"/>
          <p:cNvSpPr txBox="1"/>
          <p:nvPr/>
        </p:nvSpPr>
        <p:spPr>
          <a:xfrm>
            <a:off x="845643" y="1041285"/>
            <a:ext cx="709882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1400" dirty="0">
                <a:solidFill>
                  <a:schemeClr val="bg1"/>
                </a:solidFill>
              </a:rPr>
              <a:t>Orientado a la interpretación de imágenes digitales y elaboración de planos a nivel profesional</a:t>
            </a:r>
          </a:p>
        </p:txBody>
      </p:sp>
      <p:sp>
        <p:nvSpPr>
          <p:cNvPr id="4" name="CuadroTexto 3"/>
          <p:cNvSpPr txBox="1"/>
          <p:nvPr/>
        </p:nvSpPr>
        <p:spPr>
          <a:xfrm>
            <a:off x="247650" y="1656272"/>
            <a:ext cx="83439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dirty="0">
                <a:solidFill>
                  <a:schemeClr val="bg1"/>
                </a:solidFill>
              </a:rPr>
              <a:t>Cómo </a:t>
            </a:r>
            <a:r>
              <a:rPr lang="es-MX" dirty="0" err="1">
                <a:solidFill>
                  <a:schemeClr val="bg1"/>
                </a:solidFill>
              </a:rPr>
              <a:t>accesar</a:t>
            </a:r>
            <a:r>
              <a:rPr lang="es-MX" dirty="0">
                <a:solidFill>
                  <a:schemeClr val="bg1"/>
                </a:solidFill>
              </a:rPr>
              <a:t> a la carpeta de </a:t>
            </a:r>
            <a:r>
              <a:rPr lang="es-MX" dirty="0" err="1">
                <a:solidFill>
                  <a:schemeClr val="bg1"/>
                </a:solidFill>
              </a:rPr>
              <a:t>ArcGIS</a:t>
            </a:r>
            <a:r>
              <a:rPr lang="es-MX" dirty="0">
                <a:solidFill>
                  <a:schemeClr val="bg1"/>
                </a:solidFill>
              </a:rPr>
              <a:t> y a sus diferentes módulos?</a:t>
            </a:r>
          </a:p>
          <a:p>
            <a:endParaRPr lang="es-MX" dirty="0">
              <a:solidFill>
                <a:schemeClr val="bg1"/>
              </a:solidFill>
            </a:endParaRPr>
          </a:p>
          <a:p>
            <a:r>
              <a:rPr lang="es-MX" dirty="0">
                <a:solidFill>
                  <a:schemeClr val="bg1"/>
                </a:solidFill>
              </a:rPr>
              <a:t>Cada vez que se necesite utilizar un módulo selecciónelo desde el buscador de Inicio o haga un acceso directo para cada módulo.</a:t>
            </a:r>
          </a:p>
        </p:txBody>
      </p:sp>
      <p:sp>
        <p:nvSpPr>
          <p:cNvPr id="5" name="Rectángulo 4"/>
          <p:cNvSpPr/>
          <p:nvPr/>
        </p:nvSpPr>
        <p:spPr>
          <a:xfrm>
            <a:off x="319039" y="366473"/>
            <a:ext cx="7858241" cy="64633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s-ES" sz="3600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bg1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Manual para el manejo de </a:t>
            </a:r>
            <a:r>
              <a:rPr lang="es-ES" sz="3600" b="1" dirty="0" err="1">
                <a:ln w="9525">
                  <a:solidFill>
                    <a:schemeClr val="bg1"/>
                  </a:solidFill>
                  <a:prstDash val="solid"/>
                </a:ln>
                <a:solidFill>
                  <a:schemeClr val="bg1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ArcGIS</a:t>
            </a:r>
            <a:endParaRPr lang="es-ES" sz="3600" b="1" dirty="0">
              <a:ln w="9525">
                <a:solidFill>
                  <a:schemeClr val="bg1"/>
                </a:solidFill>
                <a:prstDash val="solid"/>
              </a:ln>
              <a:solidFill>
                <a:schemeClr val="bg1"/>
              </a:solidFill>
              <a:effectLst>
                <a:outerShdw blurRad="12700" dist="38100" dir="2700000" algn="tl" rotWithShape="0">
                  <a:schemeClr val="accent5">
                    <a:lumMod val="60000"/>
                    <a:lumOff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9517568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uadroTexto 4"/>
          <p:cNvSpPr txBox="1"/>
          <p:nvPr/>
        </p:nvSpPr>
        <p:spPr>
          <a:xfrm>
            <a:off x="1143360" y="814640"/>
            <a:ext cx="621433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s-MX" sz="1400" b="1" dirty="0">
              <a:solidFill>
                <a:schemeClr val="bg1"/>
              </a:solidFill>
            </a:endParaRPr>
          </a:p>
          <a:p>
            <a:endParaRPr lang="es-MX" sz="1400" b="1" dirty="0">
              <a:solidFill>
                <a:schemeClr val="bg1"/>
              </a:solidFill>
            </a:endParaRPr>
          </a:p>
        </p:txBody>
      </p:sp>
      <p:pic>
        <p:nvPicPr>
          <p:cNvPr id="6" name="Picture 6"/>
          <p:cNvPicPr>
            <a:picLocks noChangeAspect="1" noChangeArrowheads="1"/>
          </p:cNvPicPr>
          <p:nvPr/>
        </p:nvPicPr>
        <p:blipFill>
          <a:blip r:embed="rId2"/>
          <a:srcRect l="41145" t="88396" r="52956" b="9755"/>
          <a:stretch>
            <a:fillRect/>
          </a:stretch>
        </p:blipFill>
        <p:spPr bwMode="auto">
          <a:xfrm>
            <a:off x="1143360" y="1121351"/>
            <a:ext cx="1152525" cy="288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7" name="Group 7"/>
          <p:cNvGrpSpPr>
            <a:grpSpLocks/>
          </p:cNvGrpSpPr>
          <p:nvPr/>
        </p:nvGrpSpPr>
        <p:grpSpPr bwMode="auto">
          <a:xfrm>
            <a:off x="4241812" y="1092822"/>
            <a:ext cx="1152525" cy="288925"/>
            <a:chOff x="1161" y="2653"/>
            <a:chExt cx="1407" cy="364"/>
          </a:xfrm>
        </p:grpSpPr>
        <p:pic>
          <p:nvPicPr>
            <p:cNvPr id="8" name="Picture 8"/>
            <p:cNvPicPr>
              <a:picLocks noChangeAspect="1" noChangeArrowheads="1"/>
            </p:cNvPicPr>
            <p:nvPr/>
          </p:nvPicPr>
          <p:blipFill>
            <a:blip r:embed="rId3"/>
            <a:srcRect l="18108" t="18509" r="77365" b="79532"/>
            <a:stretch>
              <a:fillRect/>
            </a:stretch>
          </p:blipFill>
          <p:spPr bwMode="auto">
            <a:xfrm>
              <a:off x="1525" y="2653"/>
              <a:ext cx="1043" cy="36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9" name="Picture 9"/>
            <p:cNvPicPr>
              <a:picLocks noChangeAspect="1" noChangeArrowheads="1"/>
            </p:cNvPicPr>
            <p:nvPr/>
          </p:nvPicPr>
          <p:blipFill>
            <a:blip r:embed="rId3"/>
            <a:srcRect l="37196" t="4964" r="60625" b="92310"/>
            <a:stretch>
              <a:fillRect/>
            </a:stretch>
          </p:blipFill>
          <p:spPr bwMode="auto">
            <a:xfrm>
              <a:off x="1161" y="2653"/>
              <a:ext cx="364" cy="36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pic>
        <p:nvPicPr>
          <p:cNvPr id="10" name="Picture 10"/>
          <p:cNvPicPr>
            <a:picLocks noChangeAspect="1" noChangeArrowheads="1"/>
          </p:cNvPicPr>
          <p:nvPr/>
        </p:nvPicPr>
        <p:blipFill>
          <a:blip r:embed="rId4"/>
          <a:srcRect l="35234" t="19077" r="57808" b="78856"/>
          <a:stretch>
            <a:fillRect/>
          </a:stretch>
        </p:blipFill>
        <p:spPr bwMode="auto">
          <a:xfrm>
            <a:off x="2656867" y="1121351"/>
            <a:ext cx="1223963" cy="288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6" name="CuadroTexto 15"/>
          <p:cNvSpPr txBox="1"/>
          <p:nvPr/>
        </p:nvSpPr>
        <p:spPr>
          <a:xfrm>
            <a:off x="228600" y="1404213"/>
            <a:ext cx="7895491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MX" sz="1400" b="1" dirty="0" err="1">
                <a:solidFill>
                  <a:schemeClr val="bg1"/>
                </a:solidFill>
              </a:rPr>
              <a:t>ArcMap</a:t>
            </a:r>
            <a:r>
              <a:rPr lang="es-MX" sz="1400" b="1" dirty="0">
                <a:solidFill>
                  <a:schemeClr val="bg1"/>
                </a:solidFill>
              </a:rPr>
              <a:t>. </a:t>
            </a:r>
            <a:r>
              <a:rPr lang="es-MX" sz="1400" dirty="0">
                <a:solidFill>
                  <a:schemeClr val="bg1"/>
                </a:solidFill>
              </a:rPr>
              <a:t>Esta utilería permite crear mapas completos ligados a bases de datos espaciales, donde se puede clasificar una innumerable cantidad de información, que se traduce en una enorme variedad de planos a partir de las capas o </a:t>
            </a:r>
            <a:r>
              <a:rPr lang="es-MX" sz="1400" dirty="0" err="1">
                <a:solidFill>
                  <a:schemeClr val="bg1"/>
                </a:solidFill>
              </a:rPr>
              <a:t>layers</a:t>
            </a:r>
            <a:r>
              <a:rPr lang="es-MX" sz="1400" dirty="0">
                <a:solidFill>
                  <a:schemeClr val="bg1"/>
                </a:solidFill>
              </a:rPr>
              <a:t> generadas. La información representada puede ser mostrada con colores y simbología mundialmente aceptada, gracias a sus herramientas de edición y leyendas que vienen precargadas en el sistema. </a:t>
            </a:r>
          </a:p>
          <a:p>
            <a:pPr algn="just"/>
            <a:endParaRPr lang="es-MX" sz="1400" dirty="0">
              <a:solidFill>
                <a:schemeClr val="bg1"/>
              </a:solidFill>
            </a:endParaRPr>
          </a:p>
          <a:p>
            <a:pPr algn="just"/>
            <a:r>
              <a:rPr lang="es-MX" sz="1400" b="1" dirty="0">
                <a:solidFill>
                  <a:schemeClr val="bg1"/>
                </a:solidFill>
              </a:rPr>
              <a:t>Interfaz gráfica de </a:t>
            </a:r>
            <a:r>
              <a:rPr lang="es-MX" sz="1400" b="1" dirty="0" err="1">
                <a:solidFill>
                  <a:schemeClr val="bg1"/>
                </a:solidFill>
              </a:rPr>
              <a:t>ArcMAP</a:t>
            </a:r>
            <a:endParaRPr lang="es-MX" sz="1400" b="1" dirty="0">
              <a:solidFill>
                <a:schemeClr val="bg1"/>
              </a:solidFill>
            </a:endParaRPr>
          </a:p>
          <a:p>
            <a:pPr algn="just"/>
            <a:endParaRPr lang="es-MX" sz="1400" dirty="0">
              <a:solidFill>
                <a:schemeClr val="bg1"/>
              </a:solidFill>
            </a:endParaRPr>
          </a:p>
        </p:txBody>
      </p:sp>
      <p:grpSp>
        <p:nvGrpSpPr>
          <p:cNvPr id="49" name="Grupo 48"/>
          <p:cNvGrpSpPr/>
          <p:nvPr/>
        </p:nvGrpSpPr>
        <p:grpSpPr>
          <a:xfrm>
            <a:off x="403402" y="3181015"/>
            <a:ext cx="6873824" cy="1475624"/>
            <a:chOff x="-415748" y="3658693"/>
            <a:chExt cx="6873824" cy="1475624"/>
          </a:xfrm>
        </p:grpSpPr>
        <p:pic>
          <p:nvPicPr>
            <p:cNvPr id="17" name="Picture 39"/>
            <p:cNvPicPr>
              <a:picLocks noChangeAspect="1" noChangeArrowheads="1"/>
            </p:cNvPicPr>
            <p:nvPr/>
          </p:nvPicPr>
          <p:blipFill>
            <a:blip r:embed="rId5"/>
            <a:srcRect r="56241" b="89536"/>
            <a:stretch>
              <a:fillRect/>
            </a:stretch>
          </p:blipFill>
          <p:spPr bwMode="auto">
            <a:xfrm>
              <a:off x="1560638" y="3658693"/>
              <a:ext cx="4897438" cy="93662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18" name="Text Box 40"/>
            <p:cNvSpPr txBox="1">
              <a:spLocks noChangeArrowheads="1"/>
            </p:cNvSpPr>
            <p:nvPr/>
          </p:nvSpPr>
          <p:spPr bwMode="auto">
            <a:xfrm>
              <a:off x="3823183" y="4621186"/>
              <a:ext cx="1871663" cy="27699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s-ES" sz="1200" dirty="0" err="1">
                  <a:solidFill>
                    <a:schemeClr val="bg1"/>
                  </a:solidFill>
                </a:rPr>
                <a:t>Guia</a:t>
              </a:r>
              <a:r>
                <a:rPr lang="es-ES" sz="1200" dirty="0">
                  <a:solidFill>
                    <a:schemeClr val="bg1"/>
                  </a:solidFill>
                </a:rPr>
                <a:t> de </a:t>
              </a:r>
              <a:r>
                <a:rPr lang="es-ES" sz="1200" dirty="0" err="1">
                  <a:solidFill>
                    <a:schemeClr val="bg1"/>
                  </a:solidFill>
                </a:rPr>
                <a:t>ArcMap</a:t>
              </a:r>
              <a:endParaRPr lang="es-ES" sz="1200" dirty="0">
                <a:solidFill>
                  <a:schemeClr val="bg1"/>
                </a:solidFill>
              </a:endParaRPr>
            </a:p>
          </p:txBody>
        </p:sp>
        <p:sp>
          <p:nvSpPr>
            <p:cNvPr id="20" name="Text Box 43"/>
            <p:cNvSpPr txBox="1">
              <a:spLocks noChangeArrowheads="1"/>
            </p:cNvSpPr>
            <p:nvPr/>
          </p:nvSpPr>
          <p:spPr bwMode="auto">
            <a:xfrm>
              <a:off x="876301" y="4857318"/>
              <a:ext cx="3671887" cy="27699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s-ES" sz="1200" dirty="0">
                  <a:solidFill>
                    <a:schemeClr val="bg1"/>
                  </a:solidFill>
                </a:rPr>
                <a:t>Herramientas de Visualización</a:t>
              </a:r>
            </a:p>
          </p:txBody>
        </p:sp>
        <p:sp>
          <p:nvSpPr>
            <p:cNvPr id="21" name="Text Box 44"/>
            <p:cNvSpPr txBox="1">
              <a:spLocks noChangeArrowheads="1"/>
            </p:cNvSpPr>
            <p:nvPr/>
          </p:nvSpPr>
          <p:spPr bwMode="auto">
            <a:xfrm>
              <a:off x="-415748" y="4605385"/>
              <a:ext cx="2808287" cy="27699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s-ES" sz="1200" dirty="0">
                  <a:solidFill>
                    <a:schemeClr val="bg1"/>
                  </a:solidFill>
                </a:rPr>
                <a:t>Menús y Herramientas</a:t>
              </a:r>
            </a:p>
          </p:txBody>
        </p:sp>
        <p:sp>
          <p:nvSpPr>
            <p:cNvPr id="23" name="Line 50"/>
            <p:cNvSpPr>
              <a:spLocks noChangeShapeType="1"/>
            </p:cNvSpPr>
            <p:nvPr/>
          </p:nvSpPr>
          <p:spPr bwMode="auto">
            <a:xfrm flipV="1">
              <a:off x="876301" y="4161439"/>
              <a:ext cx="684338" cy="433879"/>
            </a:xfrm>
            <a:prstGeom prst="line">
              <a:avLst/>
            </a:prstGeom>
            <a:noFill/>
            <a:ln w="9525">
              <a:solidFill>
                <a:srgbClr val="FF0000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es-ES">
                <a:solidFill>
                  <a:schemeClr val="bg1"/>
                </a:solidFill>
              </a:endParaRPr>
            </a:p>
          </p:txBody>
        </p:sp>
        <p:sp>
          <p:nvSpPr>
            <p:cNvPr id="24" name="Line 50"/>
            <p:cNvSpPr>
              <a:spLocks noChangeShapeType="1"/>
            </p:cNvSpPr>
            <p:nvPr/>
          </p:nvSpPr>
          <p:spPr bwMode="auto">
            <a:xfrm flipH="1" flipV="1">
              <a:off x="2235868" y="4605384"/>
              <a:ext cx="227748" cy="308605"/>
            </a:xfrm>
            <a:prstGeom prst="line">
              <a:avLst/>
            </a:prstGeom>
            <a:noFill/>
            <a:ln w="9525">
              <a:solidFill>
                <a:srgbClr val="FF0000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es-ES">
                <a:solidFill>
                  <a:schemeClr val="bg1"/>
                </a:solidFill>
              </a:endParaRPr>
            </a:p>
          </p:txBody>
        </p:sp>
        <p:sp>
          <p:nvSpPr>
            <p:cNvPr id="25" name="Line 50"/>
            <p:cNvSpPr>
              <a:spLocks noChangeShapeType="1"/>
            </p:cNvSpPr>
            <p:nvPr/>
          </p:nvSpPr>
          <p:spPr bwMode="auto">
            <a:xfrm flipH="1" flipV="1">
              <a:off x="4148888" y="4040165"/>
              <a:ext cx="585209" cy="555724"/>
            </a:xfrm>
            <a:prstGeom prst="line">
              <a:avLst/>
            </a:prstGeom>
            <a:noFill/>
            <a:ln w="9525">
              <a:solidFill>
                <a:srgbClr val="FF0000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es-ES">
                <a:solidFill>
                  <a:schemeClr val="bg1"/>
                </a:solidFill>
              </a:endParaRPr>
            </a:p>
          </p:txBody>
        </p:sp>
      </p:grpSp>
      <p:sp>
        <p:nvSpPr>
          <p:cNvPr id="34" name="Line 34"/>
          <p:cNvSpPr>
            <a:spLocks noChangeShapeType="1"/>
          </p:cNvSpPr>
          <p:nvPr/>
        </p:nvSpPr>
        <p:spPr bwMode="auto">
          <a:xfrm flipH="1">
            <a:off x="2259024" y="10669418"/>
            <a:ext cx="792163" cy="0"/>
          </a:xfrm>
          <a:prstGeom prst="line">
            <a:avLst/>
          </a:prstGeom>
          <a:noFill/>
          <a:ln w="9525">
            <a:solidFill>
              <a:srgbClr val="FF0000"/>
            </a:solidFill>
            <a:round/>
            <a:headEnd/>
            <a:tailEnd/>
          </a:ln>
        </p:spPr>
        <p:txBody>
          <a:bodyPr/>
          <a:lstStyle/>
          <a:p>
            <a:endParaRPr lang="es-ES"/>
          </a:p>
        </p:txBody>
      </p:sp>
      <p:grpSp>
        <p:nvGrpSpPr>
          <p:cNvPr id="48" name="Grupo 47"/>
          <p:cNvGrpSpPr/>
          <p:nvPr/>
        </p:nvGrpSpPr>
        <p:grpSpPr>
          <a:xfrm>
            <a:off x="998549" y="4665353"/>
            <a:ext cx="6278677" cy="4106842"/>
            <a:chOff x="179398" y="5238563"/>
            <a:chExt cx="6278677" cy="4106842"/>
          </a:xfrm>
        </p:grpSpPr>
        <p:sp>
          <p:nvSpPr>
            <p:cNvPr id="26" name="CuadroTexto 25"/>
            <p:cNvSpPr txBox="1"/>
            <p:nvPr/>
          </p:nvSpPr>
          <p:spPr>
            <a:xfrm>
              <a:off x="243738" y="5238563"/>
              <a:ext cx="6214337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endParaRPr lang="es-MX" sz="1400" b="1" dirty="0">
                <a:solidFill>
                  <a:schemeClr val="bg1"/>
                </a:solidFill>
              </a:endParaRPr>
            </a:p>
          </p:txBody>
        </p:sp>
        <p:pic>
          <p:nvPicPr>
            <p:cNvPr id="27" name="Picture 49"/>
            <p:cNvPicPr>
              <a:picLocks noChangeAspect="1" noChangeArrowheads="1"/>
            </p:cNvPicPr>
            <p:nvPr/>
          </p:nvPicPr>
          <p:blipFill>
            <a:blip r:embed="rId6"/>
            <a:srcRect l="17053" t="13927" r="20000" b="19101"/>
            <a:stretch>
              <a:fillRect/>
            </a:stretch>
          </p:blipFill>
          <p:spPr bwMode="auto">
            <a:xfrm>
              <a:off x="863611" y="5773569"/>
              <a:ext cx="4199708" cy="357183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28" name="Text Box 28"/>
            <p:cNvSpPr txBox="1">
              <a:spLocks noChangeArrowheads="1"/>
            </p:cNvSpPr>
            <p:nvPr/>
          </p:nvSpPr>
          <p:spPr bwMode="auto">
            <a:xfrm>
              <a:off x="988395" y="5488126"/>
              <a:ext cx="3095625" cy="27699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s-ES" sz="1200" dirty="0">
                  <a:solidFill>
                    <a:schemeClr val="bg1"/>
                  </a:solidFill>
                </a:rPr>
                <a:t>Menús y Herramientas </a:t>
              </a:r>
              <a:r>
                <a:rPr lang="es-ES" sz="1200" dirty="0" err="1">
                  <a:solidFill>
                    <a:schemeClr val="bg1"/>
                  </a:solidFill>
                </a:rPr>
                <a:t>std</a:t>
              </a:r>
              <a:endParaRPr lang="es-ES" sz="1200" dirty="0">
                <a:solidFill>
                  <a:schemeClr val="bg1"/>
                </a:solidFill>
              </a:endParaRPr>
            </a:p>
          </p:txBody>
        </p:sp>
        <p:sp>
          <p:nvSpPr>
            <p:cNvPr id="29" name="Text Box 29"/>
            <p:cNvSpPr txBox="1">
              <a:spLocks noChangeArrowheads="1"/>
            </p:cNvSpPr>
            <p:nvPr/>
          </p:nvSpPr>
          <p:spPr bwMode="auto">
            <a:xfrm>
              <a:off x="179398" y="7199115"/>
              <a:ext cx="1944687" cy="27699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s-ES" sz="1200" dirty="0">
                  <a:solidFill>
                    <a:schemeClr val="bg1"/>
                  </a:solidFill>
                </a:rPr>
                <a:t>Tabla de Contenido</a:t>
              </a:r>
            </a:p>
          </p:txBody>
        </p:sp>
        <p:sp>
          <p:nvSpPr>
            <p:cNvPr id="30" name="Text Box 30"/>
            <p:cNvSpPr txBox="1">
              <a:spLocks noChangeArrowheads="1"/>
            </p:cNvSpPr>
            <p:nvPr/>
          </p:nvSpPr>
          <p:spPr bwMode="auto">
            <a:xfrm>
              <a:off x="2249167" y="6634597"/>
              <a:ext cx="2376488" cy="27699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s-ES" sz="1200" dirty="0">
                  <a:solidFill>
                    <a:schemeClr val="bg1"/>
                  </a:solidFill>
                </a:rPr>
                <a:t>Ventana de Despliegue</a:t>
              </a:r>
            </a:p>
          </p:txBody>
        </p:sp>
        <p:sp>
          <p:nvSpPr>
            <p:cNvPr id="31" name="Text Box 31"/>
            <p:cNvSpPr txBox="1">
              <a:spLocks noChangeArrowheads="1"/>
            </p:cNvSpPr>
            <p:nvPr/>
          </p:nvSpPr>
          <p:spPr bwMode="auto">
            <a:xfrm>
              <a:off x="2517787" y="8617847"/>
              <a:ext cx="1655762" cy="46166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s-ES" sz="1200">
                  <a:solidFill>
                    <a:schemeClr val="bg1"/>
                  </a:solidFill>
                </a:rPr>
                <a:t>Herramientas de ArcTool box</a:t>
              </a:r>
            </a:p>
          </p:txBody>
        </p:sp>
        <p:sp>
          <p:nvSpPr>
            <p:cNvPr id="32" name="Line 32"/>
            <p:cNvSpPr>
              <a:spLocks noChangeShapeType="1"/>
            </p:cNvSpPr>
            <p:nvPr/>
          </p:nvSpPr>
          <p:spPr bwMode="auto">
            <a:xfrm flipH="1">
              <a:off x="1655772" y="5761782"/>
              <a:ext cx="647700" cy="227685"/>
            </a:xfrm>
            <a:prstGeom prst="line">
              <a:avLst/>
            </a:prstGeom>
            <a:noFill/>
            <a:ln w="9525">
              <a:solidFill>
                <a:srgbClr val="FF0000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es-ES">
                <a:solidFill>
                  <a:schemeClr val="bg1"/>
                </a:solidFill>
              </a:endParaRPr>
            </a:p>
          </p:txBody>
        </p:sp>
        <p:sp>
          <p:nvSpPr>
            <p:cNvPr id="33" name="Line 33"/>
            <p:cNvSpPr>
              <a:spLocks noChangeShapeType="1"/>
            </p:cNvSpPr>
            <p:nvPr/>
          </p:nvSpPr>
          <p:spPr bwMode="auto">
            <a:xfrm>
              <a:off x="2303471" y="5817421"/>
              <a:ext cx="1" cy="387946"/>
            </a:xfrm>
            <a:prstGeom prst="line">
              <a:avLst/>
            </a:prstGeom>
            <a:noFill/>
            <a:ln w="9525">
              <a:solidFill>
                <a:srgbClr val="FF0000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es-ES">
                <a:solidFill>
                  <a:schemeClr val="bg1"/>
                </a:solidFill>
              </a:endParaRPr>
            </a:p>
          </p:txBody>
        </p:sp>
        <p:sp>
          <p:nvSpPr>
            <p:cNvPr id="35" name="Line 35"/>
            <p:cNvSpPr>
              <a:spLocks noChangeShapeType="1"/>
            </p:cNvSpPr>
            <p:nvPr/>
          </p:nvSpPr>
          <p:spPr bwMode="auto">
            <a:xfrm flipH="1" flipV="1">
              <a:off x="1560637" y="8667645"/>
              <a:ext cx="1247659" cy="152044"/>
            </a:xfrm>
            <a:prstGeom prst="line">
              <a:avLst/>
            </a:prstGeom>
            <a:noFill/>
            <a:ln w="9525">
              <a:solidFill>
                <a:srgbClr val="FF0000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es-ES">
                <a:solidFill>
                  <a:schemeClr val="bg1"/>
                </a:solidFill>
              </a:endParaRPr>
            </a:p>
          </p:txBody>
        </p:sp>
        <p:sp>
          <p:nvSpPr>
            <p:cNvPr id="37" name="Text Box 40"/>
            <p:cNvSpPr txBox="1">
              <a:spLocks noChangeArrowheads="1"/>
            </p:cNvSpPr>
            <p:nvPr/>
          </p:nvSpPr>
          <p:spPr bwMode="auto">
            <a:xfrm>
              <a:off x="4511198" y="5525672"/>
              <a:ext cx="1152525" cy="27699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just">
                <a:spcBef>
                  <a:spcPct val="50000"/>
                </a:spcBef>
              </a:pPr>
              <a:r>
                <a:rPr lang="es-ES" sz="1200" dirty="0" err="1">
                  <a:solidFill>
                    <a:schemeClr val="bg1"/>
                  </a:solidFill>
                </a:rPr>
                <a:t>ArcCatalog</a:t>
              </a:r>
              <a:endParaRPr lang="es-ES" sz="1200" dirty="0">
                <a:solidFill>
                  <a:schemeClr val="bg1"/>
                </a:solidFill>
              </a:endParaRPr>
            </a:p>
          </p:txBody>
        </p:sp>
        <p:sp>
          <p:nvSpPr>
            <p:cNvPr id="38" name="Line 41"/>
            <p:cNvSpPr>
              <a:spLocks noChangeShapeType="1"/>
            </p:cNvSpPr>
            <p:nvPr/>
          </p:nvSpPr>
          <p:spPr bwMode="auto">
            <a:xfrm flipH="1">
              <a:off x="3887797" y="5761782"/>
              <a:ext cx="843921" cy="372148"/>
            </a:xfrm>
            <a:prstGeom prst="line">
              <a:avLst/>
            </a:prstGeom>
            <a:noFill/>
            <a:ln w="9525">
              <a:solidFill>
                <a:srgbClr val="FF0000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es-ES">
                <a:solidFill>
                  <a:schemeClr val="bg1"/>
                </a:solidFill>
              </a:endParaRPr>
            </a:p>
          </p:txBody>
        </p:sp>
        <p:sp>
          <p:nvSpPr>
            <p:cNvPr id="41" name="Line 44"/>
            <p:cNvSpPr>
              <a:spLocks noChangeShapeType="1"/>
            </p:cNvSpPr>
            <p:nvPr/>
          </p:nvSpPr>
          <p:spPr bwMode="auto">
            <a:xfrm flipV="1">
              <a:off x="988395" y="6854653"/>
              <a:ext cx="91116" cy="344461"/>
            </a:xfrm>
            <a:prstGeom prst="line">
              <a:avLst/>
            </a:prstGeom>
            <a:noFill/>
            <a:ln w="9525">
              <a:solidFill>
                <a:srgbClr val="FF0000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es-ES">
                <a:solidFill>
                  <a:schemeClr val="bg1"/>
                </a:solidFill>
              </a:endParaRPr>
            </a:p>
          </p:txBody>
        </p:sp>
        <p:sp>
          <p:nvSpPr>
            <p:cNvPr id="42" name="Text Box 45"/>
            <p:cNvSpPr txBox="1">
              <a:spLocks noChangeArrowheads="1"/>
            </p:cNvSpPr>
            <p:nvPr/>
          </p:nvSpPr>
          <p:spPr bwMode="auto">
            <a:xfrm>
              <a:off x="2808298" y="8390646"/>
              <a:ext cx="2855425" cy="27699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s-ES" sz="1200" dirty="0">
                  <a:solidFill>
                    <a:schemeClr val="bg1"/>
                  </a:solidFill>
                </a:rPr>
                <a:t>Barra de Herramientas Tools</a:t>
              </a:r>
            </a:p>
          </p:txBody>
        </p:sp>
        <p:sp>
          <p:nvSpPr>
            <p:cNvPr id="44" name="Line 47"/>
            <p:cNvSpPr>
              <a:spLocks noChangeShapeType="1"/>
            </p:cNvSpPr>
            <p:nvPr/>
          </p:nvSpPr>
          <p:spPr bwMode="auto">
            <a:xfrm flipH="1" flipV="1">
              <a:off x="1835953" y="8034012"/>
              <a:ext cx="972343" cy="479428"/>
            </a:xfrm>
            <a:prstGeom prst="line">
              <a:avLst/>
            </a:prstGeom>
            <a:noFill/>
            <a:ln w="9525">
              <a:solidFill>
                <a:srgbClr val="FF0000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es-ES">
                <a:solidFill>
                  <a:schemeClr val="bg1"/>
                </a:solidFill>
              </a:endParaRPr>
            </a:p>
          </p:txBody>
        </p:sp>
        <p:sp>
          <p:nvSpPr>
            <p:cNvPr id="45" name="Text Box 50"/>
            <p:cNvSpPr txBox="1">
              <a:spLocks noChangeArrowheads="1"/>
            </p:cNvSpPr>
            <p:nvPr/>
          </p:nvSpPr>
          <p:spPr bwMode="auto">
            <a:xfrm>
              <a:off x="3887797" y="8772052"/>
              <a:ext cx="2016125" cy="46166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r">
                <a:spcBef>
                  <a:spcPct val="50000"/>
                </a:spcBef>
              </a:pPr>
              <a:r>
                <a:rPr lang="es-ES" sz="1200" dirty="0">
                  <a:solidFill>
                    <a:schemeClr val="bg1"/>
                  </a:solidFill>
                </a:rPr>
                <a:t>Barra de Herramientas </a:t>
              </a:r>
              <a:r>
                <a:rPr lang="es-ES" sz="1200" dirty="0" err="1">
                  <a:solidFill>
                    <a:schemeClr val="bg1"/>
                  </a:solidFill>
                </a:rPr>
                <a:t>Draw</a:t>
              </a:r>
              <a:endParaRPr lang="es-ES" sz="1200" dirty="0">
                <a:solidFill>
                  <a:schemeClr val="bg1"/>
                </a:solidFill>
              </a:endParaRPr>
            </a:p>
          </p:txBody>
        </p:sp>
        <p:sp>
          <p:nvSpPr>
            <p:cNvPr id="47" name="Line 52"/>
            <p:cNvSpPr>
              <a:spLocks noChangeShapeType="1"/>
            </p:cNvSpPr>
            <p:nvPr/>
          </p:nvSpPr>
          <p:spPr bwMode="auto">
            <a:xfrm flipH="1">
              <a:off x="4816720" y="9024278"/>
              <a:ext cx="583965" cy="129179"/>
            </a:xfrm>
            <a:prstGeom prst="line">
              <a:avLst/>
            </a:prstGeom>
            <a:noFill/>
            <a:ln w="9525">
              <a:solidFill>
                <a:srgbClr val="FF0000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es-ES">
                <a:solidFill>
                  <a:schemeClr val="bg1"/>
                </a:solidFill>
              </a:endParaRPr>
            </a:p>
          </p:txBody>
        </p:sp>
      </p:grpSp>
      <p:sp>
        <p:nvSpPr>
          <p:cNvPr id="36" name="Rectángulo 35"/>
          <p:cNvSpPr/>
          <p:nvPr/>
        </p:nvSpPr>
        <p:spPr>
          <a:xfrm>
            <a:off x="190002" y="400982"/>
            <a:ext cx="8116324" cy="64633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s-ES" sz="3600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bg1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Módulos, apps o utilerías de </a:t>
            </a:r>
            <a:r>
              <a:rPr lang="es-ES" sz="3600" b="1" dirty="0" err="1">
                <a:ln w="9525">
                  <a:solidFill>
                    <a:schemeClr val="bg1"/>
                  </a:solidFill>
                  <a:prstDash val="solid"/>
                </a:ln>
                <a:solidFill>
                  <a:schemeClr val="bg1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ArcGIS</a:t>
            </a:r>
            <a:endParaRPr lang="es-ES" sz="3600" b="1" dirty="0">
              <a:ln w="9525">
                <a:solidFill>
                  <a:schemeClr val="bg1"/>
                </a:solidFill>
                <a:prstDash val="solid"/>
              </a:ln>
              <a:solidFill>
                <a:schemeClr val="bg1"/>
              </a:solidFill>
              <a:effectLst>
                <a:outerShdw blurRad="12700" dist="38100" dir="2700000" algn="tl" rotWithShape="0">
                  <a:schemeClr val="accent5">
                    <a:lumMod val="60000"/>
                    <a:lumOff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6231438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adroTexto 1"/>
          <p:cNvSpPr txBox="1"/>
          <p:nvPr/>
        </p:nvSpPr>
        <p:spPr>
          <a:xfrm>
            <a:off x="404446" y="80108"/>
            <a:ext cx="7666891" cy="153888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MX" sz="1400" b="1" dirty="0" err="1">
                <a:solidFill>
                  <a:schemeClr val="bg1"/>
                </a:solidFill>
              </a:rPr>
              <a:t>ArcCatalog</a:t>
            </a:r>
            <a:r>
              <a:rPr lang="es-MX" sz="1400" b="1" dirty="0">
                <a:solidFill>
                  <a:schemeClr val="bg1"/>
                </a:solidFill>
              </a:rPr>
              <a:t>. </a:t>
            </a:r>
            <a:r>
              <a:rPr lang="es-ES" sz="1400" dirty="0">
                <a:solidFill>
                  <a:schemeClr val="bg1"/>
                </a:solidFill>
              </a:rPr>
              <a:t>Es un explorador que permite buscar archivos cartográficos y alfanuméricos, contenidos en la Pc, permite </a:t>
            </a:r>
            <a:r>
              <a:rPr lang="es-ES" sz="1400" dirty="0" err="1">
                <a:solidFill>
                  <a:schemeClr val="bg1"/>
                </a:solidFill>
              </a:rPr>
              <a:t>previsualizar</a:t>
            </a:r>
            <a:r>
              <a:rPr lang="es-ES" sz="1400" dirty="0">
                <a:solidFill>
                  <a:schemeClr val="bg1"/>
                </a:solidFill>
              </a:rPr>
              <a:t> datos espaciales, visualizar metadatos y generar carpetas o nuevos archivos de digitalización</a:t>
            </a:r>
            <a:r>
              <a:rPr lang="es-MX" sz="1400" dirty="0">
                <a:solidFill>
                  <a:schemeClr val="bg1"/>
                </a:solidFill>
              </a:rPr>
              <a:t>. </a:t>
            </a:r>
          </a:p>
          <a:p>
            <a:pPr algn="just"/>
            <a:endParaRPr lang="es-MX" sz="1400" dirty="0">
              <a:solidFill>
                <a:schemeClr val="bg1"/>
              </a:solidFill>
            </a:endParaRPr>
          </a:p>
          <a:p>
            <a:pPr algn="just"/>
            <a:r>
              <a:rPr lang="es-MX" sz="2400" b="1" dirty="0">
                <a:solidFill>
                  <a:schemeClr val="bg1"/>
                </a:solidFill>
              </a:rPr>
              <a:t>Interfaz gráfica de </a:t>
            </a:r>
            <a:r>
              <a:rPr lang="es-MX" sz="2400" b="1" dirty="0" err="1">
                <a:solidFill>
                  <a:schemeClr val="bg1"/>
                </a:solidFill>
              </a:rPr>
              <a:t>ArcCatalog</a:t>
            </a:r>
            <a:endParaRPr lang="es-MX" sz="2400" b="1" dirty="0">
              <a:solidFill>
                <a:schemeClr val="bg1"/>
              </a:solidFill>
            </a:endParaRPr>
          </a:p>
          <a:p>
            <a:pPr algn="just"/>
            <a:endParaRPr lang="es-MX" sz="1400" dirty="0">
              <a:solidFill>
                <a:schemeClr val="bg1"/>
              </a:solidFill>
            </a:endParaRPr>
          </a:p>
        </p:txBody>
      </p:sp>
      <p:grpSp>
        <p:nvGrpSpPr>
          <p:cNvPr id="19" name="Grupo 18"/>
          <p:cNvGrpSpPr/>
          <p:nvPr/>
        </p:nvGrpSpPr>
        <p:grpSpPr>
          <a:xfrm>
            <a:off x="1203503" y="1272304"/>
            <a:ext cx="5678643" cy="4182911"/>
            <a:chOff x="384352" y="1558911"/>
            <a:chExt cx="5678643" cy="4182911"/>
          </a:xfrm>
        </p:grpSpPr>
        <p:pic>
          <p:nvPicPr>
            <p:cNvPr id="3" name="Picture 16"/>
            <p:cNvPicPr>
              <a:picLocks noChangeAspect="1" noChangeArrowheads="1"/>
            </p:cNvPicPr>
            <p:nvPr/>
          </p:nvPicPr>
          <p:blipFill>
            <a:blip r:embed="rId2"/>
            <a:srcRect l="28864" t="4103" r="17413" b="35898"/>
            <a:stretch>
              <a:fillRect/>
            </a:stretch>
          </p:blipFill>
          <p:spPr bwMode="auto">
            <a:xfrm>
              <a:off x="1212234" y="1754022"/>
              <a:ext cx="4467225" cy="39878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4" name="Text Box 7"/>
            <p:cNvSpPr txBox="1">
              <a:spLocks noChangeArrowheads="1"/>
            </p:cNvSpPr>
            <p:nvPr/>
          </p:nvSpPr>
          <p:spPr bwMode="auto">
            <a:xfrm>
              <a:off x="3087072" y="4880622"/>
              <a:ext cx="2016125" cy="46166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s-ES" sz="1200" dirty="0">
                  <a:solidFill>
                    <a:schemeClr val="bg1"/>
                  </a:solidFill>
                </a:rPr>
                <a:t>Contenido del Archivo Espacial</a:t>
              </a:r>
            </a:p>
          </p:txBody>
        </p:sp>
        <p:sp>
          <p:nvSpPr>
            <p:cNvPr id="6" name="Line 10"/>
            <p:cNvSpPr>
              <a:spLocks noChangeShapeType="1"/>
            </p:cNvSpPr>
            <p:nvPr/>
          </p:nvSpPr>
          <p:spPr bwMode="auto">
            <a:xfrm flipH="1" flipV="1">
              <a:off x="3374408" y="4589297"/>
              <a:ext cx="296839" cy="378488"/>
            </a:xfrm>
            <a:prstGeom prst="line">
              <a:avLst/>
            </a:prstGeom>
            <a:noFill/>
            <a:ln w="9525">
              <a:solidFill>
                <a:srgbClr val="FF0000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es-ES" sz="1200">
                <a:solidFill>
                  <a:schemeClr val="bg1"/>
                </a:solidFill>
              </a:endParaRPr>
            </a:p>
          </p:txBody>
        </p:sp>
        <p:sp>
          <p:nvSpPr>
            <p:cNvPr id="7" name="Text Box 11"/>
            <p:cNvSpPr txBox="1">
              <a:spLocks noChangeArrowheads="1"/>
            </p:cNvSpPr>
            <p:nvPr/>
          </p:nvSpPr>
          <p:spPr bwMode="auto">
            <a:xfrm>
              <a:off x="3183270" y="2940827"/>
              <a:ext cx="2879725" cy="46166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s-ES" sz="1200" dirty="0">
                  <a:solidFill>
                    <a:schemeClr val="bg1"/>
                  </a:solidFill>
                </a:rPr>
                <a:t>Ventana de Catalogo en modo </a:t>
              </a:r>
              <a:r>
                <a:rPr lang="es-ES" sz="1200" dirty="0" err="1">
                  <a:solidFill>
                    <a:schemeClr val="bg1"/>
                  </a:solidFill>
                </a:rPr>
                <a:t>previsualización</a:t>
              </a:r>
              <a:endParaRPr lang="es-ES" sz="1200" dirty="0">
                <a:solidFill>
                  <a:schemeClr val="bg1"/>
                </a:solidFill>
              </a:endParaRPr>
            </a:p>
          </p:txBody>
        </p:sp>
        <p:sp>
          <p:nvSpPr>
            <p:cNvPr id="8" name="Text Box 14"/>
            <p:cNvSpPr txBox="1">
              <a:spLocks noChangeArrowheads="1"/>
            </p:cNvSpPr>
            <p:nvPr/>
          </p:nvSpPr>
          <p:spPr bwMode="auto">
            <a:xfrm>
              <a:off x="1219047" y="1558911"/>
              <a:ext cx="1727200" cy="27699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s-ES" sz="1200" dirty="0">
                  <a:solidFill>
                    <a:schemeClr val="bg1"/>
                  </a:solidFill>
                </a:rPr>
                <a:t>Barra de Menús</a:t>
              </a:r>
            </a:p>
          </p:txBody>
        </p:sp>
        <p:sp>
          <p:nvSpPr>
            <p:cNvPr id="9" name="Line 15"/>
            <p:cNvSpPr>
              <a:spLocks noChangeShapeType="1"/>
            </p:cNvSpPr>
            <p:nvPr/>
          </p:nvSpPr>
          <p:spPr bwMode="auto">
            <a:xfrm flipH="1">
              <a:off x="1502747" y="1754022"/>
              <a:ext cx="431800" cy="242888"/>
            </a:xfrm>
            <a:prstGeom prst="line">
              <a:avLst/>
            </a:prstGeom>
            <a:noFill/>
            <a:ln w="9525">
              <a:solidFill>
                <a:srgbClr val="FF0000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es-ES" sz="1200">
                <a:solidFill>
                  <a:schemeClr val="bg1"/>
                </a:solidFill>
              </a:endParaRPr>
            </a:p>
          </p:txBody>
        </p:sp>
        <p:sp>
          <p:nvSpPr>
            <p:cNvPr id="10" name="Text Box 17"/>
            <p:cNvSpPr txBox="1">
              <a:spLocks noChangeArrowheads="1"/>
            </p:cNvSpPr>
            <p:nvPr/>
          </p:nvSpPr>
          <p:spPr bwMode="auto">
            <a:xfrm>
              <a:off x="384352" y="3926664"/>
              <a:ext cx="1223963" cy="46166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s-ES" sz="1200" dirty="0">
                  <a:solidFill>
                    <a:schemeClr val="bg1"/>
                  </a:solidFill>
                </a:rPr>
                <a:t>Tabla de Contenidos</a:t>
              </a:r>
            </a:p>
          </p:txBody>
        </p:sp>
        <p:sp>
          <p:nvSpPr>
            <p:cNvPr id="12" name="Line 19"/>
            <p:cNvSpPr>
              <a:spLocks noChangeShapeType="1"/>
            </p:cNvSpPr>
            <p:nvPr/>
          </p:nvSpPr>
          <p:spPr bwMode="auto">
            <a:xfrm>
              <a:off x="926484" y="4157497"/>
              <a:ext cx="503238" cy="0"/>
            </a:xfrm>
            <a:prstGeom prst="line">
              <a:avLst/>
            </a:prstGeom>
            <a:noFill/>
            <a:ln w="9525">
              <a:solidFill>
                <a:srgbClr val="FF0000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es-ES" sz="1200">
                <a:solidFill>
                  <a:schemeClr val="bg1"/>
                </a:solidFill>
              </a:endParaRPr>
            </a:p>
          </p:txBody>
        </p:sp>
        <p:sp>
          <p:nvSpPr>
            <p:cNvPr id="13" name="Text Box 20"/>
            <p:cNvSpPr txBox="1">
              <a:spLocks noChangeArrowheads="1"/>
            </p:cNvSpPr>
            <p:nvPr/>
          </p:nvSpPr>
          <p:spPr bwMode="auto">
            <a:xfrm>
              <a:off x="3374409" y="1576438"/>
              <a:ext cx="2520950" cy="27699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s-ES" sz="1200" dirty="0">
                  <a:solidFill>
                    <a:schemeClr val="bg1"/>
                  </a:solidFill>
                </a:rPr>
                <a:t>Herramientas Geográficas</a:t>
              </a:r>
            </a:p>
          </p:txBody>
        </p:sp>
        <p:sp>
          <p:nvSpPr>
            <p:cNvPr id="15" name="Line 22"/>
            <p:cNvSpPr>
              <a:spLocks noChangeShapeType="1"/>
            </p:cNvSpPr>
            <p:nvPr/>
          </p:nvSpPr>
          <p:spPr bwMode="auto">
            <a:xfrm flipH="1">
              <a:off x="4814272" y="1781318"/>
              <a:ext cx="0" cy="376900"/>
            </a:xfrm>
            <a:prstGeom prst="line">
              <a:avLst/>
            </a:prstGeom>
            <a:noFill/>
            <a:ln w="9525">
              <a:solidFill>
                <a:srgbClr val="FF0000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es-ES" sz="1200">
                <a:solidFill>
                  <a:schemeClr val="bg1"/>
                </a:solidFill>
              </a:endParaRPr>
            </a:p>
          </p:txBody>
        </p:sp>
      </p:grpSp>
      <p:sp>
        <p:nvSpPr>
          <p:cNvPr id="20" name="CuadroTexto 19"/>
          <p:cNvSpPr txBox="1"/>
          <p:nvPr/>
        </p:nvSpPr>
        <p:spPr>
          <a:xfrm>
            <a:off x="404446" y="5548350"/>
            <a:ext cx="7666891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MX" sz="1400" b="1" dirty="0" err="1">
                <a:solidFill>
                  <a:schemeClr val="bg1"/>
                </a:solidFill>
              </a:rPr>
              <a:t>ArcToolBox</a:t>
            </a:r>
            <a:r>
              <a:rPr lang="es-MX" sz="1400" b="1" dirty="0">
                <a:solidFill>
                  <a:schemeClr val="bg1"/>
                </a:solidFill>
              </a:rPr>
              <a:t>. </a:t>
            </a:r>
            <a:r>
              <a:rPr lang="es-ES" sz="1400" dirty="0">
                <a:solidFill>
                  <a:schemeClr val="bg1"/>
                </a:solidFill>
              </a:rPr>
              <a:t>Es una herramienta que permite realizar diferentes conversiones de datos espaciales a otros formatos así como introducir sistemas de coordenadas o cambio de proyecciones.</a:t>
            </a:r>
            <a:endParaRPr lang="es-MX" sz="1400" dirty="0">
              <a:solidFill>
                <a:schemeClr val="bg1"/>
              </a:solidFill>
            </a:endParaRPr>
          </a:p>
          <a:p>
            <a:pPr algn="just"/>
            <a:r>
              <a:rPr lang="es-MX" sz="1400" b="1" dirty="0">
                <a:solidFill>
                  <a:schemeClr val="bg1"/>
                </a:solidFill>
              </a:rPr>
              <a:t>Interfaz gráfica de </a:t>
            </a:r>
            <a:r>
              <a:rPr lang="es-MX" sz="1400" b="1" dirty="0" err="1">
                <a:solidFill>
                  <a:schemeClr val="bg1"/>
                </a:solidFill>
              </a:rPr>
              <a:t>ArcToolBox</a:t>
            </a:r>
            <a:endParaRPr lang="es-MX" sz="1400" b="1" dirty="0">
              <a:solidFill>
                <a:schemeClr val="bg1"/>
              </a:solidFill>
            </a:endParaRPr>
          </a:p>
          <a:p>
            <a:pPr algn="just"/>
            <a:endParaRPr lang="es-MX" sz="1400" dirty="0">
              <a:solidFill>
                <a:schemeClr val="bg1"/>
              </a:solidFill>
            </a:endParaRPr>
          </a:p>
        </p:txBody>
      </p:sp>
      <p:grpSp>
        <p:nvGrpSpPr>
          <p:cNvPr id="14" name="Grupo 13"/>
          <p:cNvGrpSpPr/>
          <p:nvPr/>
        </p:nvGrpSpPr>
        <p:grpSpPr>
          <a:xfrm>
            <a:off x="2065301" y="6021237"/>
            <a:ext cx="5371982" cy="2964028"/>
            <a:chOff x="1246151" y="6021237"/>
            <a:chExt cx="5371982" cy="2964028"/>
          </a:xfrm>
        </p:grpSpPr>
        <p:pic>
          <p:nvPicPr>
            <p:cNvPr id="16" name="Picture 7"/>
            <p:cNvPicPr>
              <a:picLocks noChangeAspect="1" noChangeArrowheads="1"/>
            </p:cNvPicPr>
            <p:nvPr/>
          </p:nvPicPr>
          <p:blipFill>
            <a:blip r:embed="rId3"/>
            <a:srcRect l="15742" t="9392" r="65950" b="44824"/>
            <a:stretch>
              <a:fillRect/>
            </a:stretch>
          </p:blipFill>
          <p:spPr bwMode="auto">
            <a:xfrm>
              <a:off x="5153913" y="6021237"/>
              <a:ext cx="1464220" cy="292948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7" name="Picture 8"/>
            <p:cNvPicPr>
              <a:picLocks noChangeAspect="1" noChangeArrowheads="1"/>
            </p:cNvPicPr>
            <p:nvPr/>
          </p:nvPicPr>
          <p:blipFill>
            <a:blip r:embed="rId4"/>
            <a:srcRect l="44688" t="21208" r="19882" b="45573"/>
            <a:stretch>
              <a:fillRect/>
            </a:stretch>
          </p:blipFill>
          <p:spPr bwMode="auto">
            <a:xfrm>
              <a:off x="1246151" y="6719903"/>
              <a:ext cx="3024188" cy="226536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cxnSp>
          <p:nvCxnSpPr>
            <p:cNvPr id="11" name="Conector recto de flecha 10"/>
            <p:cNvCxnSpPr/>
            <p:nvPr/>
          </p:nvCxnSpPr>
          <p:spPr>
            <a:xfrm flipH="1" flipV="1">
              <a:off x="4270339" y="7349706"/>
              <a:ext cx="1250567" cy="502878"/>
            </a:xfrm>
            <a:prstGeom prst="straightConnector1">
              <a:avLst/>
            </a:prstGeom>
            <a:ln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13832670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13"/>
          <p:cNvSpPr txBox="1">
            <a:spLocks noChangeArrowheads="1"/>
          </p:cNvSpPr>
          <p:nvPr/>
        </p:nvSpPr>
        <p:spPr bwMode="auto">
          <a:xfrm>
            <a:off x="1037218" y="2859265"/>
            <a:ext cx="5410880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just">
              <a:spcBef>
                <a:spcPct val="50000"/>
              </a:spcBef>
            </a:pPr>
            <a:r>
              <a:rPr lang="es-ES" sz="1600" b="1" dirty="0">
                <a:solidFill>
                  <a:prstClr val="black"/>
                </a:solidFill>
              </a:rPr>
              <a:t>Paso 1. </a:t>
            </a:r>
            <a:r>
              <a:rPr lang="es-ES" sz="1600" dirty="0">
                <a:solidFill>
                  <a:prstClr val="black"/>
                </a:solidFill>
              </a:rPr>
              <a:t>Abrir el programa desde inicio. Ver sig. Fig.</a:t>
            </a:r>
          </a:p>
        </p:txBody>
      </p:sp>
      <p:grpSp>
        <p:nvGrpSpPr>
          <p:cNvPr id="3" name="Group 11"/>
          <p:cNvGrpSpPr>
            <a:grpSpLocks/>
          </p:cNvGrpSpPr>
          <p:nvPr/>
        </p:nvGrpSpPr>
        <p:grpSpPr bwMode="auto">
          <a:xfrm>
            <a:off x="1037217" y="3343116"/>
            <a:ext cx="3123620" cy="1852775"/>
            <a:chOff x="0" y="703"/>
            <a:chExt cx="4065" cy="2211"/>
          </a:xfrm>
        </p:grpSpPr>
        <p:pic>
          <p:nvPicPr>
            <p:cNvPr id="4" name="Picture 9"/>
            <p:cNvPicPr>
              <a:picLocks noChangeAspect="1" noChangeArrowheads="1"/>
            </p:cNvPicPr>
            <p:nvPr/>
          </p:nvPicPr>
          <p:blipFill>
            <a:blip r:embed="rId2"/>
            <a:srcRect t="64014" r="74232"/>
            <a:stretch>
              <a:fillRect/>
            </a:stretch>
          </p:blipFill>
          <p:spPr bwMode="auto">
            <a:xfrm>
              <a:off x="0" y="703"/>
              <a:ext cx="1979" cy="221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5" name="Picture 10"/>
            <p:cNvPicPr>
              <a:picLocks noChangeAspect="1" noChangeArrowheads="1"/>
            </p:cNvPicPr>
            <p:nvPr/>
          </p:nvPicPr>
          <p:blipFill>
            <a:blip r:embed="rId2"/>
            <a:srcRect l="25624" t="74365" r="46837"/>
            <a:stretch>
              <a:fillRect/>
            </a:stretch>
          </p:blipFill>
          <p:spPr bwMode="auto">
            <a:xfrm>
              <a:off x="1950" y="1338"/>
              <a:ext cx="2115" cy="15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grpSp>
        <p:nvGrpSpPr>
          <p:cNvPr id="6" name="Grupo 5"/>
          <p:cNvGrpSpPr/>
          <p:nvPr/>
        </p:nvGrpSpPr>
        <p:grpSpPr>
          <a:xfrm>
            <a:off x="4433239" y="4269504"/>
            <a:ext cx="3131765" cy="2507209"/>
            <a:chOff x="1491995" y="5352474"/>
            <a:chExt cx="3131765" cy="2507209"/>
          </a:xfrm>
        </p:grpSpPr>
        <p:pic>
          <p:nvPicPr>
            <p:cNvPr id="7" name="Picture 12"/>
            <p:cNvPicPr>
              <a:picLocks noChangeAspect="1" noChangeArrowheads="1"/>
            </p:cNvPicPr>
            <p:nvPr/>
          </p:nvPicPr>
          <p:blipFill rotWithShape="1">
            <a:blip r:embed="rId3"/>
            <a:srcRect r="26067" b="32854"/>
            <a:stretch/>
          </p:blipFill>
          <p:spPr bwMode="auto">
            <a:xfrm>
              <a:off x="1491995" y="5352474"/>
              <a:ext cx="3131765" cy="248031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8" name="Oval 15"/>
            <p:cNvSpPr>
              <a:spLocks noChangeArrowheads="1"/>
            </p:cNvSpPr>
            <p:nvPr/>
          </p:nvSpPr>
          <p:spPr bwMode="auto">
            <a:xfrm>
              <a:off x="4032770" y="7464114"/>
              <a:ext cx="364112" cy="395569"/>
            </a:xfrm>
            <a:prstGeom prst="ellipse">
              <a:avLst/>
            </a:prstGeom>
            <a:noFill/>
            <a:ln w="9525">
              <a:solidFill>
                <a:srgbClr val="FF00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s-MX">
                <a:solidFill>
                  <a:prstClr val="black"/>
                </a:solidFill>
              </a:endParaRPr>
            </a:p>
          </p:txBody>
        </p:sp>
        <p:sp>
          <p:nvSpPr>
            <p:cNvPr id="9" name="Line 16"/>
            <p:cNvSpPr>
              <a:spLocks noChangeShapeType="1"/>
            </p:cNvSpPr>
            <p:nvPr/>
          </p:nvSpPr>
          <p:spPr bwMode="auto">
            <a:xfrm>
              <a:off x="4215493" y="7529557"/>
              <a:ext cx="60018" cy="132342"/>
            </a:xfrm>
            <a:prstGeom prst="line">
              <a:avLst/>
            </a:prstGeom>
            <a:noFill/>
            <a:ln w="9525">
              <a:solidFill>
                <a:srgbClr val="FF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s-ES">
                <a:solidFill>
                  <a:prstClr val="black"/>
                </a:solidFill>
              </a:endParaRPr>
            </a:p>
          </p:txBody>
        </p:sp>
        <p:sp>
          <p:nvSpPr>
            <p:cNvPr id="10" name="Line 17"/>
            <p:cNvSpPr>
              <a:spLocks noChangeShapeType="1"/>
            </p:cNvSpPr>
            <p:nvPr/>
          </p:nvSpPr>
          <p:spPr bwMode="auto">
            <a:xfrm flipV="1">
              <a:off x="4275511" y="7397216"/>
              <a:ext cx="181389" cy="264682"/>
            </a:xfrm>
            <a:prstGeom prst="line">
              <a:avLst/>
            </a:prstGeom>
            <a:noFill/>
            <a:ln w="9525">
              <a:solidFill>
                <a:srgbClr val="FF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s-ES">
                <a:solidFill>
                  <a:prstClr val="black"/>
                </a:solidFill>
              </a:endParaRPr>
            </a:p>
          </p:txBody>
        </p:sp>
      </p:grpSp>
      <p:sp>
        <p:nvSpPr>
          <p:cNvPr id="11" name="14 CuadroTexto"/>
          <p:cNvSpPr txBox="1"/>
          <p:nvPr/>
        </p:nvSpPr>
        <p:spPr>
          <a:xfrm>
            <a:off x="4469150" y="3552068"/>
            <a:ext cx="274248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dirty="0" err="1">
                <a:solidFill>
                  <a:prstClr val="black"/>
                </a:solidFill>
              </a:rPr>
              <a:t>Start</a:t>
            </a:r>
            <a:r>
              <a:rPr lang="es-ES" dirty="0">
                <a:solidFill>
                  <a:prstClr val="black"/>
                </a:solidFill>
              </a:rPr>
              <a:t> </a:t>
            </a:r>
            <a:r>
              <a:rPr lang="es-ES" dirty="0" err="1">
                <a:solidFill>
                  <a:prstClr val="black"/>
                </a:solidFill>
              </a:rPr>
              <a:t>using</a:t>
            </a:r>
            <a:r>
              <a:rPr lang="es-ES" dirty="0">
                <a:solidFill>
                  <a:prstClr val="black"/>
                </a:solidFill>
              </a:rPr>
              <a:t> </a:t>
            </a:r>
            <a:r>
              <a:rPr lang="es-ES" dirty="0" err="1">
                <a:solidFill>
                  <a:prstClr val="black"/>
                </a:solidFill>
              </a:rPr>
              <a:t>ArcMap</a:t>
            </a:r>
            <a:endParaRPr lang="es-ES" dirty="0">
              <a:solidFill>
                <a:prstClr val="black"/>
              </a:solidFill>
            </a:endParaRPr>
          </a:p>
          <a:p>
            <a:r>
              <a:rPr lang="es-ES" dirty="0" err="1">
                <a:solidFill>
                  <a:prstClr val="black"/>
                </a:solidFill>
              </a:rPr>
              <a:t>with</a:t>
            </a:r>
            <a:r>
              <a:rPr lang="es-ES" dirty="0">
                <a:solidFill>
                  <a:prstClr val="black"/>
                </a:solidFill>
              </a:rPr>
              <a:t> a New </a:t>
            </a:r>
            <a:r>
              <a:rPr lang="es-ES" dirty="0" err="1">
                <a:solidFill>
                  <a:prstClr val="black"/>
                </a:solidFill>
              </a:rPr>
              <a:t>Empty</a:t>
            </a:r>
            <a:r>
              <a:rPr lang="es-ES" dirty="0">
                <a:solidFill>
                  <a:prstClr val="black"/>
                </a:solidFill>
              </a:rPr>
              <a:t> </a:t>
            </a:r>
            <a:r>
              <a:rPr lang="es-ES" dirty="0" err="1">
                <a:solidFill>
                  <a:prstClr val="black"/>
                </a:solidFill>
              </a:rPr>
              <a:t>Map</a:t>
            </a:r>
            <a:r>
              <a:rPr lang="es-ES" dirty="0">
                <a:solidFill>
                  <a:prstClr val="black"/>
                </a:solidFill>
              </a:rPr>
              <a:t>/OK</a:t>
            </a:r>
          </a:p>
        </p:txBody>
      </p:sp>
      <p:sp>
        <p:nvSpPr>
          <p:cNvPr id="12" name="CuadroTexto 11"/>
          <p:cNvSpPr txBox="1"/>
          <p:nvPr/>
        </p:nvSpPr>
        <p:spPr>
          <a:xfrm>
            <a:off x="281354" y="342900"/>
            <a:ext cx="7817074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s-MX" dirty="0">
              <a:solidFill>
                <a:prstClr val="black"/>
              </a:solidFill>
            </a:endParaRPr>
          </a:p>
          <a:p>
            <a:endParaRPr lang="es-MX" dirty="0">
              <a:solidFill>
                <a:prstClr val="black"/>
              </a:solidFill>
            </a:endParaRPr>
          </a:p>
          <a:p>
            <a:pPr algn="just"/>
            <a:r>
              <a:rPr lang="es-MX" sz="1400" dirty="0">
                <a:solidFill>
                  <a:prstClr val="black"/>
                </a:solidFill>
              </a:rPr>
              <a:t>Debido a que no todos los usuarios de </a:t>
            </a:r>
            <a:r>
              <a:rPr lang="es-MX" sz="1400" dirty="0" err="1">
                <a:solidFill>
                  <a:prstClr val="black"/>
                </a:solidFill>
              </a:rPr>
              <a:t>ArcMap</a:t>
            </a:r>
            <a:r>
              <a:rPr lang="es-MX" sz="1400" dirty="0">
                <a:solidFill>
                  <a:prstClr val="black"/>
                </a:solidFill>
              </a:rPr>
              <a:t> cuentan con la versión más reciente o los equipos disponibles no tienen instalada la misma versión, no es posible hasta el momento unificar el manual para una sola; por lo tanto, se pide comprensión y astucia al usuario (ustedes) para ubicar las herramientas que se emplean en este manual, las instrucciones son básicamente las mismas, sólo hay que buscar la ubicación de las herramientas y pensar de una manera lógica en llegar al mismo resultado en todas las versiones, el procedimiento varía un poco nada más. Cualquier duda, pida ayuda.</a:t>
            </a:r>
          </a:p>
        </p:txBody>
      </p:sp>
      <p:pic>
        <p:nvPicPr>
          <p:cNvPr id="13" name="Imagen 12"/>
          <p:cNvPicPr>
            <a:picLocks noChangeAspect="1"/>
          </p:cNvPicPr>
          <p:nvPr/>
        </p:nvPicPr>
        <p:blipFill rotWithShape="1">
          <a:blip r:embed="rId4"/>
          <a:srcRect r="26050" b="74123"/>
          <a:stretch/>
        </p:blipFill>
        <p:spPr>
          <a:xfrm>
            <a:off x="860178" y="7566492"/>
            <a:ext cx="6713645" cy="1320831"/>
          </a:xfrm>
          <a:prstGeom prst="rect">
            <a:avLst/>
          </a:prstGeom>
        </p:spPr>
      </p:pic>
      <p:sp>
        <p:nvSpPr>
          <p:cNvPr id="14" name="CuadroTexto 13"/>
          <p:cNvSpPr txBox="1"/>
          <p:nvPr/>
        </p:nvSpPr>
        <p:spPr>
          <a:xfrm>
            <a:off x="860177" y="7272671"/>
            <a:ext cx="330066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1400" dirty="0">
                <a:solidFill>
                  <a:prstClr val="black"/>
                </a:solidFill>
              </a:rPr>
              <a:t>Menú principal</a:t>
            </a:r>
          </a:p>
        </p:txBody>
      </p:sp>
      <p:sp>
        <p:nvSpPr>
          <p:cNvPr id="15" name="CuadroTexto 14"/>
          <p:cNvSpPr txBox="1"/>
          <p:nvPr/>
        </p:nvSpPr>
        <p:spPr>
          <a:xfrm>
            <a:off x="4797768" y="7258715"/>
            <a:ext cx="330066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1400" dirty="0">
                <a:solidFill>
                  <a:prstClr val="black"/>
                </a:solidFill>
              </a:rPr>
              <a:t>Barras de herramientas activas</a:t>
            </a:r>
          </a:p>
        </p:txBody>
      </p:sp>
      <p:cxnSp>
        <p:nvCxnSpPr>
          <p:cNvPr id="17" name="Conector recto de flecha 16"/>
          <p:cNvCxnSpPr/>
          <p:nvPr/>
        </p:nvCxnSpPr>
        <p:spPr>
          <a:xfrm>
            <a:off x="2137587" y="7426559"/>
            <a:ext cx="255182" cy="250149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Conector recto de flecha 18"/>
          <p:cNvCxnSpPr/>
          <p:nvPr/>
        </p:nvCxnSpPr>
        <p:spPr>
          <a:xfrm flipH="1">
            <a:off x="4976480" y="7566492"/>
            <a:ext cx="1669312" cy="321733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Conector recto de flecha 20"/>
          <p:cNvCxnSpPr/>
          <p:nvPr/>
        </p:nvCxnSpPr>
        <p:spPr>
          <a:xfrm>
            <a:off x="6826546" y="7580448"/>
            <a:ext cx="231087" cy="274805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Conector recto de flecha 22"/>
          <p:cNvCxnSpPr/>
          <p:nvPr/>
        </p:nvCxnSpPr>
        <p:spPr>
          <a:xfrm flipH="1">
            <a:off x="3849430" y="7551633"/>
            <a:ext cx="2371061" cy="496861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Rectángulo 19"/>
          <p:cNvSpPr/>
          <p:nvPr/>
        </p:nvSpPr>
        <p:spPr>
          <a:xfrm>
            <a:off x="1021420" y="282065"/>
            <a:ext cx="5426678" cy="64633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s-ES" sz="3600" b="1" dirty="0">
                <a:ln w="9525">
                  <a:solidFill>
                    <a:schemeClr val="bg1"/>
                  </a:solidFill>
                  <a:prstDash val="solid"/>
                </a:ln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INTRODUCCIÓN AL </a:t>
            </a:r>
            <a:r>
              <a:rPr lang="es-ES" sz="3600" b="1" dirty="0" err="1">
                <a:ln w="9525">
                  <a:solidFill>
                    <a:schemeClr val="bg1"/>
                  </a:solidFill>
                  <a:prstDash val="solid"/>
                </a:ln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ArcMap</a:t>
            </a:r>
            <a:endParaRPr lang="es-ES" sz="3600" b="1" dirty="0">
              <a:ln w="9525">
                <a:solidFill>
                  <a:schemeClr val="bg1"/>
                </a:solidFill>
                <a:prstDash val="solid"/>
              </a:ln>
              <a:effectLst>
                <a:outerShdw blurRad="12700" dist="38100" dir="2700000" algn="tl" rotWithShape="0">
                  <a:schemeClr val="accent5">
                    <a:lumMod val="60000"/>
                    <a:lumOff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6675284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uadroTexto 3"/>
          <p:cNvSpPr txBox="1"/>
          <p:nvPr/>
        </p:nvSpPr>
        <p:spPr>
          <a:xfrm>
            <a:off x="989272" y="159488"/>
            <a:ext cx="733557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1600" dirty="0">
                <a:solidFill>
                  <a:prstClr val="black"/>
                </a:solidFill>
              </a:rPr>
              <a:t>Paso 2. Habilitar herramientas (</a:t>
            </a:r>
            <a:r>
              <a:rPr lang="es-MX" sz="1600" dirty="0" err="1">
                <a:solidFill>
                  <a:prstClr val="black"/>
                </a:solidFill>
              </a:rPr>
              <a:t>Toolbars</a:t>
            </a:r>
            <a:r>
              <a:rPr lang="es-MX" sz="1600" dirty="0">
                <a:solidFill>
                  <a:prstClr val="black"/>
                </a:solidFill>
              </a:rPr>
              <a:t>) y extensiones (</a:t>
            </a:r>
            <a:r>
              <a:rPr lang="es-MX" sz="1600" dirty="0" err="1">
                <a:solidFill>
                  <a:prstClr val="black"/>
                </a:solidFill>
              </a:rPr>
              <a:t>Extensions</a:t>
            </a:r>
            <a:r>
              <a:rPr lang="es-MX" sz="1600" dirty="0">
                <a:solidFill>
                  <a:prstClr val="black"/>
                </a:solidFill>
              </a:rPr>
              <a:t>)</a:t>
            </a:r>
          </a:p>
        </p:txBody>
      </p:sp>
      <p:sp>
        <p:nvSpPr>
          <p:cNvPr id="5" name="CuadroTexto 4"/>
          <p:cNvSpPr txBox="1"/>
          <p:nvPr/>
        </p:nvSpPr>
        <p:spPr>
          <a:xfrm>
            <a:off x="247650" y="5262345"/>
            <a:ext cx="824864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1600" dirty="0">
                <a:solidFill>
                  <a:prstClr val="black"/>
                </a:solidFill>
              </a:rPr>
              <a:t>Paso 3. Poner </a:t>
            </a:r>
            <a:r>
              <a:rPr lang="es-MX" sz="1600" dirty="0" err="1">
                <a:solidFill>
                  <a:prstClr val="black"/>
                </a:solidFill>
              </a:rPr>
              <a:t>georeferencia</a:t>
            </a:r>
            <a:r>
              <a:rPr lang="es-MX" sz="1600" dirty="0">
                <a:solidFill>
                  <a:prstClr val="black"/>
                </a:solidFill>
              </a:rPr>
              <a:t> al área de estudio. Por estar ubicados en Hermosillo y la mayor cantidad de ejercicios serán de regiones cercanas, debemos utilizar UTM, WGS84, Zona 12 N</a:t>
            </a:r>
          </a:p>
        </p:txBody>
      </p:sp>
      <p:grpSp>
        <p:nvGrpSpPr>
          <p:cNvPr id="9" name="Grupo 8"/>
          <p:cNvGrpSpPr/>
          <p:nvPr/>
        </p:nvGrpSpPr>
        <p:grpSpPr>
          <a:xfrm>
            <a:off x="1580870" y="467265"/>
            <a:ext cx="4973052" cy="4689594"/>
            <a:chOff x="761720" y="467265"/>
            <a:chExt cx="4973052" cy="4689594"/>
          </a:xfrm>
        </p:grpSpPr>
        <p:pic>
          <p:nvPicPr>
            <p:cNvPr id="2" name="Imagen 1"/>
            <p:cNvPicPr>
              <a:picLocks noChangeAspect="1"/>
            </p:cNvPicPr>
            <p:nvPr/>
          </p:nvPicPr>
          <p:blipFill rotWithShape="1">
            <a:blip r:embed="rId2"/>
            <a:srcRect r="43188" b="10965"/>
            <a:stretch/>
          </p:blipFill>
          <p:spPr>
            <a:xfrm>
              <a:off x="761720" y="467265"/>
              <a:ext cx="4973052" cy="4381817"/>
            </a:xfrm>
            <a:prstGeom prst="rect">
              <a:avLst/>
            </a:prstGeom>
          </p:spPr>
        </p:pic>
        <p:cxnSp>
          <p:nvCxnSpPr>
            <p:cNvPr id="7" name="Conector recto de flecha 6"/>
            <p:cNvCxnSpPr/>
            <p:nvPr/>
          </p:nvCxnSpPr>
          <p:spPr>
            <a:xfrm>
              <a:off x="1818167" y="4849082"/>
              <a:ext cx="829340" cy="153888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" name="CuadroTexto 7"/>
            <p:cNvSpPr txBox="1"/>
            <p:nvPr/>
          </p:nvSpPr>
          <p:spPr>
            <a:xfrm>
              <a:off x="2647500" y="4774651"/>
              <a:ext cx="3087271" cy="38220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s-MX" dirty="0">
                  <a:solidFill>
                    <a:prstClr val="black"/>
                  </a:solidFill>
                </a:rPr>
                <a:t>Activar </a:t>
              </a:r>
              <a:r>
                <a:rPr lang="es-MX" dirty="0" err="1">
                  <a:solidFill>
                    <a:prstClr val="black"/>
                  </a:solidFill>
                </a:rPr>
                <a:t>Layout</a:t>
              </a:r>
              <a:r>
                <a:rPr lang="es-MX" dirty="0">
                  <a:solidFill>
                    <a:prstClr val="black"/>
                  </a:solidFill>
                </a:rPr>
                <a:t> </a:t>
              </a:r>
              <a:r>
                <a:rPr lang="es-MX" dirty="0" err="1">
                  <a:solidFill>
                    <a:prstClr val="black"/>
                  </a:solidFill>
                </a:rPr>
                <a:t>frame</a:t>
              </a:r>
              <a:endParaRPr lang="es-MX" dirty="0">
                <a:solidFill>
                  <a:prstClr val="black"/>
                </a:solidFill>
              </a:endParaRPr>
            </a:p>
          </p:txBody>
        </p:sp>
      </p:grpSp>
      <p:pic>
        <p:nvPicPr>
          <p:cNvPr id="10" name="Imagen 9"/>
          <p:cNvPicPr>
            <a:picLocks noChangeAspect="1"/>
          </p:cNvPicPr>
          <p:nvPr/>
        </p:nvPicPr>
        <p:blipFill rotWithShape="1">
          <a:blip r:embed="rId3"/>
          <a:srcRect l="39797" t="15351" r="20872" b="17325"/>
          <a:stretch/>
        </p:blipFill>
        <p:spPr>
          <a:xfrm>
            <a:off x="1090375" y="6066972"/>
            <a:ext cx="3087265" cy="2971130"/>
          </a:xfrm>
          <a:prstGeom prst="rect">
            <a:avLst/>
          </a:prstGeom>
        </p:spPr>
      </p:pic>
      <p:sp>
        <p:nvSpPr>
          <p:cNvPr id="11" name="CuadroTexto 10"/>
          <p:cNvSpPr txBox="1"/>
          <p:nvPr/>
        </p:nvSpPr>
        <p:spPr>
          <a:xfrm>
            <a:off x="3931318" y="6066973"/>
            <a:ext cx="4245528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1600" dirty="0">
                <a:solidFill>
                  <a:prstClr val="black"/>
                </a:solidFill>
              </a:rPr>
              <a:t>Encender el recuadro azul cielo sobre el </a:t>
            </a:r>
            <a:r>
              <a:rPr lang="es-MX" sz="1600" dirty="0" err="1">
                <a:solidFill>
                  <a:prstClr val="black"/>
                </a:solidFill>
              </a:rPr>
              <a:t>Layout</a:t>
            </a:r>
            <a:r>
              <a:rPr lang="es-MX" sz="1600" dirty="0">
                <a:solidFill>
                  <a:prstClr val="black"/>
                </a:solidFill>
              </a:rPr>
              <a:t>, dando </a:t>
            </a:r>
            <a:r>
              <a:rPr lang="es-MX" sz="1600" dirty="0" err="1">
                <a:solidFill>
                  <a:prstClr val="black"/>
                </a:solidFill>
              </a:rPr>
              <a:t>click</a:t>
            </a:r>
            <a:r>
              <a:rPr lang="es-MX" sz="1600" dirty="0">
                <a:solidFill>
                  <a:prstClr val="black"/>
                </a:solidFill>
              </a:rPr>
              <a:t> </a:t>
            </a:r>
            <a:r>
              <a:rPr lang="es-MX" sz="1600" dirty="0" err="1">
                <a:solidFill>
                  <a:prstClr val="black"/>
                </a:solidFill>
              </a:rPr>
              <a:t>izq</a:t>
            </a:r>
            <a:r>
              <a:rPr lang="es-MX" sz="1600" dirty="0">
                <a:solidFill>
                  <a:prstClr val="black"/>
                </a:solidFill>
              </a:rPr>
              <a:t>, luego </a:t>
            </a:r>
            <a:r>
              <a:rPr lang="es-MX" sz="1600" dirty="0" err="1">
                <a:solidFill>
                  <a:prstClr val="black"/>
                </a:solidFill>
              </a:rPr>
              <a:t>click</a:t>
            </a:r>
            <a:r>
              <a:rPr lang="es-MX" sz="1600" dirty="0">
                <a:solidFill>
                  <a:prstClr val="black"/>
                </a:solidFill>
              </a:rPr>
              <a:t> derecho y se abre cuadro de diálogo, seleccionar </a:t>
            </a:r>
            <a:r>
              <a:rPr lang="es-MX" sz="1600" dirty="0" err="1">
                <a:solidFill>
                  <a:prstClr val="black"/>
                </a:solidFill>
              </a:rPr>
              <a:t>Properties</a:t>
            </a:r>
            <a:r>
              <a:rPr lang="es-MX" sz="1600" dirty="0">
                <a:solidFill>
                  <a:prstClr val="black"/>
                </a:solidFill>
              </a:rPr>
              <a:t>.</a:t>
            </a:r>
          </a:p>
          <a:p>
            <a:endParaRPr lang="es-MX" sz="1600" dirty="0">
              <a:solidFill>
                <a:prstClr val="black"/>
              </a:solidFill>
            </a:endParaRPr>
          </a:p>
          <a:p>
            <a:r>
              <a:rPr lang="es-MX" sz="1600" dirty="0">
                <a:solidFill>
                  <a:prstClr val="black"/>
                </a:solidFill>
              </a:rPr>
              <a:t>Se abrirá un cuadro llamado Data </a:t>
            </a:r>
            <a:r>
              <a:rPr lang="es-MX" sz="1600" dirty="0" err="1">
                <a:solidFill>
                  <a:prstClr val="black"/>
                </a:solidFill>
              </a:rPr>
              <a:t>Frame</a:t>
            </a:r>
            <a:r>
              <a:rPr lang="es-MX" sz="1600" dirty="0">
                <a:solidFill>
                  <a:prstClr val="black"/>
                </a:solidFill>
              </a:rPr>
              <a:t> </a:t>
            </a:r>
            <a:r>
              <a:rPr lang="es-MX" sz="1600" dirty="0" err="1">
                <a:solidFill>
                  <a:prstClr val="black"/>
                </a:solidFill>
              </a:rPr>
              <a:t>Properties</a:t>
            </a:r>
            <a:endParaRPr lang="es-MX" sz="1600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810026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 rotWithShape="1">
          <a:blip r:embed="rId2"/>
          <a:srcRect l="32400" t="6141" r="32091" b="12280"/>
          <a:stretch/>
        </p:blipFill>
        <p:spPr>
          <a:xfrm>
            <a:off x="1188118" y="1336434"/>
            <a:ext cx="3368844" cy="4351423"/>
          </a:xfrm>
          <a:prstGeom prst="rect">
            <a:avLst/>
          </a:prstGeom>
        </p:spPr>
      </p:pic>
      <p:sp>
        <p:nvSpPr>
          <p:cNvPr id="3" name="CuadroTexto 2"/>
          <p:cNvSpPr txBox="1"/>
          <p:nvPr/>
        </p:nvSpPr>
        <p:spPr>
          <a:xfrm>
            <a:off x="404446" y="288757"/>
            <a:ext cx="768447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1600" dirty="0">
                <a:solidFill>
                  <a:prstClr val="black"/>
                </a:solidFill>
              </a:rPr>
              <a:t>En el Data </a:t>
            </a:r>
            <a:r>
              <a:rPr lang="es-MX" sz="1600" dirty="0" err="1">
                <a:solidFill>
                  <a:prstClr val="black"/>
                </a:solidFill>
              </a:rPr>
              <a:t>Frame</a:t>
            </a:r>
            <a:r>
              <a:rPr lang="es-MX" sz="1600" dirty="0">
                <a:solidFill>
                  <a:prstClr val="black"/>
                </a:solidFill>
              </a:rPr>
              <a:t> </a:t>
            </a:r>
            <a:r>
              <a:rPr lang="es-MX" sz="1600" dirty="0" err="1">
                <a:solidFill>
                  <a:prstClr val="black"/>
                </a:solidFill>
              </a:rPr>
              <a:t>Properties</a:t>
            </a:r>
            <a:r>
              <a:rPr lang="es-MX" sz="1600" dirty="0">
                <a:solidFill>
                  <a:prstClr val="black"/>
                </a:solidFill>
              </a:rPr>
              <a:t> seleccionar la carpeta que se muestra en la figura siguiente y encontrar UTM, WGS84, Zona 12 N, Aceptar u OK</a:t>
            </a:r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 rotWithShape="1">
          <a:blip r:embed="rId3"/>
          <a:srcRect l="39551" t="18860" r="21858" b="4386"/>
          <a:stretch/>
        </p:blipFill>
        <p:spPr>
          <a:xfrm>
            <a:off x="4688644" y="2642014"/>
            <a:ext cx="3027054" cy="3384885"/>
          </a:xfrm>
          <a:prstGeom prst="rect">
            <a:avLst/>
          </a:prstGeom>
        </p:spPr>
      </p:pic>
      <p:sp>
        <p:nvSpPr>
          <p:cNvPr id="5" name="CuadroTexto 4"/>
          <p:cNvSpPr txBox="1"/>
          <p:nvPr/>
        </p:nvSpPr>
        <p:spPr>
          <a:xfrm>
            <a:off x="1183444" y="6026898"/>
            <a:ext cx="35052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1400" dirty="0">
                <a:solidFill>
                  <a:prstClr val="black"/>
                </a:solidFill>
              </a:rPr>
              <a:t>Inmediatamente se observarán las coordenadas en UTM</a:t>
            </a:r>
          </a:p>
        </p:txBody>
      </p:sp>
      <p:cxnSp>
        <p:nvCxnSpPr>
          <p:cNvPr id="7" name="Conector recto de flecha 6"/>
          <p:cNvCxnSpPr/>
          <p:nvPr/>
        </p:nvCxnSpPr>
        <p:spPr>
          <a:xfrm flipV="1">
            <a:off x="3959166" y="6026899"/>
            <a:ext cx="2362427" cy="296930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00097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ángulo 1"/>
          <p:cNvSpPr/>
          <p:nvPr/>
        </p:nvSpPr>
        <p:spPr>
          <a:xfrm>
            <a:off x="1077016" y="1021648"/>
            <a:ext cx="6393949" cy="2308324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s-ES" sz="2400" dirty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Cómo puedo comenzar a usar </a:t>
            </a:r>
            <a:r>
              <a:rPr lang="es-ES" sz="2400" dirty="0" err="1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ArcMap</a:t>
            </a:r>
            <a:r>
              <a:rPr lang="es-ES" sz="2400" dirty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?</a:t>
            </a:r>
          </a:p>
          <a:p>
            <a:pPr algn="ctr"/>
            <a:r>
              <a:rPr lang="es-ES" sz="2400" dirty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Para qué sirve?</a:t>
            </a:r>
          </a:p>
          <a:p>
            <a:pPr algn="ctr"/>
            <a:r>
              <a:rPr lang="es-ES" sz="2400" dirty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Cómo descargo imágenes satelitales y las visualizo en </a:t>
            </a:r>
            <a:r>
              <a:rPr lang="es-ES" sz="2400" dirty="0" err="1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ArcMap</a:t>
            </a:r>
            <a:r>
              <a:rPr lang="es-ES" sz="2400" dirty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?</a:t>
            </a:r>
          </a:p>
          <a:p>
            <a:pPr algn="ctr"/>
            <a:r>
              <a:rPr lang="es-ES" sz="2400" dirty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Cómo creo mi propia información </a:t>
            </a:r>
            <a:r>
              <a:rPr lang="es-ES" sz="2400" dirty="0" err="1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georeferenciada</a:t>
            </a:r>
            <a:r>
              <a:rPr lang="es-ES" sz="2400" dirty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y su base de datos?</a:t>
            </a:r>
          </a:p>
        </p:txBody>
      </p:sp>
      <p:pic>
        <p:nvPicPr>
          <p:cNvPr id="1026" name="Picture 2" descr="Resultado de imagen para gif de dudas"/>
          <p:cNvPicPr>
            <a:picLocks noChangeAspect="1" noChangeArrowheads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79575" y="3471862"/>
            <a:ext cx="4549775" cy="50752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840042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3131677" y="2210533"/>
            <a:ext cx="4368902" cy="617006"/>
          </a:xfrm>
        </p:spPr>
        <p:txBody>
          <a:bodyPr>
            <a:normAutofit fontScale="62500" lnSpcReduction="20000"/>
          </a:bodyPr>
          <a:lstStyle/>
          <a:p>
            <a:r>
              <a:rPr lang="es-MX" dirty="0" smtClean="0">
                <a:solidFill>
                  <a:schemeClr val="tx1"/>
                </a:solidFill>
              </a:rPr>
              <a:t>Disponibles en una gran cantidad de formatos compatibles</a:t>
            </a:r>
          </a:p>
          <a:p>
            <a:r>
              <a:rPr lang="es-MX" dirty="0" smtClean="0">
                <a:solidFill>
                  <a:schemeClr val="tx1"/>
                </a:solidFill>
              </a:rPr>
              <a:t>Utilizando </a:t>
            </a:r>
            <a:r>
              <a:rPr lang="es-MX" dirty="0" err="1" smtClean="0">
                <a:solidFill>
                  <a:schemeClr val="tx1"/>
                </a:solidFill>
              </a:rPr>
              <a:t>SASPlanet</a:t>
            </a:r>
            <a:endParaRPr lang="es-MX" dirty="0">
              <a:solidFill>
                <a:schemeClr val="tx1"/>
              </a:solidFill>
            </a:endParaRPr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 rotWithShape="1">
          <a:blip r:embed="rId2"/>
          <a:srcRect t="27192" r="64755" b="46"/>
          <a:stretch/>
        </p:blipFill>
        <p:spPr>
          <a:xfrm>
            <a:off x="994694" y="1413566"/>
            <a:ext cx="1918095" cy="2226292"/>
          </a:xfrm>
          <a:prstGeom prst="rect">
            <a:avLst/>
          </a:prstGeom>
        </p:spPr>
      </p:pic>
      <p:sp>
        <p:nvSpPr>
          <p:cNvPr id="5" name="Rectángulo 4"/>
          <p:cNvSpPr/>
          <p:nvPr/>
        </p:nvSpPr>
        <p:spPr>
          <a:xfrm>
            <a:off x="2083438" y="486016"/>
            <a:ext cx="5329664" cy="986938"/>
          </a:xfrm>
          <a:prstGeom prst="rect">
            <a:avLst/>
          </a:prstGeom>
          <a:noFill/>
        </p:spPr>
        <p:txBody>
          <a:bodyPr wrap="none" lIns="51435" tIns="25718" rIns="51435" bIns="25718">
            <a:spAutoFit/>
          </a:bodyPr>
          <a:lstStyle/>
          <a:p>
            <a:pPr algn="ctr"/>
            <a:r>
              <a:rPr lang="es-ES" sz="3038" dirty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Cómo descargar imágenes</a:t>
            </a:r>
          </a:p>
          <a:p>
            <a:pPr algn="ctr"/>
            <a:r>
              <a:rPr lang="es-ES" sz="3038" dirty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listas para usar en </a:t>
            </a:r>
            <a:r>
              <a:rPr lang="es-ES" sz="3038" dirty="0" err="1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ArcGIS</a:t>
            </a:r>
            <a:endParaRPr lang="es-ES" sz="3038" dirty="0">
              <a:ln w="0"/>
              <a:solidFill>
                <a:schemeClr val="bg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8" name="Rectángulo 7"/>
          <p:cNvSpPr/>
          <p:nvPr/>
        </p:nvSpPr>
        <p:spPr>
          <a:xfrm>
            <a:off x="3089358" y="2732486"/>
            <a:ext cx="4587792" cy="24820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MX" sz="1013" dirty="0">
                <a:solidFill>
                  <a:srgbClr val="0000FF"/>
                </a:solidFill>
              </a:rPr>
              <a:t>https://drive.google.com/file/d/0B27DKCbNwlP9WkJncV9LUm91WE0/edit</a:t>
            </a:r>
          </a:p>
        </p:txBody>
      </p:sp>
      <p:grpSp>
        <p:nvGrpSpPr>
          <p:cNvPr id="6" name="Grupo 5"/>
          <p:cNvGrpSpPr/>
          <p:nvPr/>
        </p:nvGrpSpPr>
        <p:grpSpPr>
          <a:xfrm>
            <a:off x="963523" y="4187470"/>
            <a:ext cx="6537057" cy="3675300"/>
            <a:chOff x="149983" y="112594"/>
            <a:chExt cx="11621434" cy="6533866"/>
          </a:xfrm>
        </p:grpSpPr>
        <p:pic>
          <p:nvPicPr>
            <p:cNvPr id="7" name="Imagen 6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49983" y="112594"/>
              <a:ext cx="11621434" cy="6533866"/>
            </a:xfrm>
            <a:prstGeom prst="rect">
              <a:avLst/>
            </a:prstGeom>
          </p:spPr>
        </p:pic>
        <p:sp>
          <p:nvSpPr>
            <p:cNvPr id="9" name="Flecha derecha 8"/>
            <p:cNvSpPr/>
            <p:nvPr/>
          </p:nvSpPr>
          <p:spPr>
            <a:xfrm rot="9665508">
              <a:off x="3089303" y="4279787"/>
              <a:ext cx="1459832" cy="481263"/>
            </a:xfrm>
            <a:prstGeom prst="rightArrow">
              <a:avLst/>
            </a:prstGeom>
            <a:solidFill>
              <a:srgbClr val="FF0000"/>
            </a:solidFill>
            <a:ln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MX" sz="1013"/>
            </a:p>
          </p:txBody>
        </p:sp>
      </p:grpSp>
    </p:spTree>
    <p:extLst>
      <p:ext uri="{BB962C8B-B14F-4D97-AF65-F5344CB8AC3E}">
        <p14:creationId xmlns:p14="http://schemas.microsoft.com/office/powerpoint/2010/main" val="20326312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upo 3"/>
          <p:cNvGrpSpPr/>
          <p:nvPr/>
        </p:nvGrpSpPr>
        <p:grpSpPr>
          <a:xfrm>
            <a:off x="1" y="0"/>
            <a:ext cx="8449306" cy="4861005"/>
            <a:chOff x="150125" y="160419"/>
            <a:chExt cx="11728252" cy="6497054"/>
          </a:xfrm>
        </p:grpSpPr>
        <p:pic>
          <p:nvPicPr>
            <p:cNvPr id="2" name="Imagen 1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322418" y="160419"/>
              <a:ext cx="11555959" cy="6497054"/>
            </a:xfrm>
            <a:prstGeom prst="rect">
              <a:avLst/>
            </a:prstGeom>
          </p:spPr>
        </p:pic>
        <p:sp>
          <p:nvSpPr>
            <p:cNvPr id="3" name="Elipse 2"/>
            <p:cNvSpPr/>
            <p:nvPr/>
          </p:nvSpPr>
          <p:spPr>
            <a:xfrm>
              <a:off x="150125" y="2811439"/>
              <a:ext cx="736979" cy="668740"/>
            </a:xfrm>
            <a:prstGeom prst="ellipse">
              <a:avLst/>
            </a:prstGeom>
            <a:noFill/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MX" sz="1013"/>
            </a:p>
          </p:txBody>
        </p:sp>
      </p:grpSp>
      <p:sp>
        <p:nvSpPr>
          <p:cNvPr id="5" name="Rectángulo 4"/>
          <p:cNvSpPr/>
          <p:nvPr/>
        </p:nvSpPr>
        <p:spPr>
          <a:xfrm>
            <a:off x="2519544" y="2139391"/>
            <a:ext cx="4890905" cy="24820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MX" sz="1013" dirty="0">
                <a:solidFill>
                  <a:schemeClr val="bg1"/>
                </a:solidFill>
              </a:rPr>
              <a:t>https://drive.google.com/file/d/0B27DKCbNwlP9WkJncV9LUm91WE0/edit</a:t>
            </a:r>
          </a:p>
        </p:txBody>
      </p:sp>
      <p:grpSp>
        <p:nvGrpSpPr>
          <p:cNvPr id="6" name="Grupo 5"/>
          <p:cNvGrpSpPr/>
          <p:nvPr/>
        </p:nvGrpSpPr>
        <p:grpSpPr>
          <a:xfrm>
            <a:off x="44992" y="4068979"/>
            <a:ext cx="8451307" cy="4864005"/>
            <a:chOff x="0" y="204536"/>
            <a:chExt cx="11731029" cy="6501063"/>
          </a:xfrm>
        </p:grpSpPr>
        <p:grpSp>
          <p:nvGrpSpPr>
            <p:cNvPr id="7" name="Grupo 6"/>
            <p:cNvGrpSpPr/>
            <p:nvPr/>
          </p:nvGrpSpPr>
          <p:grpSpPr>
            <a:xfrm>
              <a:off x="167940" y="204536"/>
              <a:ext cx="11563089" cy="6501063"/>
              <a:chOff x="167940" y="204536"/>
              <a:chExt cx="11563089" cy="6501063"/>
            </a:xfrm>
          </p:grpSpPr>
          <p:pic>
            <p:nvPicPr>
              <p:cNvPr id="9" name="Imagen 8"/>
              <p:cNvPicPr>
                <a:picLocks noChangeAspect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167940" y="204536"/>
                <a:ext cx="11563089" cy="6501063"/>
              </a:xfrm>
              <a:prstGeom prst="rect">
                <a:avLst/>
              </a:prstGeom>
            </p:spPr>
          </p:pic>
          <p:sp>
            <p:nvSpPr>
              <p:cNvPr id="10" name="Flecha derecha 9"/>
              <p:cNvSpPr/>
              <p:nvPr/>
            </p:nvSpPr>
            <p:spPr>
              <a:xfrm rot="10800000">
                <a:off x="1973179" y="2326105"/>
                <a:ext cx="1459832" cy="481263"/>
              </a:xfrm>
              <a:prstGeom prst="rightArrow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MX" sz="1013"/>
              </a:p>
            </p:txBody>
          </p:sp>
        </p:grpSp>
        <p:sp>
          <p:nvSpPr>
            <p:cNvPr id="8" name="Elipse 7"/>
            <p:cNvSpPr/>
            <p:nvPr/>
          </p:nvSpPr>
          <p:spPr>
            <a:xfrm>
              <a:off x="0" y="2807369"/>
              <a:ext cx="736979" cy="668740"/>
            </a:xfrm>
            <a:prstGeom prst="ellipse">
              <a:avLst/>
            </a:prstGeom>
            <a:noFill/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MX" sz="1013"/>
            </a:p>
          </p:txBody>
        </p:sp>
      </p:grpSp>
    </p:spTree>
    <p:extLst>
      <p:ext uri="{BB962C8B-B14F-4D97-AF65-F5344CB8AC3E}">
        <p14:creationId xmlns:p14="http://schemas.microsoft.com/office/powerpoint/2010/main" val="40923423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" name="Grupo 13"/>
          <p:cNvGrpSpPr/>
          <p:nvPr/>
        </p:nvGrpSpPr>
        <p:grpSpPr>
          <a:xfrm>
            <a:off x="910" y="87926"/>
            <a:ext cx="8052843" cy="4860104"/>
            <a:chOff x="75898" y="700840"/>
            <a:chExt cx="6676592" cy="3738061"/>
          </a:xfrm>
        </p:grpSpPr>
        <p:grpSp>
          <p:nvGrpSpPr>
            <p:cNvPr id="5" name="Grupo 4"/>
            <p:cNvGrpSpPr/>
            <p:nvPr/>
          </p:nvGrpSpPr>
          <p:grpSpPr>
            <a:xfrm>
              <a:off x="75898" y="700840"/>
              <a:ext cx="6676592" cy="3738061"/>
              <a:chOff x="150125" y="112295"/>
              <a:chExt cx="11869496" cy="6645442"/>
            </a:xfrm>
          </p:grpSpPr>
          <p:pic>
            <p:nvPicPr>
              <p:cNvPr id="2" name="Imagen 1"/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199733" y="112295"/>
                <a:ext cx="11819888" cy="6645442"/>
              </a:xfrm>
              <a:prstGeom prst="rect">
                <a:avLst/>
              </a:prstGeom>
            </p:spPr>
          </p:pic>
          <p:sp>
            <p:nvSpPr>
              <p:cNvPr id="4" name="Elipse 3"/>
              <p:cNvSpPr/>
              <p:nvPr/>
            </p:nvSpPr>
            <p:spPr>
              <a:xfrm>
                <a:off x="150125" y="2811439"/>
                <a:ext cx="736979" cy="668740"/>
              </a:xfrm>
              <a:prstGeom prst="ellipse">
                <a:avLst/>
              </a:prstGeom>
              <a:noFill/>
              <a:ln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MX" sz="1013"/>
              </a:p>
            </p:txBody>
          </p:sp>
        </p:grpSp>
        <p:sp>
          <p:nvSpPr>
            <p:cNvPr id="3" name="Flecha derecha 2"/>
            <p:cNvSpPr/>
            <p:nvPr/>
          </p:nvSpPr>
          <p:spPr>
            <a:xfrm rot="10800000">
              <a:off x="1847079" y="2136481"/>
              <a:ext cx="821156" cy="270710"/>
            </a:xfrm>
            <a:prstGeom prst="right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MX" sz="1013"/>
            </a:p>
          </p:txBody>
        </p:sp>
      </p:grpSp>
      <p:grpSp>
        <p:nvGrpSpPr>
          <p:cNvPr id="6" name="Grupo 5"/>
          <p:cNvGrpSpPr/>
          <p:nvPr/>
        </p:nvGrpSpPr>
        <p:grpSpPr>
          <a:xfrm>
            <a:off x="0" y="4152918"/>
            <a:ext cx="8060955" cy="4867993"/>
            <a:chOff x="84445" y="2705009"/>
            <a:chExt cx="6683318" cy="3744129"/>
          </a:xfrm>
        </p:grpSpPr>
        <p:grpSp>
          <p:nvGrpSpPr>
            <p:cNvPr id="7" name="Grupo 6"/>
            <p:cNvGrpSpPr/>
            <p:nvPr/>
          </p:nvGrpSpPr>
          <p:grpSpPr>
            <a:xfrm>
              <a:off x="84445" y="2705009"/>
              <a:ext cx="6683318" cy="3744129"/>
              <a:chOff x="150125" y="109904"/>
              <a:chExt cx="11881454" cy="6656229"/>
            </a:xfrm>
          </p:grpSpPr>
          <p:pic>
            <p:nvPicPr>
              <p:cNvPr id="11" name="Imagen 10"/>
              <p:cNvPicPr>
                <a:picLocks noChangeAspect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192505" y="109904"/>
                <a:ext cx="11839074" cy="6656229"/>
              </a:xfrm>
              <a:prstGeom prst="rect">
                <a:avLst/>
              </a:prstGeom>
            </p:spPr>
          </p:pic>
          <p:sp>
            <p:nvSpPr>
              <p:cNvPr id="12" name="Elipse 11"/>
              <p:cNvSpPr/>
              <p:nvPr/>
            </p:nvSpPr>
            <p:spPr>
              <a:xfrm>
                <a:off x="150125" y="2811439"/>
                <a:ext cx="736979" cy="668740"/>
              </a:xfrm>
              <a:prstGeom prst="ellipse">
                <a:avLst/>
              </a:prstGeom>
              <a:noFill/>
              <a:ln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MX" sz="1013"/>
              </a:p>
            </p:txBody>
          </p:sp>
          <p:sp>
            <p:nvSpPr>
              <p:cNvPr id="13" name="Elipse 12"/>
              <p:cNvSpPr/>
              <p:nvPr/>
            </p:nvSpPr>
            <p:spPr>
              <a:xfrm>
                <a:off x="7900738" y="2477069"/>
                <a:ext cx="736979" cy="668740"/>
              </a:xfrm>
              <a:prstGeom prst="ellipse">
                <a:avLst/>
              </a:prstGeom>
              <a:noFill/>
              <a:ln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MX" sz="1013"/>
              </a:p>
            </p:txBody>
          </p:sp>
        </p:grpSp>
        <p:sp>
          <p:nvSpPr>
            <p:cNvPr id="8" name="Flecha derecha 7"/>
            <p:cNvSpPr/>
            <p:nvPr/>
          </p:nvSpPr>
          <p:spPr>
            <a:xfrm rot="16200000">
              <a:off x="3027446" y="5404436"/>
              <a:ext cx="821156" cy="270710"/>
            </a:xfrm>
            <a:prstGeom prst="rightArrow">
              <a:avLst/>
            </a:prstGeom>
            <a:solidFill>
              <a:srgbClr val="FF0000"/>
            </a:solidFill>
            <a:ln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MX" sz="1013"/>
            </a:p>
          </p:txBody>
        </p:sp>
        <p:sp>
          <p:nvSpPr>
            <p:cNvPr id="9" name="Flecha derecha 8"/>
            <p:cNvSpPr/>
            <p:nvPr/>
          </p:nvSpPr>
          <p:spPr>
            <a:xfrm rot="16200000">
              <a:off x="3898232" y="5589422"/>
              <a:ext cx="821156" cy="270710"/>
            </a:xfrm>
            <a:prstGeom prst="rightArrow">
              <a:avLst/>
            </a:prstGeom>
            <a:solidFill>
              <a:srgbClr val="FF0000"/>
            </a:solidFill>
            <a:ln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MX" sz="1013"/>
            </a:p>
          </p:txBody>
        </p:sp>
        <p:sp>
          <p:nvSpPr>
            <p:cNvPr id="10" name="Flecha derecha 9"/>
            <p:cNvSpPr/>
            <p:nvPr/>
          </p:nvSpPr>
          <p:spPr>
            <a:xfrm rot="10800000">
              <a:off x="4931445" y="4195261"/>
              <a:ext cx="821156" cy="270710"/>
            </a:xfrm>
            <a:prstGeom prst="rightArrow">
              <a:avLst/>
            </a:prstGeom>
            <a:solidFill>
              <a:srgbClr val="FF0000"/>
            </a:solidFill>
            <a:ln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MX" sz="1013"/>
            </a:p>
          </p:txBody>
        </p:sp>
      </p:grpSp>
    </p:spTree>
    <p:extLst>
      <p:ext uri="{BB962C8B-B14F-4D97-AF65-F5344CB8AC3E}">
        <p14:creationId xmlns:p14="http://schemas.microsoft.com/office/powerpoint/2010/main" val="7846165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 rotWithShape="1">
          <a:blip r:embed="rId2"/>
          <a:srcRect t="-1" r="44462" b="-770"/>
          <a:stretch/>
        </p:blipFill>
        <p:spPr>
          <a:xfrm>
            <a:off x="470282" y="93541"/>
            <a:ext cx="3890189" cy="3968507"/>
          </a:xfrm>
          <a:prstGeom prst="rect">
            <a:avLst/>
          </a:prstGeom>
        </p:spPr>
      </p:pic>
      <p:grpSp>
        <p:nvGrpSpPr>
          <p:cNvPr id="6" name="Grupo 5"/>
          <p:cNvGrpSpPr/>
          <p:nvPr/>
        </p:nvGrpSpPr>
        <p:grpSpPr>
          <a:xfrm>
            <a:off x="1360285" y="3851030"/>
            <a:ext cx="6851731" cy="5135659"/>
            <a:chOff x="3302668" y="1205205"/>
            <a:chExt cx="3555332" cy="2646774"/>
          </a:xfrm>
        </p:grpSpPr>
        <p:pic>
          <p:nvPicPr>
            <p:cNvPr id="3" name="Imagen 2"/>
            <p:cNvPicPr>
              <a:picLocks noChangeAspect="1"/>
            </p:cNvPicPr>
            <p:nvPr/>
          </p:nvPicPr>
          <p:blipFill rotWithShape="1">
            <a:blip r:embed="rId3"/>
            <a:srcRect r="24478"/>
            <a:stretch/>
          </p:blipFill>
          <p:spPr>
            <a:xfrm>
              <a:off x="3302668" y="1205205"/>
              <a:ext cx="3555332" cy="2646774"/>
            </a:xfrm>
            <a:prstGeom prst="rect">
              <a:avLst/>
            </a:prstGeom>
          </p:spPr>
        </p:pic>
        <p:sp>
          <p:nvSpPr>
            <p:cNvPr id="4" name="Flecha derecha 3"/>
            <p:cNvSpPr/>
            <p:nvPr/>
          </p:nvSpPr>
          <p:spPr>
            <a:xfrm>
              <a:off x="5213452" y="3581269"/>
              <a:ext cx="821156" cy="270710"/>
            </a:xfrm>
            <a:prstGeom prst="rightArrow">
              <a:avLst/>
            </a:prstGeom>
            <a:solidFill>
              <a:srgbClr val="FF0000"/>
            </a:solidFill>
            <a:ln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MX" sz="1013"/>
            </a:p>
          </p:txBody>
        </p:sp>
      </p:grpSp>
    </p:spTree>
    <p:extLst>
      <p:ext uri="{BB962C8B-B14F-4D97-AF65-F5344CB8AC3E}">
        <p14:creationId xmlns:p14="http://schemas.microsoft.com/office/powerpoint/2010/main" val="15821299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upo 8"/>
          <p:cNvGrpSpPr/>
          <p:nvPr/>
        </p:nvGrpSpPr>
        <p:grpSpPr>
          <a:xfrm>
            <a:off x="927434" y="175844"/>
            <a:ext cx="4332984" cy="5831094"/>
            <a:chOff x="108285" y="2832685"/>
            <a:chExt cx="2625892" cy="3438024"/>
          </a:xfrm>
        </p:grpSpPr>
        <p:pic>
          <p:nvPicPr>
            <p:cNvPr id="2" name="Imagen 1"/>
            <p:cNvPicPr>
              <a:picLocks noChangeAspect="1"/>
            </p:cNvPicPr>
            <p:nvPr/>
          </p:nvPicPr>
          <p:blipFill rotWithShape="1">
            <a:blip r:embed="rId2"/>
            <a:srcRect l="39273" t="12116" r="24848" b="4332"/>
            <a:stretch/>
          </p:blipFill>
          <p:spPr>
            <a:xfrm>
              <a:off x="108285" y="2832685"/>
              <a:ext cx="2625892" cy="3438024"/>
            </a:xfrm>
            <a:prstGeom prst="rect">
              <a:avLst/>
            </a:prstGeom>
          </p:spPr>
        </p:pic>
        <p:sp>
          <p:nvSpPr>
            <p:cNvPr id="4" name="Flecha derecha 3"/>
            <p:cNvSpPr/>
            <p:nvPr/>
          </p:nvSpPr>
          <p:spPr>
            <a:xfrm rot="16200000">
              <a:off x="294483" y="5212514"/>
              <a:ext cx="821156" cy="270710"/>
            </a:xfrm>
            <a:prstGeom prst="rightArrow">
              <a:avLst/>
            </a:prstGeom>
            <a:solidFill>
              <a:srgbClr val="FF0000"/>
            </a:solidFill>
            <a:ln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MX" sz="1013"/>
            </a:p>
          </p:txBody>
        </p:sp>
      </p:grpSp>
      <p:grpSp>
        <p:nvGrpSpPr>
          <p:cNvPr id="8" name="Grupo 7"/>
          <p:cNvGrpSpPr/>
          <p:nvPr/>
        </p:nvGrpSpPr>
        <p:grpSpPr>
          <a:xfrm>
            <a:off x="3657389" y="3885990"/>
            <a:ext cx="4728838" cy="4994990"/>
            <a:chOff x="2734177" y="2746960"/>
            <a:chExt cx="3185360" cy="3609474"/>
          </a:xfrm>
        </p:grpSpPr>
        <p:pic>
          <p:nvPicPr>
            <p:cNvPr id="3" name="Imagen 2"/>
            <p:cNvPicPr>
              <a:picLocks noChangeAspect="1"/>
            </p:cNvPicPr>
            <p:nvPr/>
          </p:nvPicPr>
          <p:blipFill rotWithShape="1">
            <a:blip r:embed="rId3"/>
            <a:srcRect l="31999" t="6634" r="24478" b="5646"/>
            <a:stretch/>
          </p:blipFill>
          <p:spPr>
            <a:xfrm>
              <a:off x="2734177" y="2746960"/>
              <a:ext cx="3185360" cy="3609474"/>
            </a:xfrm>
            <a:prstGeom prst="rect">
              <a:avLst/>
            </a:prstGeom>
          </p:spPr>
        </p:pic>
        <p:sp>
          <p:nvSpPr>
            <p:cNvPr id="5" name="Flecha derecha 4"/>
            <p:cNvSpPr/>
            <p:nvPr/>
          </p:nvSpPr>
          <p:spPr>
            <a:xfrm rot="10800000">
              <a:off x="4115878" y="3537475"/>
              <a:ext cx="821155" cy="270710"/>
            </a:xfrm>
            <a:prstGeom prst="rightArrow">
              <a:avLst/>
            </a:prstGeom>
            <a:solidFill>
              <a:srgbClr val="FF0000"/>
            </a:solidFill>
            <a:ln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MX" sz="1013">
                <a:solidFill>
                  <a:schemeClr val="bg1"/>
                </a:solidFill>
              </a:endParaRPr>
            </a:p>
          </p:txBody>
        </p:sp>
      </p:grpSp>
      <p:sp>
        <p:nvSpPr>
          <p:cNvPr id="6" name="CuadroTexto 5"/>
          <p:cNvSpPr txBox="1"/>
          <p:nvPr/>
        </p:nvSpPr>
        <p:spPr>
          <a:xfrm>
            <a:off x="3778279" y="3296071"/>
            <a:ext cx="296427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1600" b="1" dirty="0" err="1">
                <a:solidFill>
                  <a:schemeClr val="bg1"/>
                </a:solidFill>
              </a:rPr>
              <a:t>Click</a:t>
            </a:r>
            <a:r>
              <a:rPr lang="es-MX" sz="1600" b="1" dirty="0">
                <a:solidFill>
                  <a:schemeClr val="bg1"/>
                </a:solidFill>
              </a:rPr>
              <a:t> der sobre la hoja</a:t>
            </a:r>
          </a:p>
        </p:txBody>
      </p:sp>
    </p:spTree>
    <p:extLst>
      <p:ext uri="{BB962C8B-B14F-4D97-AF65-F5344CB8AC3E}">
        <p14:creationId xmlns:p14="http://schemas.microsoft.com/office/powerpoint/2010/main" val="26302969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upo 3"/>
          <p:cNvGrpSpPr/>
          <p:nvPr/>
        </p:nvGrpSpPr>
        <p:grpSpPr>
          <a:xfrm>
            <a:off x="161734" y="0"/>
            <a:ext cx="4230257" cy="5812582"/>
            <a:chOff x="3577389" y="112294"/>
            <a:chExt cx="4780548" cy="6272463"/>
          </a:xfrm>
        </p:grpSpPr>
        <p:pic>
          <p:nvPicPr>
            <p:cNvPr id="2" name="Imagen 1"/>
            <p:cNvPicPr>
              <a:picLocks noChangeAspect="1"/>
            </p:cNvPicPr>
            <p:nvPr/>
          </p:nvPicPr>
          <p:blipFill rotWithShape="1">
            <a:blip r:embed="rId2"/>
            <a:srcRect l="30644" t="4660" r="32614" b="9594"/>
            <a:stretch/>
          </p:blipFill>
          <p:spPr>
            <a:xfrm>
              <a:off x="3577389" y="112294"/>
              <a:ext cx="4780548" cy="6272463"/>
            </a:xfrm>
            <a:prstGeom prst="rect">
              <a:avLst/>
            </a:prstGeom>
          </p:spPr>
        </p:pic>
        <p:sp>
          <p:nvSpPr>
            <p:cNvPr id="3" name="Flecha derecha 2"/>
            <p:cNvSpPr/>
            <p:nvPr/>
          </p:nvSpPr>
          <p:spPr>
            <a:xfrm rot="10800000">
              <a:off x="6733256" y="2629709"/>
              <a:ext cx="1459832" cy="481263"/>
            </a:xfrm>
            <a:prstGeom prst="rightArrow">
              <a:avLst/>
            </a:prstGeom>
            <a:solidFill>
              <a:srgbClr val="FF0000"/>
            </a:solidFill>
            <a:ln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MX" sz="1013"/>
            </a:p>
          </p:txBody>
        </p:sp>
      </p:grpSp>
      <p:grpSp>
        <p:nvGrpSpPr>
          <p:cNvPr id="5" name="Grupo 4"/>
          <p:cNvGrpSpPr/>
          <p:nvPr/>
        </p:nvGrpSpPr>
        <p:grpSpPr>
          <a:xfrm>
            <a:off x="1575291" y="5111669"/>
            <a:ext cx="6625135" cy="3788533"/>
            <a:chOff x="-409575" y="-228600"/>
            <a:chExt cx="13011150" cy="7315200"/>
          </a:xfrm>
        </p:grpSpPr>
        <p:pic>
          <p:nvPicPr>
            <p:cNvPr id="6" name="Imagen 5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-409575" y="-228600"/>
              <a:ext cx="13011150" cy="7315200"/>
            </a:xfrm>
            <a:prstGeom prst="rect">
              <a:avLst/>
            </a:prstGeom>
          </p:spPr>
        </p:pic>
        <p:sp>
          <p:nvSpPr>
            <p:cNvPr id="7" name="Flecha derecha 6"/>
            <p:cNvSpPr/>
            <p:nvPr/>
          </p:nvSpPr>
          <p:spPr>
            <a:xfrm rot="10800000">
              <a:off x="8402950" y="3967189"/>
              <a:ext cx="1459832" cy="481263"/>
            </a:xfrm>
            <a:prstGeom prst="rightArrow">
              <a:avLst/>
            </a:prstGeom>
            <a:solidFill>
              <a:srgbClr val="FF0000"/>
            </a:solidFill>
            <a:ln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MX" sz="1013"/>
            </a:p>
          </p:txBody>
        </p:sp>
      </p:grpSp>
    </p:spTree>
    <p:extLst>
      <p:ext uri="{BB962C8B-B14F-4D97-AF65-F5344CB8AC3E}">
        <p14:creationId xmlns:p14="http://schemas.microsoft.com/office/powerpoint/2010/main" val="39382364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upo 4"/>
          <p:cNvGrpSpPr/>
          <p:nvPr/>
        </p:nvGrpSpPr>
        <p:grpSpPr>
          <a:xfrm>
            <a:off x="338520" y="150787"/>
            <a:ext cx="7583718" cy="4350885"/>
            <a:chOff x="122829" y="70732"/>
            <a:chExt cx="11900849" cy="6690960"/>
          </a:xfrm>
        </p:grpSpPr>
        <p:pic>
          <p:nvPicPr>
            <p:cNvPr id="2" name="Imagen 1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22829" y="70732"/>
              <a:ext cx="11900849" cy="6690960"/>
            </a:xfrm>
            <a:prstGeom prst="rect">
              <a:avLst/>
            </a:prstGeom>
          </p:spPr>
        </p:pic>
        <p:sp>
          <p:nvSpPr>
            <p:cNvPr id="3" name="Flecha derecha 2"/>
            <p:cNvSpPr/>
            <p:nvPr/>
          </p:nvSpPr>
          <p:spPr>
            <a:xfrm rot="16200000">
              <a:off x="4467727" y="3905496"/>
              <a:ext cx="1459832" cy="481263"/>
            </a:xfrm>
            <a:prstGeom prst="rightArrow">
              <a:avLst/>
            </a:prstGeom>
            <a:solidFill>
              <a:srgbClr val="FF0000"/>
            </a:solidFill>
            <a:ln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MX" sz="1013"/>
            </a:p>
          </p:txBody>
        </p:sp>
        <p:sp>
          <p:nvSpPr>
            <p:cNvPr id="4" name="Flecha derecha 3"/>
            <p:cNvSpPr/>
            <p:nvPr/>
          </p:nvSpPr>
          <p:spPr>
            <a:xfrm rot="10800000">
              <a:off x="10322616" y="2520528"/>
              <a:ext cx="1459832" cy="481263"/>
            </a:xfrm>
            <a:prstGeom prst="rightArrow">
              <a:avLst/>
            </a:prstGeom>
            <a:solidFill>
              <a:srgbClr val="FF0000"/>
            </a:solidFill>
            <a:ln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MX" sz="1013"/>
            </a:p>
          </p:txBody>
        </p:sp>
      </p:grpSp>
      <p:grpSp>
        <p:nvGrpSpPr>
          <p:cNvPr id="6" name="Grupo 5"/>
          <p:cNvGrpSpPr/>
          <p:nvPr/>
        </p:nvGrpSpPr>
        <p:grpSpPr>
          <a:xfrm>
            <a:off x="338520" y="4607182"/>
            <a:ext cx="7557470" cy="4237895"/>
            <a:chOff x="-409575" y="-228600"/>
            <a:chExt cx="13011150" cy="7315200"/>
          </a:xfrm>
        </p:grpSpPr>
        <p:pic>
          <p:nvPicPr>
            <p:cNvPr id="7" name="Imagen 6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-409575" y="-228600"/>
              <a:ext cx="13011150" cy="7315200"/>
            </a:xfrm>
            <a:prstGeom prst="rect">
              <a:avLst/>
            </a:prstGeom>
          </p:spPr>
        </p:pic>
        <p:sp>
          <p:nvSpPr>
            <p:cNvPr id="8" name="Flecha derecha 7"/>
            <p:cNvSpPr/>
            <p:nvPr/>
          </p:nvSpPr>
          <p:spPr>
            <a:xfrm rot="5400000">
              <a:off x="8125326" y="5427502"/>
              <a:ext cx="1459832" cy="481263"/>
            </a:xfrm>
            <a:prstGeom prst="rightArrow">
              <a:avLst/>
            </a:prstGeom>
            <a:solidFill>
              <a:srgbClr val="FF0000"/>
            </a:solidFill>
            <a:ln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MX" sz="1013"/>
            </a:p>
          </p:txBody>
        </p:sp>
      </p:grpSp>
    </p:spTree>
    <p:extLst>
      <p:ext uri="{BB962C8B-B14F-4D97-AF65-F5344CB8AC3E}">
        <p14:creationId xmlns:p14="http://schemas.microsoft.com/office/powerpoint/2010/main" val="660892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upo 5"/>
          <p:cNvGrpSpPr/>
          <p:nvPr/>
        </p:nvGrpSpPr>
        <p:grpSpPr>
          <a:xfrm>
            <a:off x="211013" y="1318847"/>
            <a:ext cx="8127022" cy="5011616"/>
            <a:chOff x="1572127" y="146984"/>
            <a:chExt cx="9601200" cy="6571389"/>
          </a:xfrm>
        </p:grpSpPr>
        <p:pic>
          <p:nvPicPr>
            <p:cNvPr id="2" name="Imagen 1"/>
            <p:cNvPicPr>
              <a:picLocks noChangeAspect="1"/>
            </p:cNvPicPr>
            <p:nvPr/>
          </p:nvPicPr>
          <p:blipFill rotWithShape="1">
            <a:blip r:embed="rId2"/>
            <a:srcRect r="24725" b="823"/>
            <a:stretch/>
          </p:blipFill>
          <p:spPr>
            <a:xfrm>
              <a:off x="1572127" y="146984"/>
              <a:ext cx="8871284" cy="6571389"/>
            </a:xfrm>
            <a:prstGeom prst="rect">
              <a:avLst/>
            </a:prstGeom>
          </p:spPr>
        </p:pic>
        <p:sp>
          <p:nvSpPr>
            <p:cNvPr id="3" name="Flecha derecha 2"/>
            <p:cNvSpPr/>
            <p:nvPr/>
          </p:nvSpPr>
          <p:spPr>
            <a:xfrm rot="16200000">
              <a:off x="1901947" y="3025494"/>
              <a:ext cx="1459832" cy="481263"/>
            </a:xfrm>
            <a:prstGeom prst="rightArrow">
              <a:avLst/>
            </a:prstGeom>
            <a:solidFill>
              <a:srgbClr val="FF0000"/>
            </a:solidFill>
            <a:ln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MX" sz="1013"/>
            </a:p>
          </p:txBody>
        </p:sp>
        <p:sp>
          <p:nvSpPr>
            <p:cNvPr id="4" name="Flecha derecha 3"/>
            <p:cNvSpPr/>
            <p:nvPr/>
          </p:nvSpPr>
          <p:spPr>
            <a:xfrm rot="10800000">
              <a:off x="9713495" y="3996042"/>
              <a:ext cx="1459832" cy="481263"/>
            </a:xfrm>
            <a:prstGeom prst="rightArrow">
              <a:avLst/>
            </a:prstGeom>
            <a:solidFill>
              <a:srgbClr val="FF0000"/>
            </a:solidFill>
            <a:ln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MX" sz="1013"/>
            </a:p>
          </p:txBody>
        </p:sp>
        <p:sp>
          <p:nvSpPr>
            <p:cNvPr id="5" name="Flecha derecha 4"/>
            <p:cNvSpPr/>
            <p:nvPr/>
          </p:nvSpPr>
          <p:spPr>
            <a:xfrm>
              <a:off x="7129040" y="6109888"/>
              <a:ext cx="1459832" cy="481263"/>
            </a:xfrm>
            <a:prstGeom prst="rightArrow">
              <a:avLst/>
            </a:prstGeom>
            <a:solidFill>
              <a:srgbClr val="FF0000"/>
            </a:solidFill>
            <a:ln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MX" sz="1013"/>
            </a:p>
          </p:txBody>
        </p:sp>
      </p:grpSp>
    </p:spTree>
    <p:extLst>
      <p:ext uri="{BB962C8B-B14F-4D97-AF65-F5344CB8AC3E}">
        <p14:creationId xmlns:p14="http://schemas.microsoft.com/office/powerpoint/2010/main" val="38661698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adroTexto 1"/>
          <p:cNvSpPr txBox="1"/>
          <p:nvPr/>
        </p:nvSpPr>
        <p:spPr>
          <a:xfrm>
            <a:off x="171450" y="158263"/>
            <a:ext cx="8324850" cy="10464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2600" b="1" dirty="0">
                <a:solidFill>
                  <a:schemeClr val="bg1"/>
                </a:solidFill>
              </a:rPr>
              <a:t>Creación de nuevos archivos</a:t>
            </a:r>
          </a:p>
          <a:p>
            <a:r>
              <a:rPr lang="es-MX" dirty="0">
                <a:solidFill>
                  <a:schemeClr val="bg1"/>
                </a:solidFill>
              </a:rPr>
              <a:t>1. Abrir </a:t>
            </a:r>
            <a:r>
              <a:rPr lang="es-MX" dirty="0" err="1">
                <a:solidFill>
                  <a:schemeClr val="bg1"/>
                </a:solidFill>
              </a:rPr>
              <a:t>ArcCatalog</a:t>
            </a:r>
            <a:r>
              <a:rPr lang="es-MX" dirty="0">
                <a:solidFill>
                  <a:schemeClr val="bg1"/>
                </a:solidFill>
              </a:rPr>
              <a:t> desde el inicio del programa o directamente desde </a:t>
            </a:r>
            <a:r>
              <a:rPr lang="es-MX" dirty="0" err="1">
                <a:solidFill>
                  <a:schemeClr val="bg1"/>
                </a:solidFill>
              </a:rPr>
              <a:t>ArcMap</a:t>
            </a:r>
            <a:r>
              <a:rPr lang="es-MX" dirty="0">
                <a:solidFill>
                  <a:schemeClr val="bg1"/>
                </a:solidFill>
              </a:rPr>
              <a:t>, dando </a:t>
            </a:r>
            <a:r>
              <a:rPr lang="es-MX" dirty="0" err="1">
                <a:solidFill>
                  <a:schemeClr val="bg1"/>
                </a:solidFill>
              </a:rPr>
              <a:t>click</a:t>
            </a:r>
            <a:r>
              <a:rPr lang="es-MX" dirty="0">
                <a:solidFill>
                  <a:schemeClr val="bg1"/>
                </a:solidFill>
              </a:rPr>
              <a:t> en el icono</a:t>
            </a:r>
          </a:p>
        </p:txBody>
      </p:sp>
      <p:pic>
        <p:nvPicPr>
          <p:cNvPr id="3" name="Picture 7"/>
          <p:cNvPicPr>
            <a:picLocks noChangeAspect="1" noChangeArrowheads="1"/>
          </p:cNvPicPr>
          <p:nvPr/>
        </p:nvPicPr>
        <p:blipFill>
          <a:blip r:embed="rId2"/>
          <a:srcRect r="53542" b="81036"/>
          <a:stretch>
            <a:fillRect/>
          </a:stretch>
        </p:blipFill>
        <p:spPr bwMode="auto">
          <a:xfrm>
            <a:off x="1871663" y="1541942"/>
            <a:ext cx="5040312" cy="1644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Oval 8"/>
          <p:cNvSpPr>
            <a:spLocks noChangeArrowheads="1"/>
          </p:cNvSpPr>
          <p:nvPr/>
        </p:nvSpPr>
        <p:spPr bwMode="auto">
          <a:xfrm>
            <a:off x="5688014" y="1556229"/>
            <a:ext cx="288925" cy="287338"/>
          </a:xfrm>
          <a:prstGeom prst="ellipse">
            <a:avLst/>
          </a:prstGeom>
          <a:noFill/>
          <a:ln w="9525">
            <a:solidFill>
              <a:srgbClr val="FF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s-MX">
              <a:solidFill>
                <a:schemeClr val="bg1"/>
              </a:solidFill>
            </a:endParaRPr>
          </a:p>
        </p:txBody>
      </p:sp>
      <p:pic>
        <p:nvPicPr>
          <p:cNvPr id="5" name="Picture 9"/>
          <p:cNvPicPr>
            <a:picLocks noChangeAspect="1" noChangeArrowheads="1"/>
          </p:cNvPicPr>
          <p:nvPr/>
        </p:nvPicPr>
        <p:blipFill>
          <a:blip r:embed="rId3"/>
          <a:srcRect l="29922" t="16032" r="16927" b="25635"/>
          <a:stretch>
            <a:fillRect/>
          </a:stretch>
        </p:blipFill>
        <p:spPr bwMode="auto">
          <a:xfrm>
            <a:off x="2415444" y="3300263"/>
            <a:ext cx="3561494" cy="28248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Line 10"/>
          <p:cNvSpPr>
            <a:spLocks noChangeShapeType="1"/>
          </p:cNvSpPr>
          <p:nvPr/>
        </p:nvSpPr>
        <p:spPr bwMode="auto">
          <a:xfrm>
            <a:off x="5832475" y="1770543"/>
            <a:ext cx="15875" cy="1038200"/>
          </a:xfrm>
          <a:prstGeom prst="line">
            <a:avLst/>
          </a:prstGeom>
          <a:noFill/>
          <a:ln w="9525">
            <a:solidFill>
              <a:srgbClr val="FF0000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s-ES">
              <a:solidFill>
                <a:schemeClr val="bg1"/>
              </a:solidFill>
            </a:endParaRPr>
          </a:p>
        </p:txBody>
      </p:sp>
      <p:sp>
        <p:nvSpPr>
          <p:cNvPr id="7" name="Text Box 11"/>
          <p:cNvSpPr txBox="1">
            <a:spLocks noChangeArrowheads="1"/>
          </p:cNvSpPr>
          <p:nvPr/>
        </p:nvSpPr>
        <p:spPr bwMode="auto">
          <a:xfrm rot="16200000">
            <a:off x="67470" y="3247074"/>
            <a:ext cx="3097212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s-ES" sz="1200" dirty="0">
                <a:solidFill>
                  <a:schemeClr val="bg1"/>
                </a:solidFill>
              </a:rPr>
              <a:t>Vista </a:t>
            </a:r>
            <a:r>
              <a:rPr lang="es-ES" sz="1600" dirty="0">
                <a:solidFill>
                  <a:schemeClr val="bg1"/>
                </a:solidFill>
              </a:rPr>
              <a:t>principal</a:t>
            </a:r>
            <a:r>
              <a:rPr lang="es-ES" sz="1200" dirty="0">
                <a:solidFill>
                  <a:schemeClr val="bg1"/>
                </a:solidFill>
              </a:rPr>
              <a:t> de </a:t>
            </a:r>
            <a:r>
              <a:rPr lang="es-ES" sz="1200" dirty="0" err="1">
                <a:solidFill>
                  <a:schemeClr val="bg1"/>
                </a:solidFill>
              </a:rPr>
              <a:t>ArcCatalog</a:t>
            </a:r>
            <a:endParaRPr lang="es-ES" sz="1200" dirty="0">
              <a:solidFill>
                <a:schemeClr val="bg1"/>
              </a:solidFill>
            </a:endParaRPr>
          </a:p>
        </p:txBody>
      </p:sp>
      <p:sp>
        <p:nvSpPr>
          <p:cNvPr id="8" name="CuadroTexto 7"/>
          <p:cNvSpPr txBox="1"/>
          <p:nvPr/>
        </p:nvSpPr>
        <p:spPr>
          <a:xfrm>
            <a:off x="361950" y="6082342"/>
            <a:ext cx="813434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dirty="0">
                <a:solidFill>
                  <a:schemeClr val="bg1"/>
                </a:solidFill>
              </a:rPr>
              <a:t>2. Crear una carpeta específica para los archivos EN C, ahí se guardarán los archivos generados o modificados</a:t>
            </a:r>
          </a:p>
        </p:txBody>
      </p:sp>
      <p:pic>
        <p:nvPicPr>
          <p:cNvPr id="9" name="Picture 18"/>
          <p:cNvPicPr>
            <a:picLocks noChangeAspect="1" noChangeArrowheads="1"/>
          </p:cNvPicPr>
          <p:nvPr/>
        </p:nvPicPr>
        <p:blipFill rotWithShape="1">
          <a:blip r:embed="rId4"/>
          <a:srcRect l="11914" t="19062" r="40625" b="57272"/>
          <a:stretch/>
        </p:blipFill>
        <p:spPr bwMode="auto">
          <a:xfrm>
            <a:off x="1442262" y="6757962"/>
            <a:ext cx="5231610" cy="16304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val="36867216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adroTexto 1"/>
          <p:cNvSpPr txBox="1"/>
          <p:nvPr/>
        </p:nvSpPr>
        <p:spPr>
          <a:xfrm>
            <a:off x="228600" y="381996"/>
            <a:ext cx="79629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MX" dirty="0">
                <a:solidFill>
                  <a:schemeClr val="bg1"/>
                </a:solidFill>
              </a:rPr>
              <a:t>3. Seleccionar directorio creado en el paso 2, </a:t>
            </a:r>
            <a:r>
              <a:rPr lang="es-MX" dirty="0" err="1">
                <a:solidFill>
                  <a:schemeClr val="bg1"/>
                </a:solidFill>
              </a:rPr>
              <a:t>click</a:t>
            </a:r>
            <a:r>
              <a:rPr lang="es-MX" dirty="0">
                <a:solidFill>
                  <a:schemeClr val="bg1"/>
                </a:solidFill>
              </a:rPr>
              <a:t> derecho, seleccionar New, </a:t>
            </a:r>
            <a:r>
              <a:rPr lang="es-MX" dirty="0" err="1">
                <a:solidFill>
                  <a:schemeClr val="bg1"/>
                </a:solidFill>
              </a:rPr>
              <a:t>click</a:t>
            </a:r>
            <a:r>
              <a:rPr lang="es-MX" dirty="0">
                <a:solidFill>
                  <a:schemeClr val="bg1"/>
                </a:solidFill>
              </a:rPr>
              <a:t> </a:t>
            </a:r>
            <a:r>
              <a:rPr lang="es-MX" dirty="0" err="1">
                <a:solidFill>
                  <a:schemeClr val="bg1"/>
                </a:solidFill>
              </a:rPr>
              <a:t>Shapefile</a:t>
            </a:r>
            <a:endParaRPr lang="es-MX" dirty="0">
              <a:solidFill>
                <a:schemeClr val="bg1"/>
              </a:solidFill>
            </a:endParaRPr>
          </a:p>
        </p:txBody>
      </p:sp>
      <p:pic>
        <p:nvPicPr>
          <p:cNvPr id="3" name="Picture 6"/>
          <p:cNvPicPr>
            <a:picLocks noChangeAspect="1" noChangeArrowheads="1"/>
          </p:cNvPicPr>
          <p:nvPr/>
        </p:nvPicPr>
        <p:blipFill>
          <a:blip r:embed="rId2"/>
          <a:srcRect l="30267" t="4462" r="17508" b="35469"/>
          <a:stretch>
            <a:fillRect/>
          </a:stretch>
        </p:blipFill>
        <p:spPr bwMode="auto">
          <a:xfrm>
            <a:off x="2253273" y="1086922"/>
            <a:ext cx="3814453" cy="3508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CuadroTexto 4"/>
          <p:cNvSpPr txBox="1"/>
          <p:nvPr/>
        </p:nvSpPr>
        <p:spPr>
          <a:xfrm>
            <a:off x="228600" y="4614571"/>
            <a:ext cx="79629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MX" dirty="0">
                <a:solidFill>
                  <a:schemeClr val="bg1"/>
                </a:solidFill>
              </a:rPr>
              <a:t>4. Nombre, coordenadas y tipo del nuevo archivo. Después de creado el </a:t>
            </a:r>
            <a:r>
              <a:rPr lang="es-MX" dirty="0" err="1">
                <a:solidFill>
                  <a:schemeClr val="bg1"/>
                </a:solidFill>
              </a:rPr>
              <a:t>xxx.shp</a:t>
            </a:r>
            <a:r>
              <a:rPr lang="es-MX" dirty="0">
                <a:solidFill>
                  <a:schemeClr val="bg1"/>
                </a:solidFill>
              </a:rPr>
              <a:t>, cerrar </a:t>
            </a:r>
            <a:r>
              <a:rPr lang="es-MX" dirty="0" err="1">
                <a:solidFill>
                  <a:schemeClr val="bg1"/>
                </a:solidFill>
              </a:rPr>
              <a:t>ArcCatalog</a:t>
            </a:r>
            <a:endParaRPr lang="es-MX" dirty="0">
              <a:solidFill>
                <a:schemeClr val="bg1"/>
              </a:solidFill>
            </a:endParaRPr>
          </a:p>
        </p:txBody>
      </p:sp>
      <p:pic>
        <p:nvPicPr>
          <p:cNvPr id="6" name="Picture 7"/>
          <p:cNvPicPr>
            <a:picLocks noChangeAspect="1" noChangeArrowheads="1"/>
          </p:cNvPicPr>
          <p:nvPr/>
        </p:nvPicPr>
        <p:blipFill>
          <a:blip r:embed="rId3"/>
          <a:srcRect l="42734" t="13579" r="29718" b="44653"/>
          <a:stretch>
            <a:fillRect/>
          </a:stretch>
        </p:blipFill>
        <p:spPr bwMode="auto">
          <a:xfrm>
            <a:off x="2253273" y="5306320"/>
            <a:ext cx="3087688" cy="37417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2" name="Line 16"/>
          <p:cNvSpPr>
            <a:spLocks noChangeShapeType="1"/>
          </p:cNvSpPr>
          <p:nvPr/>
        </p:nvSpPr>
        <p:spPr bwMode="auto">
          <a:xfrm flipH="1">
            <a:off x="4422930" y="8655700"/>
            <a:ext cx="1241961" cy="70091"/>
          </a:xfrm>
          <a:prstGeom prst="line">
            <a:avLst/>
          </a:prstGeom>
          <a:noFill/>
          <a:ln w="9525">
            <a:solidFill>
              <a:srgbClr val="FF0000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s-ES">
              <a:solidFill>
                <a:schemeClr val="bg1"/>
              </a:solidFill>
            </a:endParaRPr>
          </a:p>
        </p:txBody>
      </p:sp>
      <p:sp>
        <p:nvSpPr>
          <p:cNvPr id="25" name="Text Box 14"/>
          <p:cNvSpPr txBox="1">
            <a:spLocks noChangeArrowheads="1"/>
          </p:cNvSpPr>
          <p:nvPr/>
        </p:nvSpPr>
        <p:spPr bwMode="auto">
          <a:xfrm>
            <a:off x="5417462" y="6440677"/>
            <a:ext cx="3078837" cy="18928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s-ES" dirty="0">
                <a:solidFill>
                  <a:schemeClr val="bg1"/>
                </a:solidFill>
              </a:rPr>
              <a:t>Se selecciona el sistema coordenado : </a:t>
            </a:r>
          </a:p>
          <a:p>
            <a:pPr>
              <a:spcBef>
                <a:spcPct val="50000"/>
              </a:spcBef>
            </a:pPr>
            <a:r>
              <a:rPr lang="es-ES" dirty="0" err="1">
                <a:solidFill>
                  <a:schemeClr val="bg1"/>
                </a:solidFill>
              </a:rPr>
              <a:t>Edit</a:t>
            </a:r>
            <a:r>
              <a:rPr lang="es-ES" dirty="0">
                <a:solidFill>
                  <a:schemeClr val="bg1"/>
                </a:solidFill>
              </a:rPr>
              <a:t>, </a:t>
            </a:r>
            <a:r>
              <a:rPr lang="es-ES" dirty="0" err="1">
                <a:solidFill>
                  <a:schemeClr val="bg1"/>
                </a:solidFill>
              </a:rPr>
              <a:t>Select</a:t>
            </a:r>
            <a:r>
              <a:rPr lang="es-ES" dirty="0">
                <a:solidFill>
                  <a:schemeClr val="bg1"/>
                </a:solidFill>
              </a:rPr>
              <a:t>, </a:t>
            </a:r>
            <a:r>
              <a:rPr lang="es-ES" dirty="0" err="1">
                <a:solidFill>
                  <a:schemeClr val="bg1"/>
                </a:solidFill>
              </a:rPr>
              <a:t>Projected</a:t>
            </a:r>
            <a:r>
              <a:rPr lang="es-ES" dirty="0">
                <a:solidFill>
                  <a:schemeClr val="bg1"/>
                </a:solidFill>
              </a:rPr>
              <a:t> </a:t>
            </a:r>
            <a:r>
              <a:rPr lang="es-ES" dirty="0" err="1">
                <a:solidFill>
                  <a:schemeClr val="bg1"/>
                </a:solidFill>
              </a:rPr>
              <a:t>Coordinate</a:t>
            </a:r>
            <a:r>
              <a:rPr lang="es-ES" dirty="0">
                <a:solidFill>
                  <a:schemeClr val="bg1"/>
                </a:solidFill>
              </a:rPr>
              <a:t> </a:t>
            </a:r>
            <a:r>
              <a:rPr lang="es-ES" dirty="0" err="1">
                <a:solidFill>
                  <a:schemeClr val="bg1"/>
                </a:solidFill>
              </a:rPr>
              <a:t>Systems</a:t>
            </a:r>
            <a:r>
              <a:rPr lang="es-ES" dirty="0">
                <a:solidFill>
                  <a:schemeClr val="bg1"/>
                </a:solidFill>
              </a:rPr>
              <a:t>, UTM, WGS 1984, WGS 1984 UTM </a:t>
            </a:r>
            <a:r>
              <a:rPr lang="es-ES" dirty="0" err="1">
                <a:solidFill>
                  <a:schemeClr val="bg1"/>
                </a:solidFill>
              </a:rPr>
              <a:t>Zone</a:t>
            </a:r>
            <a:r>
              <a:rPr lang="es-ES" dirty="0">
                <a:solidFill>
                  <a:schemeClr val="bg1"/>
                </a:solidFill>
              </a:rPr>
              <a:t> 12N, Aceptar</a:t>
            </a:r>
          </a:p>
        </p:txBody>
      </p:sp>
      <p:sp>
        <p:nvSpPr>
          <p:cNvPr id="26" name="Text Box 8"/>
          <p:cNvSpPr txBox="1">
            <a:spLocks noChangeArrowheads="1"/>
          </p:cNvSpPr>
          <p:nvPr/>
        </p:nvSpPr>
        <p:spPr bwMode="auto">
          <a:xfrm>
            <a:off x="5362290" y="5484097"/>
            <a:ext cx="1810848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s-ES" dirty="0">
                <a:solidFill>
                  <a:schemeClr val="bg1"/>
                </a:solidFill>
              </a:rPr>
              <a:t>Nombre</a:t>
            </a:r>
            <a:endParaRPr lang="es-ES" i="1" dirty="0">
              <a:solidFill>
                <a:schemeClr val="bg1"/>
              </a:solidFill>
            </a:endParaRPr>
          </a:p>
        </p:txBody>
      </p:sp>
      <p:sp>
        <p:nvSpPr>
          <p:cNvPr id="27" name="Text Box 8"/>
          <p:cNvSpPr txBox="1">
            <a:spLocks noChangeArrowheads="1"/>
          </p:cNvSpPr>
          <p:nvPr/>
        </p:nvSpPr>
        <p:spPr bwMode="auto">
          <a:xfrm>
            <a:off x="5490073" y="5815758"/>
            <a:ext cx="1008393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s-ES" dirty="0">
                <a:solidFill>
                  <a:schemeClr val="bg1"/>
                </a:solidFill>
              </a:rPr>
              <a:t>Tipo</a:t>
            </a:r>
            <a:endParaRPr lang="es-ES" i="1" dirty="0">
              <a:solidFill>
                <a:schemeClr val="bg1"/>
              </a:solidFill>
            </a:endParaRPr>
          </a:p>
        </p:txBody>
      </p:sp>
      <p:sp>
        <p:nvSpPr>
          <p:cNvPr id="28" name="Text Box 8"/>
          <p:cNvSpPr txBox="1">
            <a:spLocks noChangeArrowheads="1"/>
          </p:cNvSpPr>
          <p:nvPr/>
        </p:nvSpPr>
        <p:spPr bwMode="auto">
          <a:xfrm>
            <a:off x="4720082" y="6118479"/>
            <a:ext cx="3041817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s-ES" dirty="0">
                <a:solidFill>
                  <a:schemeClr val="bg1"/>
                </a:solidFill>
              </a:rPr>
              <a:t>Referencia</a:t>
            </a:r>
            <a:endParaRPr lang="es-ES" i="1" dirty="0">
              <a:solidFill>
                <a:schemeClr val="bg1"/>
              </a:solidFill>
            </a:endParaRPr>
          </a:p>
        </p:txBody>
      </p:sp>
      <p:cxnSp>
        <p:nvCxnSpPr>
          <p:cNvPr id="30" name="Conector recto de flecha 29"/>
          <p:cNvCxnSpPr/>
          <p:nvPr/>
        </p:nvCxnSpPr>
        <p:spPr>
          <a:xfrm flipH="1">
            <a:off x="4912685" y="5645889"/>
            <a:ext cx="577388" cy="10633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Conector recto de flecha 30"/>
          <p:cNvCxnSpPr/>
          <p:nvPr/>
        </p:nvCxnSpPr>
        <p:spPr>
          <a:xfrm flipH="1">
            <a:off x="5087504" y="5977128"/>
            <a:ext cx="577388" cy="10633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Conector recto de flecha 31"/>
          <p:cNvCxnSpPr/>
          <p:nvPr/>
        </p:nvCxnSpPr>
        <p:spPr>
          <a:xfrm flipH="1">
            <a:off x="5340961" y="6276634"/>
            <a:ext cx="149112" cy="31732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" name="Text Box 8"/>
          <p:cNvSpPr txBox="1">
            <a:spLocks noChangeArrowheads="1"/>
          </p:cNvSpPr>
          <p:nvPr/>
        </p:nvSpPr>
        <p:spPr bwMode="auto">
          <a:xfrm>
            <a:off x="5731868" y="8356460"/>
            <a:ext cx="1008393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s-ES" dirty="0" err="1">
                <a:solidFill>
                  <a:schemeClr val="bg1"/>
                </a:solidFill>
              </a:rPr>
              <a:t>Click</a:t>
            </a:r>
            <a:endParaRPr lang="es-ES" i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29282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11"/>
          <p:cNvGrpSpPr>
            <a:grpSpLocks/>
          </p:cNvGrpSpPr>
          <p:nvPr/>
        </p:nvGrpSpPr>
        <p:grpSpPr bwMode="auto">
          <a:xfrm>
            <a:off x="1175268" y="1556251"/>
            <a:ext cx="3717925" cy="2022475"/>
            <a:chOff x="0" y="703"/>
            <a:chExt cx="4065" cy="2211"/>
          </a:xfrm>
        </p:grpSpPr>
        <p:pic>
          <p:nvPicPr>
            <p:cNvPr id="6" name="Picture 9"/>
            <p:cNvPicPr>
              <a:picLocks noChangeAspect="1" noChangeArrowheads="1"/>
            </p:cNvPicPr>
            <p:nvPr/>
          </p:nvPicPr>
          <p:blipFill>
            <a:blip r:embed="rId2"/>
            <a:srcRect t="64014" r="74232"/>
            <a:stretch>
              <a:fillRect/>
            </a:stretch>
          </p:blipFill>
          <p:spPr bwMode="auto">
            <a:xfrm>
              <a:off x="0" y="703"/>
              <a:ext cx="1979" cy="221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7" name="Picture 10"/>
            <p:cNvPicPr>
              <a:picLocks noChangeAspect="1" noChangeArrowheads="1"/>
            </p:cNvPicPr>
            <p:nvPr/>
          </p:nvPicPr>
          <p:blipFill>
            <a:blip r:embed="rId2"/>
            <a:srcRect l="25624" t="74365" r="46837"/>
            <a:stretch>
              <a:fillRect/>
            </a:stretch>
          </p:blipFill>
          <p:spPr bwMode="auto">
            <a:xfrm>
              <a:off x="1950" y="1338"/>
              <a:ext cx="2115" cy="15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pic>
        <p:nvPicPr>
          <p:cNvPr id="8" name="Picture 12"/>
          <p:cNvPicPr>
            <a:picLocks noChangeAspect="1" noChangeArrowheads="1"/>
          </p:cNvPicPr>
          <p:nvPr/>
        </p:nvPicPr>
        <p:blipFill rotWithShape="1">
          <a:blip r:embed="rId3"/>
          <a:srcRect l="36478" t="31382" r="32523" b="34867"/>
          <a:stretch/>
        </p:blipFill>
        <p:spPr bwMode="auto">
          <a:xfrm>
            <a:off x="5085659" y="1537389"/>
            <a:ext cx="2030099" cy="17677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2" name="CuadroTexto 11"/>
          <p:cNvSpPr txBox="1"/>
          <p:nvPr/>
        </p:nvSpPr>
        <p:spPr>
          <a:xfrm>
            <a:off x="304800" y="382851"/>
            <a:ext cx="8000999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b="1" dirty="0">
                <a:solidFill>
                  <a:schemeClr val="bg1"/>
                </a:solidFill>
              </a:rPr>
              <a:t>A) Digitalización de polígonos, líneas y puntos a partir de una imagen</a:t>
            </a:r>
          </a:p>
          <a:p>
            <a:r>
              <a:rPr lang="es-MX" dirty="0">
                <a:solidFill>
                  <a:schemeClr val="bg1"/>
                </a:solidFill>
              </a:rPr>
              <a:t>1. Abrir </a:t>
            </a:r>
            <a:r>
              <a:rPr lang="es-MX" dirty="0" err="1">
                <a:solidFill>
                  <a:schemeClr val="bg1"/>
                </a:solidFill>
              </a:rPr>
              <a:t>ArcMap</a:t>
            </a:r>
            <a:r>
              <a:rPr lang="es-MX" dirty="0">
                <a:solidFill>
                  <a:schemeClr val="bg1"/>
                </a:solidFill>
              </a:rPr>
              <a:t> desde inicio y comenzar usando la opción A New </a:t>
            </a:r>
            <a:r>
              <a:rPr lang="es-MX" dirty="0" err="1">
                <a:solidFill>
                  <a:schemeClr val="bg1"/>
                </a:solidFill>
              </a:rPr>
              <a:t>Empty</a:t>
            </a:r>
            <a:r>
              <a:rPr lang="es-MX" dirty="0">
                <a:solidFill>
                  <a:schemeClr val="bg1"/>
                </a:solidFill>
              </a:rPr>
              <a:t> </a:t>
            </a:r>
            <a:r>
              <a:rPr lang="es-MX" dirty="0" err="1">
                <a:solidFill>
                  <a:schemeClr val="bg1"/>
                </a:solidFill>
              </a:rPr>
              <a:t>Map</a:t>
            </a:r>
            <a:endParaRPr lang="es-MX" dirty="0">
              <a:solidFill>
                <a:schemeClr val="bg1"/>
              </a:solidFill>
            </a:endParaRPr>
          </a:p>
        </p:txBody>
      </p:sp>
      <p:sp>
        <p:nvSpPr>
          <p:cNvPr id="13" name="CuadroTexto 12"/>
          <p:cNvSpPr txBox="1"/>
          <p:nvPr/>
        </p:nvSpPr>
        <p:spPr>
          <a:xfrm>
            <a:off x="969229" y="3680653"/>
            <a:ext cx="638321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MX" dirty="0">
                <a:solidFill>
                  <a:schemeClr val="bg1"/>
                </a:solidFill>
              </a:rPr>
              <a:t>2. Agregar el </a:t>
            </a:r>
            <a:r>
              <a:rPr lang="es-MX" dirty="0" err="1">
                <a:solidFill>
                  <a:schemeClr val="bg1"/>
                </a:solidFill>
              </a:rPr>
              <a:t>shapefile</a:t>
            </a:r>
            <a:r>
              <a:rPr lang="es-MX" dirty="0">
                <a:solidFill>
                  <a:schemeClr val="bg1"/>
                </a:solidFill>
              </a:rPr>
              <a:t> creado anteriormente</a:t>
            </a:r>
          </a:p>
        </p:txBody>
      </p:sp>
      <p:pic>
        <p:nvPicPr>
          <p:cNvPr id="14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951771" y="4667606"/>
            <a:ext cx="5400675" cy="43195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6" name="Text Box 6"/>
          <p:cNvSpPr txBox="1">
            <a:spLocks noChangeArrowheads="1"/>
          </p:cNvSpPr>
          <p:nvPr/>
        </p:nvSpPr>
        <p:spPr bwMode="auto">
          <a:xfrm>
            <a:off x="3896459" y="3946881"/>
            <a:ext cx="288925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just">
              <a:spcBef>
                <a:spcPct val="50000"/>
              </a:spcBef>
            </a:pPr>
            <a:r>
              <a:rPr lang="es-ES" b="1">
                <a:solidFill>
                  <a:schemeClr val="bg1"/>
                </a:solidFill>
              </a:rPr>
              <a:t>1</a:t>
            </a:r>
          </a:p>
        </p:txBody>
      </p:sp>
      <p:sp>
        <p:nvSpPr>
          <p:cNvPr id="17" name="Text Box 8"/>
          <p:cNvSpPr txBox="1">
            <a:spLocks noChangeArrowheads="1"/>
          </p:cNvSpPr>
          <p:nvPr/>
        </p:nvSpPr>
        <p:spPr bwMode="auto">
          <a:xfrm>
            <a:off x="4256820" y="3946881"/>
            <a:ext cx="332508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just">
              <a:spcBef>
                <a:spcPct val="50000"/>
              </a:spcBef>
            </a:pPr>
            <a:r>
              <a:rPr lang="es-ES" dirty="0" err="1">
                <a:solidFill>
                  <a:schemeClr val="bg1"/>
                </a:solidFill>
              </a:rPr>
              <a:t>Click</a:t>
            </a:r>
            <a:r>
              <a:rPr lang="es-ES" dirty="0">
                <a:solidFill>
                  <a:schemeClr val="bg1"/>
                </a:solidFill>
              </a:rPr>
              <a:t> al icono de </a:t>
            </a:r>
            <a:r>
              <a:rPr lang="es-ES" dirty="0" err="1">
                <a:solidFill>
                  <a:schemeClr val="bg1"/>
                </a:solidFill>
              </a:rPr>
              <a:t>Add</a:t>
            </a:r>
            <a:r>
              <a:rPr lang="es-ES" dirty="0">
                <a:solidFill>
                  <a:schemeClr val="bg1"/>
                </a:solidFill>
              </a:rPr>
              <a:t> Data</a:t>
            </a:r>
          </a:p>
        </p:txBody>
      </p:sp>
      <p:sp>
        <p:nvSpPr>
          <p:cNvPr id="18" name="Line 9"/>
          <p:cNvSpPr>
            <a:spLocks noChangeShapeType="1"/>
          </p:cNvSpPr>
          <p:nvPr/>
        </p:nvSpPr>
        <p:spPr bwMode="auto">
          <a:xfrm flipH="1">
            <a:off x="3104296" y="4162781"/>
            <a:ext cx="720725" cy="0"/>
          </a:xfrm>
          <a:prstGeom prst="line">
            <a:avLst/>
          </a:prstGeom>
          <a:noFill/>
          <a:ln w="9525">
            <a:solidFill>
              <a:srgbClr val="FF0000"/>
            </a:solidFill>
            <a:round/>
            <a:headEnd/>
            <a:tailEnd/>
          </a:ln>
        </p:spPr>
        <p:txBody>
          <a:bodyPr/>
          <a:lstStyle/>
          <a:p>
            <a:endParaRPr lang="es-ES">
              <a:solidFill>
                <a:schemeClr val="bg1"/>
              </a:solidFill>
            </a:endParaRPr>
          </a:p>
        </p:txBody>
      </p:sp>
      <p:sp>
        <p:nvSpPr>
          <p:cNvPr id="19" name="Line 10"/>
          <p:cNvSpPr>
            <a:spLocks noChangeShapeType="1"/>
          </p:cNvSpPr>
          <p:nvPr/>
        </p:nvSpPr>
        <p:spPr bwMode="auto">
          <a:xfrm>
            <a:off x="3104295" y="4162782"/>
            <a:ext cx="0" cy="720725"/>
          </a:xfrm>
          <a:prstGeom prst="line">
            <a:avLst/>
          </a:prstGeom>
          <a:noFill/>
          <a:ln w="9525">
            <a:solidFill>
              <a:srgbClr val="FF0000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s-ES">
              <a:solidFill>
                <a:schemeClr val="bg1"/>
              </a:solidFill>
            </a:endParaRPr>
          </a:p>
        </p:txBody>
      </p:sp>
      <p:sp>
        <p:nvSpPr>
          <p:cNvPr id="20" name="Oval 11"/>
          <p:cNvSpPr>
            <a:spLocks noChangeArrowheads="1"/>
          </p:cNvSpPr>
          <p:nvPr/>
        </p:nvSpPr>
        <p:spPr bwMode="auto">
          <a:xfrm>
            <a:off x="3031270" y="4810481"/>
            <a:ext cx="217488" cy="215900"/>
          </a:xfrm>
          <a:prstGeom prst="ellipse">
            <a:avLst/>
          </a:prstGeom>
          <a:noFill/>
          <a:ln w="9525">
            <a:solidFill>
              <a:srgbClr val="FF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s-MX">
              <a:solidFill>
                <a:schemeClr val="bg1"/>
              </a:solidFill>
            </a:endParaRPr>
          </a:p>
        </p:txBody>
      </p:sp>
      <p:sp>
        <p:nvSpPr>
          <p:cNvPr id="21" name="Text Box 12"/>
          <p:cNvSpPr txBox="1">
            <a:spLocks noChangeArrowheads="1"/>
          </p:cNvSpPr>
          <p:nvPr/>
        </p:nvSpPr>
        <p:spPr bwMode="auto">
          <a:xfrm>
            <a:off x="4544159" y="5313720"/>
            <a:ext cx="288925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just">
              <a:spcBef>
                <a:spcPct val="50000"/>
              </a:spcBef>
            </a:pPr>
            <a:r>
              <a:rPr lang="es-ES" b="1" dirty="0">
                <a:solidFill>
                  <a:schemeClr val="bg1"/>
                </a:solidFill>
              </a:rPr>
              <a:t>2</a:t>
            </a:r>
          </a:p>
        </p:txBody>
      </p:sp>
      <p:sp>
        <p:nvSpPr>
          <p:cNvPr id="23" name="Text Box 14"/>
          <p:cNvSpPr txBox="1">
            <a:spLocks noChangeArrowheads="1"/>
          </p:cNvSpPr>
          <p:nvPr/>
        </p:nvSpPr>
        <p:spPr bwMode="auto">
          <a:xfrm>
            <a:off x="4904520" y="5315306"/>
            <a:ext cx="311553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just">
              <a:spcBef>
                <a:spcPct val="50000"/>
              </a:spcBef>
            </a:pPr>
            <a:r>
              <a:rPr lang="es-ES" dirty="0">
                <a:solidFill>
                  <a:schemeClr val="bg1"/>
                </a:solidFill>
              </a:rPr>
              <a:t>Buscar la ruta del archivo</a:t>
            </a:r>
          </a:p>
        </p:txBody>
      </p:sp>
      <p:sp>
        <p:nvSpPr>
          <p:cNvPr id="24" name="AutoShape 15"/>
          <p:cNvSpPr>
            <a:spLocks noChangeArrowheads="1"/>
          </p:cNvSpPr>
          <p:nvPr/>
        </p:nvSpPr>
        <p:spPr bwMode="auto">
          <a:xfrm>
            <a:off x="4975959" y="6036031"/>
            <a:ext cx="288925" cy="215900"/>
          </a:xfrm>
          <a:prstGeom prst="flowChartConnector">
            <a:avLst/>
          </a:prstGeom>
          <a:noFill/>
          <a:ln w="9525">
            <a:solidFill>
              <a:srgbClr val="FF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s-MX">
              <a:solidFill>
                <a:schemeClr val="bg1"/>
              </a:solidFill>
            </a:endParaRPr>
          </a:p>
        </p:txBody>
      </p:sp>
      <p:sp>
        <p:nvSpPr>
          <p:cNvPr id="25" name="Line 16"/>
          <p:cNvSpPr>
            <a:spLocks noChangeShapeType="1"/>
          </p:cNvSpPr>
          <p:nvPr/>
        </p:nvSpPr>
        <p:spPr bwMode="auto">
          <a:xfrm>
            <a:off x="5120420" y="5675669"/>
            <a:ext cx="0" cy="360362"/>
          </a:xfrm>
          <a:prstGeom prst="line">
            <a:avLst/>
          </a:prstGeom>
          <a:noFill/>
          <a:ln w="9525">
            <a:solidFill>
              <a:srgbClr val="FF0000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s-ES">
              <a:solidFill>
                <a:schemeClr val="bg1"/>
              </a:solidFill>
            </a:endParaRPr>
          </a:p>
        </p:txBody>
      </p:sp>
      <p:sp>
        <p:nvSpPr>
          <p:cNvPr id="26" name="Text Box 19"/>
          <p:cNvSpPr txBox="1">
            <a:spLocks noChangeArrowheads="1"/>
          </p:cNvSpPr>
          <p:nvPr/>
        </p:nvSpPr>
        <p:spPr bwMode="auto">
          <a:xfrm>
            <a:off x="4471132" y="7836256"/>
            <a:ext cx="3358417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just">
              <a:spcBef>
                <a:spcPct val="50000"/>
              </a:spcBef>
            </a:pPr>
            <a:r>
              <a:rPr lang="es-ES" dirty="0">
                <a:solidFill>
                  <a:schemeClr val="bg1"/>
                </a:solidFill>
              </a:rPr>
              <a:t>Seleccionar el archivo</a:t>
            </a:r>
          </a:p>
        </p:txBody>
      </p:sp>
      <p:sp>
        <p:nvSpPr>
          <p:cNvPr id="27" name="Line 20"/>
          <p:cNvSpPr>
            <a:spLocks noChangeShapeType="1"/>
          </p:cNvSpPr>
          <p:nvPr/>
        </p:nvSpPr>
        <p:spPr bwMode="auto">
          <a:xfrm flipV="1">
            <a:off x="4328258" y="6755170"/>
            <a:ext cx="0" cy="1081087"/>
          </a:xfrm>
          <a:prstGeom prst="line">
            <a:avLst/>
          </a:prstGeom>
          <a:noFill/>
          <a:ln w="9525">
            <a:solidFill>
              <a:srgbClr val="FF0000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s-ES">
              <a:solidFill>
                <a:schemeClr val="bg1"/>
              </a:solidFill>
            </a:endParaRPr>
          </a:p>
        </p:txBody>
      </p:sp>
      <p:sp>
        <p:nvSpPr>
          <p:cNvPr id="28" name="AutoShape 23"/>
          <p:cNvSpPr>
            <a:spLocks noChangeArrowheads="1"/>
          </p:cNvSpPr>
          <p:nvPr/>
        </p:nvSpPr>
        <p:spPr bwMode="auto">
          <a:xfrm>
            <a:off x="5625245" y="6971070"/>
            <a:ext cx="431800" cy="288925"/>
          </a:xfrm>
          <a:prstGeom prst="flowChartConnector">
            <a:avLst/>
          </a:prstGeom>
          <a:noFill/>
          <a:ln w="9525">
            <a:solidFill>
              <a:srgbClr val="FF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s-MX">
              <a:solidFill>
                <a:schemeClr val="bg1"/>
              </a:solidFill>
            </a:endParaRPr>
          </a:p>
        </p:txBody>
      </p:sp>
      <p:sp>
        <p:nvSpPr>
          <p:cNvPr id="29" name="Line 24"/>
          <p:cNvSpPr>
            <a:spLocks noChangeShapeType="1"/>
          </p:cNvSpPr>
          <p:nvPr/>
        </p:nvSpPr>
        <p:spPr bwMode="auto">
          <a:xfrm>
            <a:off x="6560283" y="6826607"/>
            <a:ext cx="0" cy="288925"/>
          </a:xfrm>
          <a:prstGeom prst="line">
            <a:avLst/>
          </a:prstGeom>
          <a:noFill/>
          <a:ln w="9525">
            <a:solidFill>
              <a:srgbClr val="FF0000"/>
            </a:solidFill>
            <a:round/>
            <a:headEnd/>
            <a:tailEnd/>
          </a:ln>
        </p:spPr>
        <p:txBody>
          <a:bodyPr/>
          <a:lstStyle/>
          <a:p>
            <a:endParaRPr lang="es-ES">
              <a:solidFill>
                <a:schemeClr val="bg1"/>
              </a:solidFill>
            </a:endParaRPr>
          </a:p>
        </p:txBody>
      </p:sp>
      <p:sp>
        <p:nvSpPr>
          <p:cNvPr id="30" name="Line 25"/>
          <p:cNvSpPr>
            <a:spLocks noChangeShapeType="1"/>
          </p:cNvSpPr>
          <p:nvPr/>
        </p:nvSpPr>
        <p:spPr bwMode="auto">
          <a:xfrm flipH="1">
            <a:off x="6057045" y="7115531"/>
            <a:ext cx="503238" cy="0"/>
          </a:xfrm>
          <a:prstGeom prst="line">
            <a:avLst/>
          </a:prstGeom>
          <a:noFill/>
          <a:ln w="9525">
            <a:solidFill>
              <a:srgbClr val="FF0000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s-ES">
              <a:solidFill>
                <a:schemeClr val="bg1"/>
              </a:solidFill>
            </a:endParaRPr>
          </a:p>
        </p:txBody>
      </p:sp>
      <p:sp>
        <p:nvSpPr>
          <p:cNvPr id="31" name="Line 26"/>
          <p:cNvSpPr>
            <a:spLocks noChangeShapeType="1"/>
          </p:cNvSpPr>
          <p:nvPr/>
        </p:nvSpPr>
        <p:spPr bwMode="auto">
          <a:xfrm>
            <a:off x="5841145" y="6899632"/>
            <a:ext cx="71438" cy="144463"/>
          </a:xfrm>
          <a:prstGeom prst="line">
            <a:avLst/>
          </a:prstGeom>
          <a:noFill/>
          <a:ln w="9525">
            <a:solidFill>
              <a:srgbClr val="FF0000"/>
            </a:solidFill>
            <a:round/>
            <a:headEnd/>
            <a:tailEnd/>
          </a:ln>
        </p:spPr>
        <p:txBody>
          <a:bodyPr/>
          <a:lstStyle/>
          <a:p>
            <a:endParaRPr lang="es-ES">
              <a:solidFill>
                <a:schemeClr val="bg1"/>
              </a:solidFill>
            </a:endParaRPr>
          </a:p>
        </p:txBody>
      </p:sp>
      <p:sp>
        <p:nvSpPr>
          <p:cNvPr id="32" name="Line 27"/>
          <p:cNvSpPr>
            <a:spLocks noChangeShapeType="1"/>
          </p:cNvSpPr>
          <p:nvPr/>
        </p:nvSpPr>
        <p:spPr bwMode="auto">
          <a:xfrm flipV="1">
            <a:off x="5912583" y="6755170"/>
            <a:ext cx="215900" cy="288925"/>
          </a:xfrm>
          <a:prstGeom prst="line">
            <a:avLst/>
          </a:prstGeom>
          <a:noFill/>
          <a:ln w="9525">
            <a:solidFill>
              <a:srgbClr val="FF0000"/>
            </a:solidFill>
            <a:round/>
            <a:headEnd/>
            <a:tailEnd/>
          </a:ln>
        </p:spPr>
        <p:txBody>
          <a:bodyPr/>
          <a:lstStyle/>
          <a:p>
            <a:endParaRPr lang="es-ES">
              <a:solidFill>
                <a:schemeClr val="bg1"/>
              </a:solidFill>
            </a:endParaRPr>
          </a:p>
        </p:txBody>
      </p:sp>
      <p:sp>
        <p:nvSpPr>
          <p:cNvPr id="34" name="Text Box 32"/>
          <p:cNvSpPr txBox="1">
            <a:spLocks noChangeArrowheads="1"/>
          </p:cNvSpPr>
          <p:nvPr/>
        </p:nvSpPr>
        <p:spPr bwMode="auto">
          <a:xfrm>
            <a:off x="6417409" y="6467831"/>
            <a:ext cx="288925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just">
              <a:spcBef>
                <a:spcPct val="50000"/>
              </a:spcBef>
            </a:pPr>
            <a:r>
              <a:rPr lang="es-ES" b="1">
                <a:solidFill>
                  <a:schemeClr val="bg1"/>
                </a:solidFill>
              </a:rPr>
              <a:t>4</a:t>
            </a:r>
          </a:p>
        </p:txBody>
      </p:sp>
      <p:sp>
        <p:nvSpPr>
          <p:cNvPr id="36" name="Text Box 34"/>
          <p:cNvSpPr txBox="1">
            <a:spLocks noChangeArrowheads="1"/>
          </p:cNvSpPr>
          <p:nvPr/>
        </p:nvSpPr>
        <p:spPr bwMode="auto">
          <a:xfrm>
            <a:off x="4185384" y="7836256"/>
            <a:ext cx="288925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just">
              <a:spcBef>
                <a:spcPct val="50000"/>
              </a:spcBef>
            </a:pPr>
            <a:r>
              <a:rPr lang="es-ES" b="1">
                <a:solidFill>
                  <a:schemeClr val="bg1"/>
                </a:solidFill>
              </a:rPr>
              <a:t>3</a:t>
            </a:r>
          </a:p>
        </p:txBody>
      </p:sp>
    </p:spTree>
    <p:extLst>
      <p:ext uri="{BB962C8B-B14F-4D97-AF65-F5344CB8AC3E}">
        <p14:creationId xmlns:p14="http://schemas.microsoft.com/office/powerpoint/2010/main" val="17593913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adroTexto 1"/>
          <p:cNvSpPr txBox="1"/>
          <p:nvPr/>
        </p:nvSpPr>
        <p:spPr>
          <a:xfrm>
            <a:off x="285750" y="582043"/>
            <a:ext cx="805815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dirty="0">
                <a:solidFill>
                  <a:schemeClr val="bg1"/>
                </a:solidFill>
              </a:rPr>
              <a:t>3. Del mismo modo agregar la imagen que se usará para la digitalización (</a:t>
            </a:r>
            <a:r>
              <a:rPr lang="es-MX" dirty="0" err="1">
                <a:solidFill>
                  <a:schemeClr val="bg1"/>
                </a:solidFill>
              </a:rPr>
              <a:t>Add</a:t>
            </a:r>
            <a:r>
              <a:rPr lang="es-MX" dirty="0">
                <a:solidFill>
                  <a:schemeClr val="bg1"/>
                </a:solidFill>
              </a:rPr>
              <a:t> Data, ruta de la imagen, seleccionar imagen, </a:t>
            </a:r>
            <a:r>
              <a:rPr lang="es-MX" dirty="0" err="1">
                <a:solidFill>
                  <a:schemeClr val="bg1"/>
                </a:solidFill>
              </a:rPr>
              <a:t>Add</a:t>
            </a:r>
            <a:r>
              <a:rPr lang="es-MX" dirty="0">
                <a:solidFill>
                  <a:schemeClr val="bg1"/>
                </a:solidFill>
              </a:rPr>
              <a:t>); descargar una imagen de </a:t>
            </a:r>
            <a:r>
              <a:rPr lang="es-MX" dirty="0" err="1">
                <a:solidFill>
                  <a:schemeClr val="bg1"/>
                </a:solidFill>
              </a:rPr>
              <a:t>SASPlanet</a:t>
            </a:r>
            <a:r>
              <a:rPr lang="es-MX" dirty="0">
                <a:solidFill>
                  <a:schemeClr val="bg1"/>
                </a:solidFill>
              </a:rPr>
              <a:t> del Complejo Volcánico Tres Vírgenes y agregarla en </a:t>
            </a:r>
            <a:r>
              <a:rPr lang="es-MX" dirty="0" err="1">
                <a:solidFill>
                  <a:schemeClr val="bg1"/>
                </a:solidFill>
              </a:rPr>
              <a:t>ArcMap</a:t>
            </a:r>
            <a:r>
              <a:rPr lang="es-MX" dirty="0">
                <a:solidFill>
                  <a:schemeClr val="bg1"/>
                </a:solidFill>
              </a:rPr>
              <a:t>.</a:t>
            </a:r>
          </a:p>
        </p:txBody>
      </p:sp>
      <p:pic>
        <p:nvPicPr>
          <p:cNvPr id="18" name="Picture 28"/>
          <p:cNvPicPr>
            <a:picLocks noChangeAspect="1" noChangeArrowheads="1"/>
          </p:cNvPicPr>
          <p:nvPr/>
        </p:nvPicPr>
        <p:blipFill>
          <a:blip r:embed="rId2"/>
          <a:srcRect l="37592" t="33636" r="24341" b="34773"/>
          <a:stretch>
            <a:fillRect/>
          </a:stretch>
        </p:blipFill>
        <p:spPr bwMode="auto">
          <a:xfrm>
            <a:off x="3086499" y="1922161"/>
            <a:ext cx="2160588" cy="14335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30" name="Conector recto de flecha 29"/>
          <p:cNvCxnSpPr/>
          <p:nvPr/>
        </p:nvCxnSpPr>
        <p:spPr>
          <a:xfrm flipH="1">
            <a:off x="4425451" y="2082159"/>
            <a:ext cx="1242428" cy="0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Conector recto de flecha 33"/>
          <p:cNvCxnSpPr/>
          <p:nvPr/>
        </p:nvCxnSpPr>
        <p:spPr>
          <a:xfrm>
            <a:off x="2323104" y="2447425"/>
            <a:ext cx="673685" cy="1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Conector recto de flecha 36"/>
          <p:cNvCxnSpPr/>
          <p:nvPr/>
        </p:nvCxnSpPr>
        <p:spPr>
          <a:xfrm flipH="1" flipV="1">
            <a:off x="5144589" y="3019356"/>
            <a:ext cx="523290" cy="321711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8" name="Text Box 8"/>
          <p:cNvSpPr txBox="1">
            <a:spLocks noChangeArrowheads="1"/>
          </p:cNvSpPr>
          <p:nvPr/>
        </p:nvSpPr>
        <p:spPr bwMode="auto">
          <a:xfrm>
            <a:off x="5628742" y="1911946"/>
            <a:ext cx="1944688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just">
              <a:spcBef>
                <a:spcPct val="50000"/>
              </a:spcBef>
            </a:pPr>
            <a:r>
              <a:rPr lang="es-ES" dirty="0">
                <a:solidFill>
                  <a:schemeClr val="bg1"/>
                </a:solidFill>
              </a:rPr>
              <a:t>Buscar ruta de la imagen</a:t>
            </a:r>
          </a:p>
        </p:txBody>
      </p:sp>
      <p:sp>
        <p:nvSpPr>
          <p:cNvPr id="39" name="Text Box 8"/>
          <p:cNvSpPr txBox="1">
            <a:spLocks noChangeArrowheads="1"/>
          </p:cNvSpPr>
          <p:nvPr/>
        </p:nvSpPr>
        <p:spPr bwMode="auto">
          <a:xfrm>
            <a:off x="969104" y="2375173"/>
            <a:ext cx="1944688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just">
              <a:spcBef>
                <a:spcPct val="50000"/>
              </a:spcBef>
            </a:pPr>
            <a:r>
              <a:rPr lang="es-ES" dirty="0">
                <a:solidFill>
                  <a:schemeClr val="bg1"/>
                </a:solidFill>
              </a:rPr>
              <a:t>Selección de imagen</a:t>
            </a:r>
          </a:p>
        </p:txBody>
      </p:sp>
      <p:sp>
        <p:nvSpPr>
          <p:cNvPr id="40" name="Text Box 8"/>
          <p:cNvSpPr txBox="1">
            <a:spLocks noChangeArrowheads="1"/>
          </p:cNvSpPr>
          <p:nvPr/>
        </p:nvSpPr>
        <p:spPr bwMode="auto">
          <a:xfrm>
            <a:off x="5667879" y="3218354"/>
            <a:ext cx="1944688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just">
              <a:spcBef>
                <a:spcPct val="50000"/>
              </a:spcBef>
            </a:pPr>
            <a:r>
              <a:rPr lang="es-ES" dirty="0">
                <a:solidFill>
                  <a:schemeClr val="bg1"/>
                </a:solidFill>
              </a:rPr>
              <a:t>Agregar</a:t>
            </a:r>
          </a:p>
        </p:txBody>
      </p:sp>
      <p:sp>
        <p:nvSpPr>
          <p:cNvPr id="41" name="Text Box 4"/>
          <p:cNvSpPr txBox="1">
            <a:spLocks noChangeArrowheads="1"/>
          </p:cNvSpPr>
          <p:nvPr/>
        </p:nvSpPr>
        <p:spPr bwMode="auto">
          <a:xfrm>
            <a:off x="285750" y="3664911"/>
            <a:ext cx="8058150" cy="2169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just">
              <a:spcBef>
                <a:spcPct val="50000"/>
              </a:spcBef>
            </a:pPr>
            <a:r>
              <a:rPr lang="es-ES" dirty="0">
                <a:solidFill>
                  <a:schemeClr val="bg1"/>
                </a:solidFill>
              </a:rPr>
              <a:t>4. Repetir el paso 3, para agregar más </a:t>
            </a:r>
            <a:r>
              <a:rPr lang="es-ES" dirty="0" err="1">
                <a:solidFill>
                  <a:schemeClr val="bg1"/>
                </a:solidFill>
              </a:rPr>
              <a:t>shapes</a:t>
            </a:r>
            <a:r>
              <a:rPr lang="es-ES" dirty="0">
                <a:solidFill>
                  <a:schemeClr val="bg1"/>
                </a:solidFill>
              </a:rPr>
              <a:t> o imágenes en caso de ser necesario.</a:t>
            </a:r>
          </a:p>
          <a:p>
            <a:pPr algn="just">
              <a:spcBef>
                <a:spcPct val="50000"/>
              </a:spcBef>
            </a:pPr>
            <a:r>
              <a:rPr lang="es-ES" dirty="0">
                <a:solidFill>
                  <a:schemeClr val="bg1"/>
                </a:solidFill>
              </a:rPr>
              <a:t>5. En la ventana principal aparecerán los archivos que fueron agregados y pueden modificarse en la vista de trabajo.  </a:t>
            </a:r>
          </a:p>
          <a:p>
            <a:pPr algn="just">
              <a:spcBef>
                <a:spcPct val="50000"/>
              </a:spcBef>
            </a:pPr>
            <a:endParaRPr lang="es-ES" b="1" dirty="0">
              <a:solidFill>
                <a:schemeClr val="bg1"/>
              </a:solidFill>
            </a:endParaRPr>
          </a:p>
          <a:p>
            <a:pPr algn="just">
              <a:spcBef>
                <a:spcPct val="50000"/>
              </a:spcBef>
            </a:pPr>
            <a:endParaRPr lang="es-ES" dirty="0">
              <a:solidFill>
                <a:schemeClr val="bg1"/>
              </a:solidFill>
            </a:endParaRPr>
          </a:p>
        </p:txBody>
      </p:sp>
      <p:grpSp>
        <p:nvGrpSpPr>
          <p:cNvPr id="42" name="Grupo 41"/>
          <p:cNvGrpSpPr/>
          <p:nvPr/>
        </p:nvGrpSpPr>
        <p:grpSpPr>
          <a:xfrm>
            <a:off x="1174549" y="5271808"/>
            <a:ext cx="5931284" cy="3429024"/>
            <a:chOff x="355399" y="5452588"/>
            <a:chExt cx="5931284" cy="3429024"/>
          </a:xfrm>
        </p:grpSpPr>
        <p:grpSp>
          <p:nvGrpSpPr>
            <p:cNvPr id="48" name="Grupo 47"/>
            <p:cNvGrpSpPr/>
            <p:nvPr/>
          </p:nvGrpSpPr>
          <p:grpSpPr>
            <a:xfrm>
              <a:off x="355399" y="5452588"/>
              <a:ext cx="5931284" cy="3429024"/>
              <a:chOff x="355399" y="5452588"/>
              <a:chExt cx="5931284" cy="3429024"/>
            </a:xfrm>
          </p:grpSpPr>
          <p:grpSp>
            <p:nvGrpSpPr>
              <p:cNvPr id="52" name="Grupo 51"/>
              <p:cNvGrpSpPr/>
              <p:nvPr/>
            </p:nvGrpSpPr>
            <p:grpSpPr>
              <a:xfrm>
                <a:off x="355399" y="5452588"/>
                <a:ext cx="5931284" cy="3429024"/>
                <a:chOff x="211015" y="3617280"/>
                <a:chExt cx="5931284" cy="3429024"/>
              </a:xfrm>
            </p:grpSpPr>
            <p:pic>
              <p:nvPicPr>
                <p:cNvPr id="55" name="Picture 7"/>
                <p:cNvPicPr>
                  <a:picLocks noChangeAspect="1" noChangeArrowheads="1"/>
                </p:cNvPicPr>
                <p:nvPr/>
              </p:nvPicPr>
              <p:blipFill>
                <a:blip r:embed="rId3"/>
                <a:srcRect l="4101" t="5937" r="20898" b="24687"/>
                <a:stretch>
                  <a:fillRect/>
                </a:stretch>
              </p:blipFill>
              <p:spPr bwMode="auto">
                <a:xfrm>
                  <a:off x="211015" y="3617280"/>
                  <a:ext cx="5931284" cy="3429024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  <a:effectLst/>
              </p:spPr>
            </p:pic>
            <p:sp>
              <p:nvSpPr>
                <p:cNvPr id="56" name="Text Box 8"/>
                <p:cNvSpPr txBox="1">
                  <a:spLocks noChangeArrowheads="1"/>
                </p:cNvSpPr>
                <p:nvPr/>
              </p:nvSpPr>
              <p:spPr bwMode="auto">
                <a:xfrm>
                  <a:off x="211015" y="5436972"/>
                  <a:ext cx="2277157" cy="923330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 wrap="square">
                  <a:spAutoFit/>
                </a:bodyPr>
                <a:lstStyle/>
                <a:p>
                  <a:pPr>
                    <a:spcBef>
                      <a:spcPct val="50000"/>
                    </a:spcBef>
                  </a:pPr>
                  <a:r>
                    <a:rPr lang="es-ES" dirty="0">
                      <a:solidFill>
                        <a:schemeClr val="bg1"/>
                      </a:solidFill>
                    </a:rPr>
                    <a:t>Ventana </a:t>
                  </a:r>
                  <a:r>
                    <a:rPr lang="es-ES" dirty="0" smtClean="0">
                      <a:solidFill>
                        <a:schemeClr val="bg1"/>
                      </a:solidFill>
                    </a:rPr>
                    <a:t>principal o tabla de contenido</a:t>
                  </a:r>
                  <a:endParaRPr lang="es-ES" dirty="0">
                    <a:solidFill>
                      <a:schemeClr val="bg1"/>
                    </a:solidFill>
                  </a:endParaRPr>
                </a:p>
              </p:txBody>
            </p:sp>
            <p:sp>
              <p:nvSpPr>
                <p:cNvPr id="57" name="Text Box 8"/>
                <p:cNvSpPr txBox="1">
                  <a:spLocks noChangeArrowheads="1"/>
                </p:cNvSpPr>
                <p:nvPr/>
              </p:nvSpPr>
              <p:spPr bwMode="auto">
                <a:xfrm>
                  <a:off x="2794516" y="6195283"/>
                  <a:ext cx="3347783" cy="369332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 wrap="square">
                  <a:spAutoFit/>
                </a:bodyPr>
                <a:lstStyle/>
                <a:p>
                  <a:pPr algn="just">
                    <a:spcBef>
                      <a:spcPct val="50000"/>
                    </a:spcBef>
                  </a:pPr>
                  <a:r>
                    <a:rPr lang="es-ES" dirty="0">
                      <a:solidFill>
                        <a:schemeClr val="bg1"/>
                      </a:solidFill>
                    </a:rPr>
                    <a:t>Vista de trabajo</a:t>
                  </a:r>
                </a:p>
              </p:txBody>
            </p:sp>
          </p:grpSp>
          <p:sp>
            <p:nvSpPr>
              <p:cNvPr id="53" name="Text Box 8"/>
              <p:cNvSpPr txBox="1">
                <a:spLocks noChangeArrowheads="1"/>
              </p:cNvSpPr>
              <p:nvPr/>
            </p:nvSpPr>
            <p:spPr bwMode="auto">
              <a:xfrm>
                <a:off x="1959362" y="6486862"/>
                <a:ext cx="1944688" cy="36933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algn="just">
                  <a:spcBef>
                    <a:spcPct val="50000"/>
                  </a:spcBef>
                </a:pPr>
                <a:r>
                  <a:rPr lang="es-ES" dirty="0">
                    <a:solidFill>
                      <a:schemeClr val="bg1"/>
                    </a:solidFill>
                  </a:rPr>
                  <a:t>Editor</a:t>
                </a:r>
              </a:p>
            </p:txBody>
          </p:sp>
          <p:cxnSp>
            <p:nvCxnSpPr>
              <p:cNvPr id="54" name="Conector recto de flecha 53"/>
              <p:cNvCxnSpPr>
                <a:stCxn id="53" idx="1"/>
              </p:cNvCxnSpPr>
              <p:nvPr/>
            </p:nvCxnSpPr>
            <p:spPr>
              <a:xfrm flipH="1" flipV="1">
                <a:off x="770022" y="6160169"/>
                <a:ext cx="1189340" cy="511359"/>
              </a:xfrm>
              <a:prstGeom prst="straightConnector1">
                <a:avLst/>
              </a:prstGeom>
              <a:ln>
                <a:solidFill>
                  <a:srgbClr val="FF0000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pic>
          <p:nvPicPr>
            <p:cNvPr id="51" name="Imagen 50"/>
            <p:cNvPicPr>
              <a:picLocks noChangeAspect="1"/>
            </p:cNvPicPr>
            <p:nvPr/>
          </p:nvPicPr>
          <p:blipFill rotWithShape="1">
            <a:blip r:embed="rId4"/>
            <a:srcRect l="39921" t="12500" r="48736" b="38597"/>
            <a:stretch/>
          </p:blipFill>
          <p:spPr>
            <a:xfrm>
              <a:off x="4883587" y="6557324"/>
              <a:ext cx="703222" cy="1704549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5379754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4"/>
          <p:cNvSpPr txBox="1">
            <a:spLocks noChangeArrowheads="1"/>
          </p:cNvSpPr>
          <p:nvPr/>
        </p:nvSpPr>
        <p:spPr bwMode="auto">
          <a:xfrm>
            <a:off x="19050" y="248949"/>
            <a:ext cx="8496300" cy="34163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just">
              <a:spcBef>
                <a:spcPct val="50000"/>
              </a:spcBef>
            </a:pPr>
            <a:r>
              <a:rPr lang="es-ES" dirty="0">
                <a:solidFill>
                  <a:schemeClr val="bg1"/>
                </a:solidFill>
              </a:rPr>
              <a:t>6. En la barra de herramientas Editor, seleccionar </a:t>
            </a:r>
            <a:r>
              <a:rPr lang="es-ES" dirty="0" err="1">
                <a:solidFill>
                  <a:schemeClr val="bg1"/>
                </a:solidFill>
              </a:rPr>
              <a:t>Start</a:t>
            </a:r>
            <a:r>
              <a:rPr lang="es-ES" dirty="0">
                <a:solidFill>
                  <a:schemeClr val="bg1"/>
                </a:solidFill>
              </a:rPr>
              <a:t> </a:t>
            </a:r>
            <a:r>
              <a:rPr lang="es-ES" dirty="0" err="1">
                <a:solidFill>
                  <a:schemeClr val="bg1"/>
                </a:solidFill>
              </a:rPr>
              <a:t>Editing</a:t>
            </a:r>
            <a:r>
              <a:rPr lang="es-ES" dirty="0">
                <a:solidFill>
                  <a:schemeClr val="bg1"/>
                </a:solidFill>
              </a:rPr>
              <a:t> y ubicar el archivo  </a:t>
            </a:r>
            <a:r>
              <a:rPr lang="es-ES" dirty="0" err="1">
                <a:solidFill>
                  <a:schemeClr val="bg1"/>
                </a:solidFill>
              </a:rPr>
              <a:t>x.shp</a:t>
            </a:r>
            <a:r>
              <a:rPr lang="es-ES" dirty="0">
                <a:solidFill>
                  <a:schemeClr val="bg1"/>
                </a:solidFill>
              </a:rPr>
              <a:t> que se digitalizará o la carpeta que contiene los archivos disponibles para digitalizar;  sobreponer el </a:t>
            </a:r>
            <a:r>
              <a:rPr lang="es-ES" dirty="0" err="1">
                <a:solidFill>
                  <a:schemeClr val="bg1"/>
                </a:solidFill>
              </a:rPr>
              <a:t>shape</a:t>
            </a:r>
            <a:r>
              <a:rPr lang="es-ES" dirty="0">
                <a:solidFill>
                  <a:schemeClr val="bg1"/>
                </a:solidFill>
              </a:rPr>
              <a:t> encima de la imagen y comenzar a digitalizar.</a:t>
            </a:r>
          </a:p>
          <a:p>
            <a:pPr algn="just">
              <a:spcBef>
                <a:spcPct val="50000"/>
              </a:spcBef>
            </a:pPr>
            <a:r>
              <a:rPr lang="es-ES" dirty="0">
                <a:solidFill>
                  <a:schemeClr val="bg1"/>
                </a:solidFill>
              </a:rPr>
              <a:t>7. Del mismo modo puedes crear </a:t>
            </a:r>
            <a:r>
              <a:rPr lang="es-ES" dirty="0" err="1">
                <a:solidFill>
                  <a:schemeClr val="bg1"/>
                </a:solidFill>
              </a:rPr>
              <a:t>shapes</a:t>
            </a:r>
            <a:r>
              <a:rPr lang="es-ES" dirty="0">
                <a:solidFill>
                  <a:schemeClr val="bg1"/>
                </a:solidFill>
              </a:rPr>
              <a:t> de polígonos, puntos y líneas desde al </a:t>
            </a:r>
            <a:r>
              <a:rPr lang="es-ES" dirty="0" err="1">
                <a:solidFill>
                  <a:schemeClr val="bg1"/>
                </a:solidFill>
              </a:rPr>
              <a:t>ArcCatalog</a:t>
            </a:r>
            <a:r>
              <a:rPr lang="es-ES" dirty="0">
                <a:solidFill>
                  <a:schemeClr val="bg1"/>
                </a:solidFill>
              </a:rPr>
              <a:t>, abrirlos en </a:t>
            </a:r>
            <a:r>
              <a:rPr lang="es-ES" dirty="0" err="1">
                <a:solidFill>
                  <a:schemeClr val="bg1"/>
                </a:solidFill>
              </a:rPr>
              <a:t>ArcMap</a:t>
            </a:r>
            <a:r>
              <a:rPr lang="es-ES" dirty="0">
                <a:solidFill>
                  <a:schemeClr val="bg1"/>
                </a:solidFill>
              </a:rPr>
              <a:t> y digitalizar e interpretar cualquier imagen; cómo lo hiciste en Google </a:t>
            </a:r>
            <a:r>
              <a:rPr lang="es-ES" dirty="0" err="1">
                <a:solidFill>
                  <a:schemeClr val="bg1"/>
                </a:solidFill>
              </a:rPr>
              <a:t>Earth</a:t>
            </a:r>
            <a:r>
              <a:rPr lang="es-ES" dirty="0">
                <a:solidFill>
                  <a:schemeClr val="bg1"/>
                </a:solidFill>
              </a:rPr>
              <a:t> y </a:t>
            </a:r>
            <a:r>
              <a:rPr lang="es-ES" dirty="0" err="1">
                <a:solidFill>
                  <a:schemeClr val="bg1"/>
                </a:solidFill>
              </a:rPr>
              <a:t>SASPlanet</a:t>
            </a:r>
            <a:r>
              <a:rPr lang="es-ES" dirty="0">
                <a:solidFill>
                  <a:schemeClr val="bg1"/>
                </a:solidFill>
              </a:rPr>
              <a:t>.</a:t>
            </a:r>
          </a:p>
          <a:p>
            <a:pPr algn="just">
              <a:spcBef>
                <a:spcPct val="50000"/>
              </a:spcBef>
            </a:pPr>
            <a:r>
              <a:rPr lang="es-ES" dirty="0">
                <a:solidFill>
                  <a:schemeClr val="bg1"/>
                </a:solidFill>
              </a:rPr>
              <a:t>8. Para digitalizar de izquierda a derecha, de arriba hacia abajo; es necesario que se esté editando el </a:t>
            </a:r>
            <a:r>
              <a:rPr lang="es-ES" dirty="0" err="1">
                <a:solidFill>
                  <a:schemeClr val="bg1"/>
                </a:solidFill>
              </a:rPr>
              <a:t>shape</a:t>
            </a:r>
            <a:r>
              <a:rPr lang="es-ES" dirty="0">
                <a:solidFill>
                  <a:schemeClr val="bg1"/>
                </a:solidFill>
              </a:rPr>
              <a:t> que se modificará. Seleccionar el </a:t>
            </a:r>
            <a:r>
              <a:rPr lang="es-ES" dirty="0" err="1">
                <a:solidFill>
                  <a:schemeClr val="bg1"/>
                </a:solidFill>
              </a:rPr>
              <a:t>shp</a:t>
            </a:r>
            <a:r>
              <a:rPr lang="es-ES" dirty="0">
                <a:solidFill>
                  <a:schemeClr val="bg1"/>
                </a:solidFill>
              </a:rPr>
              <a:t>, resaltándolo en su nombre y dar </a:t>
            </a:r>
            <a:r>
              <a:rPr lang="es-ES" dirty="0" err="1">
                <a:solidFill>
                  <a:schemeClr val="bg1"/>
                </a:solidFill>
              </a:rPr>
              <a:t>click</a:t>
            </a:r>
            <a:r>
              <a:rPr lang="es-ES" dirty="0">
                <a:solidFill>
                  <a:schemeClr val="bg1"/>
                </a:solidFill>
              </a:rPr>
              <a:t> en Editor, </a:t>
            </a:r>
            <a:r>
              <a:rPr lang="es-ES" dirty="0" err="1">
                <a:solidFill>
                  <a:schemeClr val="bg1"/>
                </a:solidFill>
              </a:rPr>
              <a:t>Start</a:t>
            </a:r>
            <a:r>
              <a:rPr lang="es-ES" dirty="0">
                <a:solidFill>
                  <a:schemeClr val="bg1"/>
                </a:solidFill>
              </a:rPr>
              <a:t> </a:t>
            </a:r>
            <a:r>
              <a:rPr lang="es-ES" dirty="0" err="1">
                <a:solidFill>
                  <a:schemeClr val="bg1"/>
                </a:solidFill>
              </a:rPr>
              <a:t>Editing</a:t>
            </a:r>
            <a:r>
              <a:rPr lang="es-ES" dirty="0">
                <a:solidFill>
                  <a:schemeClr val="bg1"/>
                </a:solidFill>
              </a:rPr>
              <a:t>. Listo, ya puedes comenzar a digitalizar. </a:t>
            </a:r>
          </a:p>
        </p:txBody>
      </p:sp>
      <p:grpSp>
        <p:nvGrpSpPr>
          <p:cNvPr id="12" name="Grupo 11"/>
          <p:cNvGrpSpPr/>
          <p:nvPr/>
        </p:nvGrpSpPr>
        <p:grpSpPr>
          <a:xfrm>
            <a:off x="706316" y="3971837"/>
            <a:ext cx="7485184" cy="4219663"/>
            <a:chOff x="211015" y="5286286"/>
            <a:chExt cx="6568394" cy="3668583"/>
          </a:xfrm>
        </p:grpSpPr>
        <p:pic>
          <p:nvPicPr>
            <p:cNvPr id="13" name="Picture 12"/>
            <p:cNvPicPr>
              <a:picLocks noChangeAspect="1" noChangeArrowheads="1"/>
            </p:cNvPicPr>
            <p:nvPr/>
          </p:nvPicPr>
          <p:blipFill>
            <a:blip r:embed="rId2"/>
            <a:srcRect l="19870" t="17529" r="68907" b="35970"/>
            <a:stretch>
              <a:fillRect/>
            </a:stretch>
          </p:blipFill>
          <p:spPr bwMode="auto">
            <a:xfrm>
              <a:off x="211015" y="5286286"/>
              <a:ext cx="1063625" cy="35306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grpSp>
          <p:nvGrpSpPr>
            <p:cNvPr id="14" name="Grupo 13"/>
            <p:cNvGrpSpPr/>
            <p:nvPr/>
          </p:nvGrpSpPr>
          <p:grpSpPr>
            <a:xfrm>
              <a:off x="1814428" y="5286286"/>
              <a:ext cx="4964981" cy="3668583"/>
              <a:chOff x="466862" y="1421642"/>
              <a:chExt cx="6427533" cy="4585803"/>
            </a:xfrm>
          </p:grpSpPr>
          <p:pic>
            <p:nvPicPr>
              <p:cNvPr id="18" name="Imagen 17"/>
              <p:cNvPicPr>
                <a:picLocks noChangeAspect="1"/>
              </p:cNvPicPr>
              <p:nvPr/>
            </p:nvPicPr>
            <p:blipFill rotWithShape="1">
              <a:blip r:embed="rId3"/>
              <a:srcRect r="33768" b="19776"/>
              <a:stretch/>
            </p:blipFill>
            <p:spPr>
              <a:xfrm>
                <a:off x="466862" y="1910686"/>
                <a:ext cx="6015825" cy="4096759"/>
              </a:xfrm>
              <a:prstGeom prst="rect">
                <a:avLst/>
              </a:prstGeom>
            </p:spPr>
          </p:pic>
          <p:cxnSp>
            <p:nvCxnSpPr>
              <p:cNvPr id="19" name="Conector recto de flecha 18"/>
              <p:cNvCxnSpPr/>
              <p:nvPr/>
            </p:nvCxnSpPr>
            <p:spPr>
              <a:xfrm>
                <a:off x="3794078" y="1528549"/>
                <a:ext cx="368489" cy="873457"/>
              </a:xfrm>
              <a:prstGeom prst="straightConnector1">
                <a:avLst/>
              </a:prstGeom>
              <a:ln>
                <a:solidFill>
                  <a:srgbClr val="FF0000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0" name="CuadroTexto 19"/>
              <p:cNvSpPr txBox="1"/>
              <p:nvPr/>
            </p:nvSpPr>
            <p:spPr>
              <a:xfrm>
                <a:off x="4158017" y="3705441"/>
                <a:ext cx="2736378" cy="146196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s-MX" sz="1400" dirty="0">
                    <a:solidFill>
                      <a:schemeClr val="bg1"/>
                    </a:solidFill>
                  </a:rPr>
                  <a:t>Seleccionar la carpeta que contiene el </a:t>
                </a:r>
                <a:r>
                  <a:rPr lang="es-MX" sz="1400" dirty="0" err="1">
                    <a:solidFill>
                      <a:schemeClr val="bg1"/>
                    </a:solidFill>
                  </a:rPr>
                  <a:t>shp</a:t>
                </a:r>
                <a:r>
                  <a:rPr lang="es-MX" sz="1400" dirty="0">
                    <a:solidFill>
                      <a:schemeClr val="bg1"/>
                    </a:solidFill>
                  </a:rPr>
                  <a:t> que modificarás o directamente el </a:t>
                </a:r>
                <a:r>
                  <a:rPr lang="es-MX" sz="1400" dirty="0" err="1">
                    <a:solidFill>
                      <a:schemeClr val="bg1"/>
                    </a:solidFill>
                  </a:rPr>
                  <a:t>shp</a:t>
                </a:r>
                <a:endParaRPr lang="es-MX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21" name="CuadroTexto 20"/>
              <p:cNvSpPr txBox="1"/>
              <p:nvPr/>
            </p:nvSpPr>
            <p:spPr>
              <a:xfrm>
                <a:off x="3100316" y="1421642"/>
                <a:ext cx="2115403" cy="38472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s-MX" sz="1400" dirty="0" err="1">
                    <a:solidFill>
                      <a:schemeClr val="bg1"/>
                    </a:solidFill>
                  </a:rPr>
                  <a:t>Click</a:t>
                </a:r>
                <a:r>
                  <a:rPr lang="es-MX" sz="1400" dirty="0">
                    <a:solidFill>
                      <a:schemeClr val="bg1"/>
                    </a:solidFill>
                  </a:rPr>
                  <a:t> en Editor</a:t>
                </a:r>
              </a:p>
            </p:txBody>
          </p:sp>
          <p:cxnSp>
            <p:nvCxnSpPr>
              <p:cNvPr id="22" name="Conector recto de flecha 21"/>
              <p:cNvCxnSpPr/>
              <p:nvPr/>
            </p:nvCxnSpPr>
            <p:spPr>
              <a:xfrm flipH="1">
                <a:off x="4449170" y="4694830"/>
                <a:ext cx="368490" cy="464024"/>
              </a:xfrm>
              <a:prstGeom prst="straightConnector1">
                <a:avLst/>
              </a:prstGeom>
              <a:ln>
                <a:solidFill>
                  <a:srgbClr val="FF0000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3" name="Conector recto de flecha 22"/>
              <p:cNvCxnSpPr/>
              <p:nvPr/>
            </p:nvCxnSpPr>
            <p:spPr>
              <a:xfrm flipH="1" flipV="1">
                <a:off x="4162567" y="3398293"/>
                <a:ext cx="1053152" cy="570658"/>
              </a:xfrm>
              <a:prstGeom prst="straightConnector1">
                <a:avLst/>
              </a:prstGeom>
              <a:ln>
                <a:solidFill>
                  <a:srgbClr val="FF0000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15" name="CuadroTexto 14"/>
            <p:cNvSpPr txBox="1"/>
            <p:nvPr/>
          </p:nvSpPr>
          <p:spPr>
            <a:xfrm>
              <a:off x="1731413" y="5286286"/>
              <a:ext cx="2196367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s-MX" dirty="0">
                  <a:solidFill>
                    <a:schemeClr val="bg1"/>
                  </a:solidFill>
                </a:rPr>
                <a:t>Versiones 9.3 y 10.2</a:t>
              </a:r>
            </a:p>
          </p:txBody>
        </p:sp>
        <p:cxnSp>
          <p:nvCxnSpPr>
            <p:cNvPr id="16" name="Conector recto de flecha 15"/>
            <p:cNvCxnSpPr/>
            <p:nvPr/>
          </p:nvCxnSpPr>
          <p:spPr>
            <a:xfrm flipH="1">
              <a:off x="1274640" y="5589056"/>
              <a:ext cx="566155" cy="252613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Conector recto de flecha 16"/>
            <p:cNvCxnSpPr/>
            <p:nvPr/>
          </p:nvCxnSpPr>
          <p:spPr>
            <a:xfrm>
              <a:off x="3437792" y="5573541"/>
              <a:ext cx="435297" cy="430461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37437742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4"/>
          <p:cNvSpPr txBox="1">
            <a:spLocks noChangeArrowheads="1"/>
          </p:cNvSpPr>
          <p:nvPr/>
        </p:nvSpPr>
        <p:spPr bwMode="auto">
          <a:xfrm>
            <a:off x="19050" y="248949"/>
            <a:ext cx="8229600" cy="66018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s-ES" b="1" dirty="0" smtClean="0">
                <a:solidFill>
                  <a:schemeClr val="bg1"/>
                </a:solidFill>
              </a:rPr>
              <a:t>Práctica</a:t>
            </a:r>
            <a:endParaRPr lang="es-ES" b="1" dirty="0">
              <a:solidFill>
                <a:schemeClr val="bg1"/>
              </a:solidFill>
            </a:endParaRPr>
          </a:p>
          <a:p>
            <a:pPr marL="285750" indent="-285750" algn="just">
              <a:spcBef>
                <a:spcPct val="50000"/>
              </a:spcBef>
              <a:buFontTx/>
              <a:buChar char="-"/>
            </a:pPr>
            <a:r>
              <a:rPr lang="es-ES" dirty="0">
                <a:solidFill>
                  <a:schemeClr val="bg1"/>
                </a:solidFill>
              </a:rPr>
              <a:t>Descargar </a:t>
            </a:r>
            <a:r>
              <a:rPr lang="es-ES" dirty="0" smtClean="0">
                <a:solidFill>
                  <a:schemeClr val="bg1"/>
                </a:solidFill>
              </a:rPr>
              <a:t>imagen o </a:t>
            </a:r>
            <a:r>
              <a:rPr lang="es-ES" b="1" dirty="0" smtClean="0">
                <a:solidFill>
                  <a:schemeClr val="bg1"/>
                </a:solidFill>
              </a:rPr>
              <a:t>mosaico de imágenes </a:t>
            </a:r>
            <a:r>
              <a:rPr lang="es-ES" dirty="0">
                <a:solidFill>
                  <a:schemeClr val="bg1"/>
                </a:solidFill>
              </a:rPr>
              <a:t>de </a:t>
            </a:r>
            <a:r>
              <a:rPr lang="es-ES" dirty="0" err="1">
                <a:solidFill>
                  <a:schemeClr val="bg1"/>
                </a:solidFill>
              </a:rPr>
              <a:t>SASPlanet</a:t>
            </a:r>
            <a:r>
              <a:rPr lang="es-ES" dirty="0">
                <a:solidFill>
                  <a:schemeClr val="bg1"/>
                </a:solidFill>
              </a:rPr>
              <a:t> </a:t>
            </a:r>
            <a:r>
              <a:rPr lang="es-ES" dirty="0" smtClean="0">
                <a:solidFill>
                  <a:schemeClr val="bg1"/>
                </a:solidFill>
              </a:rPr>
              <a:t>y/o Global </a:t>
            </a:r>
            <a:r>
              <a:rPr lang="es-ES" dirty="0" err="1" smtClean="0">
                <a:solidFill>
                  <a:schemeClr val="bg1"/>
                </a:solidFill>
              </a:rPr>
              <a:t>Mapper</a:t>
            </a:r>
            <a:r>
              <a:rPr lang="es-ES" dirty="0" smtClean="0">
                <a:solidFill>
                  <a:schemeClr val="bg1"/>
                </a:solidFill>
              </a:rPr>
              <a:t> de </a:t>
            </a:r>
            <a:r>
              <a:rPr lang="es-ES" b="1" dirty="0" smtClean="0">
                <a:solidFill>
                  <a:schemeClr val="bg1"/>
                </a:solidFill>
              </a:rPr>
              <a:t>alta resolución </a:t>
            </a:r>
            <a:r>
              <a:rPr lang="es-ES" dirty="0" smtClean="0">
                <a:solidFill>
                  <a:schemeClr val="bg1"/>
                </a:solidFill>
              </a:rPr>
              <a:t>(súper detalle), digitalizar </a:t>
            </a:r>
            <a:r>
              <a:rPr lang="es-ES" dirty="0">
                <a:solidFill>
                  <a:schemeClr val="bg1"/>
                </a:solidFill>
              </a:rPr>
              <a:t>los </a:t>
            </a:r>
            <a:r>
              <a:rPr lang="es-ES" b="1" dirty="0">
                <a:solidFill>
                  <a:schemeClr val="bg1"/>
                </a:solidFill>
              </a:rPr>
              <a:t>contactos litológicos que tú interpretes </a:t>
            </a:r>
            <a:r>
              <a:rPr lang="es-ES" dirty="0">
                <a:solidFill>
                  <a:schemeClr val="bg1"/>
                </a:solidFill>
              </a:rPr>
              <a:t>del área que comprende </a:t>
            </a:r>
            <a:r>
              <a:rPr lang="es-ES" dirty="0" smtClean="0">
                <a:solidFill>
                  <a:schemeClr val="bg1"/>
                </a:solidFill>
              </a:rPr>
              <a:t>el </a:t>
            </a:r>
            <a:r>
              <a:rPr lang="es-ES" dirty="0" err="1" smtClean="0">
                <a:solidFill>
                  <a:schemeClr val="bg1"/>
                </a:solidFill>
              </a:rPr>
              <a:t>shape</a:t>
            </a:r>
            <a:r>
              <a:rPr lang="es-ES" dirty="0" smtClean="0">
                <a:solidFill>
                  <a:schemeClr val="bg1"/>
                </a:solidFill>
              </a:rPr>
              <a:t> llamado </a:t>
            </a:r>
            <a:r>
              <a:rPr lang="es-ES" b="1" dirty="0" smtClean="0">
                <a:solidFill>
                  <a:schemeClr val="bg1"/>
                </a:solidFill>
              </a:rPr>
              <a:t>LÍMITE PRÁCTICAS 7_12_2019 </a:t>
            </a:r>
            <a:r>
              <a:rPr lang="es-ES" dirty="0" smtClean="0">
                <a:solidFill>
                  <a:schemeClr val="bg1"/>
                </a:solidFill>
              </a:rPr>
              <a:t>y </a:t>
            </a:r>
            <a:r>
              <a:rPr lang="es-ES" dirty="0">
                <a:solidFill>
                  <a:schemeClr val="bg1"/>
                </a:solidFill>
              </a:rPr>
              <a:t>complementa tus límites con la propuesta de unidades litológicas que están en la </a:t>
            </a:r>
            <a:r>
              <a:rPr lang="es-ES" dirty="0" smtClean="0">
                <a:solidFill>
                  <a:schemeClr val="bg1"/>
                </a:solidFill>
              </a:rPr>
              <a:t>carta o cartas </a:t>
            </a:r>
            <a:r>
              <a:rPr lang="es-ES" dirty="0">
                <a:solidFill>
                  <a:schemeClr val="bg1"/>
                </a:solidFill>
              </a:rPr>
              <a:t>g</a:t>
            </a:r>
            <a:r>
              <a:rPr lang="es-ES" dirty="0" smtClean="0">
                <a:solidFill>
                  <a:schemeClr val="bg1"/>
                </a:solidFill>
              </a:rPr>
              <a:t>eológico mineras que </a:t>
            </a:r>
            <a:r>
              <a:rPr lang="es-ES" dirty="0" smtClean="0">
                <a:solidFill>
                  <a:schemeClr val="bg1"/>
                </a:solidFill>
              </a:rPr>
              <a:t>correspondan</a:t>
            </a:r>
            <a:r>
              <a:rPr lang="es-ES" dirty="0" smtClean="0">
                <a:solidFill>
                  <a:schemeClr val="bg1"/>
                </a:solidFill>
              </a:rPr>
              <a:t>, descargarlas </a:t>
            </a:r>
            <a:r>
              <a:rPr lang="es-ES" dirty="0">
                <a:solidFill>
                  <a:schemeClr val="bg1"/>
                </a:solidFill>
              </a:rPr>
              <a:t>en </a:t>
            </a:r>
            <a:r>
              <a:rPr lang="es-ES" dirty="0" err="1">
                <a:solidFill>
                  <a:schemeClr val="bg1"/>
                </a:solidFill>
              </a:rPr>
              <a:t>pdf</a:t>
            </a:r>
            <a:r>
              <a:rPr lang="es-ES" dirty="0">
                <a:solidFill>
                  <a:schemeClr val="bg1"/>
                </a:solidFill>
              </a:rPr>
              <a:t> de la página del SGM. </a:t>
            </a:r>
            <a:endParaRPr lang="es-ES" dirty="0" smtClean="0">
              <a:solidFill>
                <a:schemeClr val="bg1"/>
              </a:solidFill>
            </a:endParaRPr>
          </a:p>
          <a:p>
            <a:pPr algn="just">
              <a:spcBef>
                <a:spcPct val="50000"/>
              </a:spcBef>
            </a:pPr>
            <a:endParaRPr lang="es-ES" dirty="0">
              <a:solidFill>
                <a:schemeClr val="bg1"/>
              </a:solidFill>
            </a:endParaRPr>
          </a:p>
          <a:p>
            <a:pPr algn="just">
              <a:spcBef>
                <a:spcPct val="50000"/>
              </a:spcBef>
            </a:pPr>
            <a:r>
              <a:rPr lang="es-ES" b="1" dirty="0" smtClean="0">
                <a:solidFill>
                  <a:schemeClr val="bg1"/>
                </a:solidFill>
              </a:rPr>
              <a:t>No </a:t>
            </a:r>
            <a:r>
              <a:rPr lang="es-ES" b="1" dirty="0">
                <a:solidFill>
                  <a:schemeClr val="bg1"/>
                </a:solidFill>
              </a:rPr>
              <a:t>calcar ni copiar, son dos diferentes escalas de </a:t>
            </a:r>
            <a:r>
              <a:rPr lang="es-ES" b="1" dirty="0" smtClean="0">
                <a:solidFill>
                  <a:schemeClr val="bg1"/>
                </a:solidFill>
              </a:rPr>
              <a:t>trabajo; CONTACTOS LITOLÓGICOS A DIFERENTES ESCALAS NO TIENE EL MISMO NIVEL DE DETALLE</a:t>
            </a:r>
            <a:r>
              <a:rPr lang="es-ES" dirty="0" smtClean="0">
                <a:solidFill>
                  <a:schemeClr val="bg1"/>
                </a:solidFill>
              </a:rPr>
              <a:t>.</a:t>
            </a:r>
            <a:endParaRPr lang="es-ES" dirty="0">
              <a:solidFill>
                <a:schemeClr val="bg1"/>
              </a:solidFill>
            </a:endParaRPr>
          </a:p>
          <a:p>
            <a:pPr marL="285750" indent="-285750" algn="just">
              <a:spcBef>
                <a:spcPct val="50000"/>
              </a:spcBef>
              <a:buFontTx/>
              <a:buChar char="-"/>
            </a:pPr>
            <a:r>
              <a:rPr lang="es-ES" dirty="0">
                <a:solidFill>
                  <a:schemeClr val="bg1"/>
                </a:solidFill>
              </a:rPr>
              <a:t>Digitalizar líneas y puntos de interés sobre la imagen. Enviar los </a:t>
            </a:r>
            <a:r>
              <a:rPr lang="es-ES" dirty="0" err="1" smtClean="0">
                <a:solidFill>
                  <a:schemeClr val="bg1"/>
                </a:solidFill>
              </a:rPr>
              <a:t>shapes</a:t>
            </a:r>
            <a:r>
              <a:rPr lang="es-ES" dirty="0" smtClean="0">
                <a:solidFill>
                  <a:schemeClr val="bg1"/>
                </a:solidFill>
              </a:rPr>
              <a:t> (puntos, polígonos y líneas; </a:t>
            </a:r>
            <a:r>
              <a:rPr lang="es-ES" dirty="0" err="1" smtClean="0">
                <a:solidFill>
                  <a:schemeClr val="bg1"/>
                </a:solidFill>
              </a:rPr>
              <a:t>xxxx.shp</a:t>
            </a:r>
            <a:r>
              <a:rPr lang="es-ES" dirty="0">
                <a:solidFill>
                  <a:schemeClr val="bg1"/>
                </a:solidFill>
              </a:rPr>
              <a:t>) a </a:t>
            </a:r>
            <a:r>
              <a:rPr lang="es-ES" dirty="0">
                <a:solidFill>
                  <a:schemeClr val="bg1"/>
                </a:solidFill>
                <a:hlinkClick r:id="rId2"/>
              </a:rPr>
              <a:t>griselgtza@gmail.com</a:t>
            </a:r>
            <a:endParaRPr lang="es-ES" dirty="0">
              <a:solidFill>
                <a:schemeClr val="bg1"/>
              </a:solidFill>
            </a:endParaRPr>
          </a:p>
          <a:p>
            <a:pPr algn="just">
              <a:spcBef>
                <a:spcPct val="50000"/>
              </a:spcBef>
            </a:pPr>
            <a:endParaRPr lang="es-ES" dirty="0" smtClean="0">
              <a:solidFill>
                <a:schemeClr val="bg1"/>
              </a:solidFill>
            </a:endParaRPr>
          </a:p>
          <a:p>
            <a:pPr algn="just">
              <a:spcBef>
                <a:spcPct val="50000"/>
              </a:spcBef>
            </a:pPr>
            <a:endParaRPr lang="es-ES" dirty="0">
              <a:solidFill>
                <a:schemeClr val="bg1"/>
              </a:solidFill>
            </a:endParaRPr>
          </a:p>
          <a:p>
            <a:pPr algn="just">
              <a:spcBef>
                <a:spcPct val="50000"/>
              </a:spcBef>
            </a:pPr>
            <a:r>
              <a:rPr lang="es-ES" dirty="0" smtClean="0">
                <a:solidFill>
                  <a:schemeClr val="bg1"/>
                </a:solidFill>
              </a:rPr>
              <a:t>Nota: Mínimo son 300 polígonos bien hechos.</a:t>
            </a:r>
            <a:endParaRPr lang="es-ES" dirty="0">
              <a:solidFill>
                <a:schemeClr val="bg1"/>
              </a:solidFill>
            </a:endParaRPr>
          </a:p>
          <a:p>
            <a:pPr algn="just">
              <a:spcBef>
                <a:spcPct val="50000"/>
              </a:spcBef>
            </a:pPr>
            <a:endParaRPr lang="es-ES" dirty="0">
              <a:solidFill>
                <a:schemeClr val="bg1"/>
              </a:solidFill>
            </a:endParaRPr>
          </a:p>
          <a:p>
            <a:pPr algn="just">
              <a:spcBef>
                <a:spcPct val="50000"/>
              </a:spcBef>
            </a:pPr>
            <a:endParaRPr lang="es-E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463631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Espiral">
  <a:themeElements>
    <a:clrScheme name="Personalizado 1">
      <a:dk1>
        <a:srgbClr val="000000"/>
      </a:dk1>
      <a:lt1>
        <a:sysClr val="window" lastClr="FFFFFF"/>
      </a:lt1>
      <a:dk2>
        <a:srgbClr val="A2AE91"/>
      </a:dk2>
      <a:lt2>
        <a:srgbClr val="CCDDEA"/>
      </a:lt2>
      <a:accent1>
        <a:srgbClr val="E48312"/>
      </a:accent1>
      <a:accent2>
        <a:srgbClr val="BD582C"/>
      </a:accent2>
      <a:accent3>
        <a:srgbClr val="865640"/>
      </a:accent3>
      <a:accent4>
        <a:srgbClr val="9B8357"/>
      </a:accent4>
      <a:accent5>
        <a:srgbClr val="C2BC80"/>
      </a:accent5>
      <a:accent6>
        <a:srgbClr val="94A088"/>
      </a:accent6>
      <a:hlink>
        <a:srgbClr val="2998E3"/>
      </a:hlink>
      <a:folHlink>
        <a:srgbClr val="8C8C8C"/>
      </a:folHlink>
    </a:clrScheme>
    <a:fontScheme name="Espiral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Espiral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isp" id="{7CB32D59-10C0-40DD-B7BD-2E94284A981C}" vid="{F20B7C8E-B819-43F3-AAF9-EE50B1A83630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Wisp</Template>
  <TotalTime>189</TotalTime>
  <Words>1126</Words>
  <Application>Microsoft Office PowerPoint</Application>
  <PresentationFormat>Personalizado</PresentationFormat>
  <Paragraphs>102</Paragraphs>
  <Slides>21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21</vt:i4>
      </vt:variant>
    </vt:vector>
  </HeadingPairs>
  <TitlesOfParts>
    <vt:vector size="25" baseType="lpstr">
      <vt:lpstr>Arial</vt:lpstr>
      <vt:lpstr>Century Gothic</vt:lpstr>
      <vt:lpstr>Wingdings 3</vt:lpstr>
      <vt:lpstr>Espiral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Grisel</dc:creator>
  <cp:lastModifiedBy>Grisel_hp</cp:lastModifiedBy>
  <cp:revision>17</cp:revision>
  <dcterms:created xsi:type="dcterms:W3CDTF">2015-03-02T15:54:53Z</dcterms:created>
  <dcterms:modified xsi:type="dcterms:W3CDTF">2019-02-26T22:23:51Z</dcterms:modified>
</cp:coreProperties>
</file>