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14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60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265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88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517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78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30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72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145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831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9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CC90431-37B8-4EBB-B06A-E4E4C0E1D3B2}" type="datetimeFigureOut">
              <a:rPr lang="es-MX" smtClean="0"/>
              <a:t>12/01/2020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587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CURSO </a:t>
            </a:r>
            <a:r>
              <a:rPr lang="es-MX" dirty="0" smtClean="0"/>
              <a:t>2020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MC. GRISEL A. GUTIÉRREZ ANGUAMEA</a:t>
            </a:r>
          </a:p>
          <a:p>
            <a:r>
              <a:rPr lang="es-MX" dirty="0" smtClean="0">
                <a:solidFill>
                  <a:srgbClr val="0070C0"/>
                </a:solidFill>
              </a:rPr>
              <a:t>griselgtza@gmail.com</a:t>
            </a:r>
            <a:endParaRPr lang="es-MX" dirty="0">
              <a:solidFill>
                <a:srgbClr val="0070C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1524000" y="658260"/>
            <a:ext cx="9144000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z="3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SENSORÍA REMOTA</a:t>
            </a:r>
            <a:endParaRPr lang="es-MX" sz="36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991544" y="764704"/>
            <a:ext cx="8480226" cy="9361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</a:t>
            </a:r>
            <a:r>
              <a:rPr lang="es-ES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SONORA</a:t>
            </a:r>
          </a:p>
          <a:p>
            <a:pPr algn="ctr"/>
            <a:r>
              <a:rPr lang="es-MX" sz="3000" dirty="0"/>
              <a:t>DEPARTAMENTO DE GEOLOGÍA</a:t>
            </a:r>
            <a:endParaRPr lang="es-ES" sz="3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256" y="310265"/>
            <a:ext cx="2077947" cy="1662357"/>
          </a:xfrm>
          <a:prstGeom prst="rect">
            <a:avLst/>
          </a:prstGeom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22" y="512912"/>
            <a:ext cx="1366529" cy="136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87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6301991" y="1662217"/>
            <a:ext cx="5770740" cy="230694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</a:rPr>
              <a:t>* En caso de necesitar evaluación extraordinaria, se aplicarán todos los objetivos y conocimientos vistos en clase para la elaboración, presentación y explicación de un proyecto solicitado (oral y </a:t>
            </a:r>
            <a:r>
              <a:rPr lang="es-ES" b="1" dirty="0" smtClean="0">
                <a:solidFill>
                  <a:srgbClr val="002060"/>
                </a:solidFill>
              </a:rPr>
              <a:t>escrito).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07829" y="211334"/>
            <a:ext cx="105091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Requisitos de clase</a:t>
            </a:r>
          </a:p>
          <a:p>
            <a:r>
              <a:rPr lang="es-MX" sz="2300" dirty="0" smtClean="0"/>
              <a:t>1.- Prohibido celular</a:t>
            </a:r>
          </a:p>
          <a:p>
            <a:r>
              <a:rPr lang="es-MX" sz="2300" dirty="0" smtClean="0"/>
              <a:t>2.- Puntualidad (tolerancia 10 min)</a:t>
            </a:r>
          </a:p>
          <a:p>
            <a:r>
              <a:rPr lang="es-MX" sz="2300" dirty="0" smtClean="0"/>
              <a:t>3.- Responsabilidad en la entrega de trabajos (fechas, limpieza y claridad)</a:t>
            </a:r>
          </a:p>
          <a:p>
            <a:endParaRPr lang="es-MX" sz="23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07829" y="1949814"/>
            <a:ext cx="10509161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0" dirty="0" smtClean="0"/>
              <a:t>Asistencia 75% (derecho a evaluación ordinaria,</a:t>
            </a:r>
          </a:p>
          <a:p>
            <a:r>
              <a:rPr lang="es-MX" sz="2300" dirty="0" smtClean="0"/>
              <a:t>no existen puntos por asistencia)</a:t>
            </a:r>
          </a:p>
          <a:p>
            <a:endParaRPr lang="es-MX" sz="2300" dirty="0"/>
          </a:p>
          <a:p>
            <a:r>
              <a:rPr lang="es-MX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del curso</a:t>
            </a:r>
          </a:p>
          <a:p>
            <a:r>
              <a:rPr lang="es-MX" sz="2300" dirty="0" smtClean="0"/>
              <a:t>Prácticas y tareas                                               50%</a:t>
            </a:r>
          </a:p>
          <a:p>
            <a:r>
              <a:rPr lang="es-MX" sz="2300" dirty="0" smtClean="0"/>
              <a:t>Mapas, </a:t>
            </a:r>
            <a:r>
              <a:rPr lang="es-MX" sz="2300" dirty="0" err="1" smtClean="0"/>
              <a:t>shps</a:t>
            </a:r>
            <a:r>
              <a:rPr lang="es-MX" sz="2300" dirty="0" smtClean="0"/>
              <a:t> y otros formatos, MXD e informe   50%</a:t>
            </a:r>
          </a:p>
          <a:p>
            <a:endParaRPr lang="es-MX" sz="2300" dirty="0"/>
          </a:p>
        </p:txBody>
      </p:sp>
      <p:sp>
        <p:nvSpPr>
          <p:cNvPr id="4" name="Rectángulo 3"/>
          <p:cNvSpPr/>
          <p:nvPr/>
        </p:nvSpPr>
        <p:spPr>
          <a:xfrm>
            <a:off x="2352209" y="4533757"/>
            <a:ext cx="496802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Asesorías programables</a:t>
            </a:r>
          </a:p>
          <a:p>
            <a:pPr algn="ctr"/>
            <a:r>
              <a:rPr lang="es-E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clase y a solicitud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44243" y="5695624"/>
            <a:ext cx="595547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griselgtza@gmail.com</a:t>
            </a:r>
            <a:endParaRPr lang="es-E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https://sensoriaengeologia.wordpress.com</a:t>
            </a:r>
          </a:p>
          <a:p>
            <a:pPr algn="ctr"/>
            <a:endParaRPr lang="es-E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036906" y="4350471"/>
            <a:ext cx="48502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s-MX" sz="2000" b="1" dirty="0"/>
              <a:t>Constantemente se hará retroalimentación</a:t>
            </a:r>
          </a:p>
          <a:p>
            <a:pPr lvl="1" algn="just"/>
            <a:r>
              <a:rPr lang="es-MX" sz="2000" b="1" dirty="0"/>
              <a:t> de lo visto en clase (preguntas) </a:t>
            </a:r>
            <a:r>
              <a:rPr lang="es-MX" sz="2000" b="1" dirty="0" smtClean="0"/>
              <a:t>para reafirmar </a:t>
            </a:r>
            <a:r>
              <a:rPr lang="es-MX" sz="2000" b="1" dirty="0"/>
              <a:t>lo aprendido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009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879" t="16712" r="13945" b="11549"/>
          <a:stretch/>
        </p:blipFill>
        <p:spPr>
          <a:xfrm>
            <a:off x="159025" y="742121"/>
            <a:ext cx="11913706" cy="5751445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42568" y="180901"/>
            <a:ext cx="10379966" cy="12930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dirty="0" smtClean="0"/>
              <a:t>REGLAMENTACIÓN</a:t>
            </a:r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-318054" y="983598"/>
            <a:ext cx="6228523" cy="377762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celular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gorra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</a:t>
            </a:r>
            <a:r>
              <a:rPr lang="es-MX" sz="2000" b="1" dirty="0" err="1" smtClean="0"/>
              <a:t>WhatsApp</a:t>
            </a:r>
            <a:r>
              <a:rPr lang="es-MX" sz="2000" b="1" dirty="0" smtClean="0"/>
              <a:t> al maestro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llamadas al maestro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No correos con dudas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MX" sz="2000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000" b="1" dirty="0" smtClean="0"/>
              <a:t>Las dudas deberán ser explicadas de manera personal en clase o consulta fuera de clase, en presencia de al menos un testigo.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MX" sz="20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39395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2" id="{198B0C8D-BAF3-45B4-A23B-F825A3751858}" vid="{4812CBC5-B6F2-4912-80AD-6BD42734F7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222</TotalTime>
  <Words>186</Words>
  <Application>Microsoft Office PowerPoint</Application>
  <PresentationFormat>Panorámica</PresentationFormat>
  <Paragraphs>32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Wingdings</vt:lpstr>
      <vt:lpstr>Tema2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GEOMORFOLOGÍA APLICADA</dc:title>
  <dc:creator>Grisel</dc:creator>
  <cp:lastModifiedBy>Grisel Alejandra Gutiérrez Anguamea</cp:lastModifiedBy>
  <cp:revision>16</cp:revision>
  <dcterms:created xsi:type="dcterms:W3CDTF">2015-08-05T17:02:48Z</dcterms:created>
  <dcterms:modified xsi:type="dcterms:W3CDTF">2020-01-12T20:16:16Z</dcterms:modified>
</cp:coreProperties>
</file>