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7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66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21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474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65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063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263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61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63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174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48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190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21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52C91E9-61B4-440A-905F-49D5E956C838}" type="datetimeFigureOut">
              <a:rPr lang="es-ES" smtClean="0"/>
              <a:t>26/08/2019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61F729-9E0F-4AB0-924D-8258B320B4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93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Display</a:t>
            </a:r>
            <a:r>
              <a:rPr lang="es-MX" dirty="0"/>
              <a:t> XY Data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431302" y="2605080"/>
            <a:ext cx="10018713" cy="721660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Como desplegar un tabla de Excel en ArcGIS</a:t>
            </a:r>
            <a:endParaRPr lang="es-ES" dirty="0"/>
          </a:p>
        </p:txBody>
      </p:sp>
      <p:grpSp>
        <p:nvGrpSpPr>
          <p:cNvPr id="5" name="10 Grupo"/>
          <p:cNvGrpSpPr/>
          <p:nvPr/>
        </p:nvGrpSpPr>
        <p:grpSpPr>
          <a:xfrm>
            <a:off x="3357128" y="4916687"/>
            <a:ext cx="6715172" cy="1240790"/>
            <a:chOff x="285720" y="5148876"/>
            <a:chExt cx="6715172" cy="1240790"/>
          </a:xfrm>
        </p:grpSpPr>
        <p:sp>
          <p:nvSpPr>
            <p:cNvPr id="7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8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pic>
        <p:nvPicPr>
          <p:cNvPr id="10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761" y="652749"/>
            <a:ext cx="1511612" cy="1461223"/>
          </a:xfrm>
          <a:prstGeom prst="rect">
            <a:avLst/>
          </a:prstGeom>
          <a:noFill/>
        </p:spPr>
      </p:pic>
      <p:pic>
        <p:nvPicPr>
          <p:cNvPr id="11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736" y="3724583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884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50221"/>
          <a:stretch/>
        </p:blipFill>
        <p:spPr>
          <a:xfrm>
            <a:off x="653641" y="639805"/>
            <a:ext cx="10884717" cy="45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6643" y="1148262"/>
            <a:ext cx="10018713" cy="3211703"/>
          </a:xfrm>
        </p:spPr>
        <p:txBody>
          <a:bodyPr/>
          <a:lstStyle/>
          <a:p>
            <a:r>
              <a:rPr lang="es-MX" dirty="0" smtClean="0"/>
              <a:t>Un nuevo proyecto siempre necesitará una buena organización en los datos.</a:t>
            </a:r>
          </a:p>
          <a:p>
            <a:r>
              <a:rPr lang="es-MX" dirty="0" smtClean="0"/>
              <a:t>Conocimiento del sistema de coordenadas que van a ser utilizadas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938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304430"/>
            <a:ext cx="5937009" cy="22797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800" dirty="0" smtClean="0"/>
              <a:t>Generar una carpeta: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2019-02 Prácticas SIG</a:t>
            </a:r>
            <a:r>
              <a:rPr lang="es-MX" sz="2400" dirty="0" smtClean="0"/>
              <a:t>, dentro de este folder, hacer otro con el siguiente nombre 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 </a:t>
            </a: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01_GAGA</a:t>
            </a:r>
            <a:r>
              <a:rPr lang="es-MX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s-MX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800" dirty="0" smtClean="0"/>
              <a:t>Abrir ArcGIS y,</a:t>
            </a:r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Guardar el proyecto con el siguiente nombre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s-MX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 </a:t>
            </a:r>
            <a:r>
              <a:rPr lang="es-MX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es-MX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01_GAGA</a:t>
            </a:r>
            <a:r>
              <a:rPr lang="es-MX" sz="1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s-MX" sz="1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0" lvl="2" indent="-457200">
              <a:buFont typeface="+mj-lt"/>
              <a:buAutoNum type="arabicPeriod"/>
            </a:pPr>
            <a:endParaRPr lang="es-MX" sz="2000" baseline="30000" dirty="0"/>
          </a:p>
          <a:p>
            <a:pPr marL="1371600" lvl="2" indent="-457200" algn="r">
              <a:buFont typeface="+mj-lt"/>
              <a:buAutoNum type="arabicPeriod"/>
            </a:pPr>
            <a:r>
              <a:rPr lang="es-MX" sz="2000" baseline="30000" dirty="0" smtClean="0"/>
              <a:t>1. </a:t>
            </a:r>
            <a:r>
              <a:rPr lang="es-MX" sz="2000" dirty="0" smtClean="0"/>
              <a:t>Iniciales de cada estudiante</a:t>
            </a:r>
            <a:endParaRPr lang="es-ES" sz="2000" baseline="30000" dirty="0" smtClean="0"/>
          </a:p>
          <a:p>
            <a:pPr marL="1371600" lvl="2" indent="-457200">
              <a:buFont typeface="+mj-lt"/>
              <a:buAutoNum type="arabicPeriod"/>
            </a:pPr>
            <a:endParaRPr lang="es-MX" sz="2000" baseline="30000" dirty="0"/>
          </a:p>
          <a:p>
            <a:pPr marL="1371600" lvl="2" indent="-457200">
              <a:buFont typeface="+mj-lt"/>
              <a:buAutoNum type="arabicPeriod"/>
            </a:pPr>
            <a:endParaRPr lang="es-MX" sz="2000" baseline="30000" dirty="0" smtClean="0"/>
          </a:p>
          <a:p>
            <a:pPr marL="1371600" lvl="2" indent="-457200">
              <a:buFont typeface="+mj-lt"/>
              <a:buAutoNum type="arabicPeriod"/>
            </a:pPr>
            <a:endParaRPr lang="es-MX" sz="2000" baseline="30000" dirty="0"/>
          </a:p>
          <a:p>
            <a:pPr marL="1371600" lvl="2" indent="-457200">
              <a:buFont typeface="+mj-lt"/>
              <a:buAutoNum type="arabicPeriod"/>
            </a:pPr>
            <a:endParaRPr lang="es-MX" sz="2000" baseline="30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4102" t="4146" r="48303" b="37018"/>
          <a:stretch/>
        </p:blipFill>
        <p:spPr>
          <a:xfrm>
            <a:off x="5980602" y="1139688"/>
            <a:ext cx="6211398" cy="491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1371" y="532264"/>
            <a:ext cx="10018713" cy="121465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s-MX" dirty="0" smtClean="0"/>
              <a:t>En la Opción de </a:t>
            </a:r>
            <a:r>
              <a:rPr lang="es-MX" dirty="0" err="1" smtClean="0"/>
              <a:t>Add</a:t>
            </a:r>
            <a:r>
              <a:rPr lang="es-MX" dirty="0" smtClean="0"/>
              <a:t> Data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189" y="532264"/>
            <a:ext cx="790324" cy="727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75" y="1788465"/>
            <a:ext cx="4719516" cy="31863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534" y="1841743"/>
            <a:ext cx="3110765" cy="4852117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6491162" y="6146633"/>
            <a:ext cx="682388" cy="6687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/>
          <p:cNvSpPr/>
          <p:nvPr/>
        </p:nvSpPr>
        <p:spPr>
          <a:xfrm rot="8598617">
            <a:off x="6782926" y="5560165"/>
            <a:ext cx="2251224" cy="24615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47499" t="93121" r="32161" b="3277"/>
          <a:stretch/>
        </p:blipFill>
        <p:spPr>
          <a:xfrm>
            <a:off x="8173329" y="4085021"/>
            <a:ext cx="2994135" cy="82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510" y="230800"/>
            <a:ext cx="6270979" cy="639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165" t="3889" r="46255" b="12120"/>
          <a:stretch/>
        </p:blipFill>
        <p:spPr>
          <a:xfrm>
            <a:off x="6096000" y="186289"/>
            <a:ext cx="5407023" cy="5486286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7886" y="208101"/>
            <a:ext cx="5421457" cy="504057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es-MX" sz="2200" dirty="0" smtClean="0"/>
              <a:t>Convertir un archivo temporal a </a:t>
            </a:r>
            <a:r>
              <a:rPr lang="es-MX" sz="2200" dirty="0" err="1" smtClean="0"/>
              <a:t>shapes</a:t>
            </a:r>
            <a:endParaRPr lang="es-MX" sz="2200" dirty="0" smtClean="0"/>
          </a:p>
          <a:p>
            <a:pPr marL="0" indent="0" algn="just">
              <a:buNone/>
            </a:pPr>
            <a:r>
              <a:rPr lang="es-MX" sz="2200" dirty="0" smtClean="0"/>
              <a:t>En esta parte es importante observar que cuando tenemos un archivo temporal lo vamos a ver en la opción de: </a:t>
            </a:r>
          </a:p>
          <a:p>
            <a:pPr marL="0" indent="0" algn="just">
              <a:buNone/>
            </a:pPr>
            <a:r>
              <a:rPr lang="es-MX" sz="2200" dirty="0" err="1" smtClean="0"/>
              <a:t>List</a:t>
            </a:r>
            <a:r>
              <a:rPr lang="es-MX" sz="2200" dirty="0" smtClean="0"/>
              <a:t> </a:t>
            </a:r>
            <a:r>
              <a:rPr lang="es-MX" sz="2200" dirty="0" err="1" smtClean="0"/>
              <a:t>by</a:t>
            </a:r>
            <a:r>
              <a:rPr lang="es-MX" sz="2200" dirty="0" smtClean="0"/>
              <a:t> </a:t>
            </a:r>
            <a:r>
              <a:rPr lang="es-MX" sz="2200" dirty="0" err="1" smtClean="0"/>
              <a:t>Source</a:t>
            </a:r>
            <a:endParaRPr lang="es-MX" sz="2200" dirty="0" smtClean="0"/>
          </a:p>
          <a:p>
            <a:pPr marL="0" indent="0" algn="just">
              <a:buNone/>
            </a:pPr>
            <a:endParaRPr lang="es-MX" sz="2200" dirty="0" smtClean="0"/>
          </a:p>
          <a:p>
            <a:pPr marL="0" indent="0" algn="just">
              <a:buNone/>
            </a:pPr>
            <a:endParaRPr lang="es-MX" sz="2200" dirty="0"/>
          </a:p>
          <a:p>
            <a:pPr marL="0" indent="0" algn="just">
              <a:buNone/>
            </a:pPr>
            <a:endParaRPr lang="es-MX" sz="2200" dirty="0" smtClean="0"/>
          </a:p>
          <a:p>
            <a:pPr marL="0" indent="0" algn="just">
              <a:buNone/>
            </a:pPr>
            <a:r>
              <a:rPr lang="es-MX" sz="2200" dirty="0" smtClean="0"/>
              <a:t> y tenemos que cambiarnos a la opción de:</a:t>
            </a:r>
          </a:p>
          <a:p>
            <a:pPr marL="0" indent="0" algn="just">
              <a:buNone/>
            </a:pPr>
            <a:r>
              <a:rPr lang="es-MX" sz="2200" dirty="0" smtClean="0"/>
              <a:t> </a:t>
            </a:r>
            <a:r>
              <a:rPr lang="es-MX" sz="2200" dirty="0" err="1" smtClean="0"/>
              <a:t>List</a:t>
            </a:r>
            <a:r>
              <a:rPr lang="es-MX" sz="2200" dirty="0" smtClean="0"/>
              <a:t> by </a:t>
            </a:r>
            <a:r>
              <a:rPr lang="es-MX" sz="2200" dirty="0" err="1" smtClean="0"/>
              <a:t>Drawing</a:t>
            </a:r>
            <a:r>
              <a:rPr lang="es-MX" sz="2200" dirty="0" smtClean="0"/>
              <a:t> Orden  </a:t>
            </a:r>
          </a:p>
          <a:p>
            <a:pPr marL="457200" indent="-457200" algn="just">
              <a:buFont typeface="+mj-lt"/>
              <a:buAutoNum type="arabicPeriod" startAt="5"/>
            </a:pPr>
            <a:endParaRPr lang="es-MX" sz="2200" dirty="0"/>
          </a:p>
          <a:p>
            <a:pPr marL="457200" indent="-457200" algn="just">
              <a:buFont typeface="+mj-lt"/>
              <a:buAutoNum type="arabicPeriod" startAt="5"/>
            </a:pPr>
            <a:endParaRPr lang="es-MX" sz="2200" dirty="0" smtClean="0"/>
          </a:p>
          <a:p>
            <a:pPr marL="0" indent="0" algn="just">
              <a:buNone/>
            </a:pPr>
            <a:endParaRPr lang="es-MX" sz="2200" dirty="0" smtClean="0"/>
          </a:p>
          <a:p>
            <a:pPr marL="457200" indent="-457200" algn="just">
              <a:buFont typeface="+mj-lt"/>
              <a:buAutoNum type="arabicPeriod" startAt="5"/>
            </a:pPr>
            <a:endParaRPr lang="es-ES" sz="22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86" y="2433716"/>
            <a:ext cx="5244036" cy="96721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310" y="5343886"/>
            <a:ext cx="2733675" cy="103822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5486401" y="5862998"/>
            <a:ext cx="6578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El </a:t>
            </a:r>
            <a:r>
              <a:rPr lang="pt-BR" dirty="0" err="1" smtClean="0"/>
              <a:t>nombre</a:t>
            </a:r>
            <a:r>
              <a:rPr lang="pt-BR" dirty="0" smtClean="0"/>
              <a:t> del </a:t>
            </a:r>
            <a:r>
              <a:rPr lang="pt-BR" dirty="0" err="1" smtClean="0"/>
              <a:t>shape</a:t>
            </a:r>
            <a:r>
              <a:rPr lang="pt-BR" dirty="0" smtClean="0"/>
              <a:t> </a:t>
            </a:r>
            <a:r>
              <a:rPr lang="pt-BR" dirty="0" err="1" smtClean="0"/>
              <a:t>deberá</a:t>
            </a:r>
            <a:r>
              <a:rPr lang="pt-BR" dirty="0" smtClean="0"/>
              <a:t> de ser </a:t>
            </a:r>
            <a:r>
              <a:rPr lang="pt-BR" b="1" dirty="0" smtClean="0"/>
              <a:t>: 2624 </a:t>
            </a:r>
            <a:r>
              <a:rPr lang="pt-BR" b="1" dirty="0"/>
              <a:t>R Sonora </a:t>
            </a:r>
            <a:r>
              <a:rPr lang="pt-BR" b="1" dirty="0" err="1"/>
              <a:t>Aprov</a:t>
            </a:r>
            <a:r>
              <a:rPr lang="pt-BR" b="1" dirty="0"/>
              <a:t> 2013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6455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8017" y="289421"/>
            <a:ext cx="10933079" cy="239745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s-MX" sz="2200" dirty="0" smtClean="0"/>
              <a:t>Complementar tablas</a:t>
            </a:r>
          </a:p>
          <a:p>
            <a:pPr marL="0" indent="0">
              <a:buNone/>
            </a:pPr>
            <a:r>
              <a:rPr lang="es-MX" sz="2200" dirty="0" smtClean="0"/>
              <a:t>Coordenadas 2624 Río </a:t>
            </a:r>
            <a:r>
              <a:rPr lang="es-MX" sz="2200" dirty="0"/>
              <a:t>S</a:t>
            </a:r>
            <a:r>
              <a:rPr lang="es-MX" sz="2200" dirty="0" smtClean="0"/>
              <a:t>onora </a:t>
            </a:r>
            <a:r>
              <a:rPr lang="es-MX" sz="2200" dirty="0" err="1" smtClean="0"/>
              <a:t>aprov</a:t>
            </a:r>
            <a:r>
              <a:rPr lang="es-MX" sz="2200" dirty="0" smtClean="0"/>
              <a:t> 2013 vs Datos 2624 Río </a:t>
            </a:r>
            <a:r>
              <a:rPr lang="es-MX" sz="2200" dirty="0"/>
              <a:t>S</a:t>
            </a:r>
            <a:r>
              <a:rPr lang="es-MX" sz="2200" dirty="0" smtClean="0"/>
              <a:t>onora </a:t>
            </a:r>
            <a:r>
              <a:rPr lang="es-MX" sz="2200" dirty="0" err="1"/>
              <a:t>aprov</a:t>
            </a:r>
            <a:r>
              <a:rPr lang="es-MX" sz="2200" dirty="0"/>
              <a:t> </a:t>
            </a:r>
            <a:r>
              <a:rPr lang="es-MX" sz="2200" dirty="0" smtClean="0"/>
              <a:t>2013</a:t>
            </a:r>
            <a:endParaRPr lang="es-MX" sz="2200" dirty="0"/>
          </a:p>
          <a:p>
            <a:pPr marL="0" indent="0">
              <a:buNone/>
            </a:pPr>
            <a:r>
              <a:rPr lang="es-MX" sz="2200" dirty="0" smtClean="0"/>
              <a:t>Donde cada uno de las columnas generadas deben de llevar la siguientes características:</a:t>
            </a:r>
          </a:p>
          <a:p>
            <a:pPr marL="0" indent="0">
              <a:buNone/>
            </a:pPr>
            <a:endParaRPr lang="es-MX" sz="2200" dirty="0"/>
          </a:p>
          <a:p>
            <a:pPr marL="0" indent="0">
              <a:buNone/>
            </a:pPr>
            <a:r>
              <a:rPr lang="es-MX" sz="2200" dirty="0" smtClean="0"/>
              <a:t> </a:t>
            </a:r>
            <a:endParaRPr lang="es-ES" sz="2200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962727"/>
              </p:ext>
            </p:extLst>
          </p:nvPr>
        </p:nvGraphicFramePr>
        <p:xfrm>
          <a:off x="1729409" y="1987824"/>
          <a:ext cx="8733182" cy="434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8634"/>
                <a:gridCol w="2325768"/>
                <a:gridCol w="1232195"/>
                <a:gridCol w="1232195"/>
                <a:gridCol w="1232195"/>
                <a:gridCol w="1232195"/>
              </a:tblGrid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err="1">
                          <a:effectLst/>
                        </a:rPr>
                        <a:t>Name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Alias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Type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Precisión 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Scale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Length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PREDIO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PREDIO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PROPIETARI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PROPIETARI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88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TIPO_DE_AP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TIPO_DE_AP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-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88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BROCAL__M_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BROCAL__M_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Double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15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 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88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PROF_N_E__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PROF_N_E__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Double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15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 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88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DESCARGA__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DESCARGA__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Double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15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6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 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BOMBA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BOMBA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MOTOR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MOTOR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528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USO_1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USO_1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388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OBSERVACIO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OBSERVACIO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String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-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 smtClean="0">
                          <a:effectLst/>
                        </a:rPr>
                        <a:t>250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6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789" y="-199598"/>
            <a:ext cx="10018713" cy="1752599"/>
          </a:xfrm>
        </p:spPr>
        <p:txBody>
          <a:bodyPr/>
          <a:lstStyle/>
          <a:p>
            <a:pPr algn="l"/>
            <a:r>
              <a:rPr lang="es-MX" sz="2200" dirty="0" err="1" smtClean="0"/>
              <a:t>Add</a:t>
            </a:r>
            <a:r>
              <a:rPr lang="es-MX" sz="2200" dirty="0" smtClean="0"/>
              <a:t> Field</a:t>
            </a:r>
            <a:endParaRPr lang="es-ES" sz="2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047" y="988247"/>
            <a:ext cx="4408953" cy="56287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737" y="824474"/>
            <a:ext cx="4348409" cy="5638999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 rot="20789993">
            <a:off x="4106731" y="1942682"/>
            <a:ext cx="5791834" cy="2496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5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708" y="-116305"/>
            <a:ext cx="10018713" cy="1752599"/>
          </a:xfrm>
        </p:spPr>
        <p:txBody>
          <a:bodyPr/>
          <a:lstStyle/>
          <a:p>
            <a:pPr algn="l"/>
            <a:r>
              <a:rPr lang="es-MX" sz="2200" dirty="0" smtClean="0"/>
              <a:t>Para editar tablas se tienen 2 opciones</a:t>
            </a:r>
            <a:br>
              <a:rPr lang="es-MX" sz="2200" dirty="0" smtClean="0"/>
            </a:br>
            <a:r>
              <a:rPr lang="es-MX" sz="2200" b="1" dirty="0" smtClean="0"/>
              <a:t>Opción 1</a:t>
            </a:r>
            <a:endParaRPr lang="es-ES" sz="2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1778" t="20877" r="52619" b="8480"/>
          <a:stretch/>
        </p:blipFill>
        <p:spPr>
          <a:xfrm>
            <a:off x="1651451" y="1027390"/>
            <a:ext cx="5294871" cy="56703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950" y="1636294"/>
            <a:ext cx="3488780" cy="4138864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 rot="19394636">
            <a:off x="6534977" y="1997693"/>
            <a:ext cx="1299410" cy="2755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38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3537" y="3146611"/>
            <a:ext cx="10018713" cy="1752599"/>
          </a:xfrm>
        </p:spPr>
        <p:txBody>
          <a:bodyPr>
            <a:noAutofit/>
          </a:bodyPr>
          <a:lstStyle/>
          <a:p>
            <a:pPr algn="l"/>
            <a:r>
              <a:rPr lang="es-MX" sz="2200" b="1" dirty="0" smtClean="0"/>
              <a:t>Opción 2</a:t>
            </a:r>
            <a:r>
              <a:rPr lang="es-MX" sz="2200" dirty="0" smtClean="0"/>
              <a:t/>
            </a:r>
            <a:br>
              <a:rPr lang="es-MX" sz="2200" dirty="0" smtClean="0"/>
            </a:br>
            <a:r>
              <a:rPr lang="es-MX" sz="2200" dirty="0" smtClean="0"/>
              <a:t>Editor /</a:t>
            </a:r>
            <a:r>
              <a:rPr lang="es-MX" sz="2200" dirty="0" err="1" smtClean="0"/>
              <a:t>Star</a:t>
            </a:r>
            <a:r>
              <a:rPr lang="es-MX" sz="2200" dirty="0" smtClean="0"/>
              <a:t> </a:t>
            </a:r>
            <a:r>
              <a:rPr lang="es-MX" sz="2200" dirty="0" err="1" smtClean="0"/>
              <a:t>Editing</a:t>
            </a:r>
            <a:r>
              <a:rPr lang="es-MX" sz="2200" dirty="0" smtClean="0"/>
              <a:t/>
            </a:r>
            <a:br>
              <a:rPr lang="es-MX" sz="2200" dirty="0" smtClean="0"/>
            </a:br>
            <a:r>
              <a:rPr lang="es-MX" sz="2200" dirty="0"/>
              <a:t/>
            </a:r>
            <a:br>
              <a:rPr lang="es-MX" sz="2200" dirty="0"/>
            </a:br>
            <a:r>
              <a:rPr lang="es-MX" sz="2200" dirty="0" smtClean="0"/>
              <a:t>Esta opción permite editar las tablas y agregar los campos necesarios de manera manual como si fuera un procesador de datos (similar a Excel).</a:t>
            </a:r>
            <a:br>
              <a:rPr lang="es-MX" sz="2200" dirty="0" smtClean="0"/>
            </a:br>
            <a:r>
              <a:rPr lang="es-MX" sz="2200" dirty="0" smtClean="0"/>
              <a:t/>
            </a:r>
            <a:br>
              <a:rPr lang="es-MX" sz="2200" dirty="0" smtClean="0"/>
            </a:br>
            <a:r>
              <a:rPr lang="es-MX" sz="2200" dirty="0" smtClean="0"/>
              <a:t>Práctica 1:</a:t>
            </a:r>
            <a:br>
              <a:rPr lang="es-MX" sz="2200" dirty="0" smtClean="0"/>
            </a:br>
            <a:r>
              <a:rPr lang="es-MX" sz="2200" dirty="0" smtClean="0"/>
              <a:t>-Despliegue de X, Y</a:t>
            </a:r>
            <a:r>
              <a:rPr lang="es-MX" sz="2200" dirty="0" smtClean="0"/>
              <a:t>;</a:t>
            </a:r>
            <a:br>
              <a:rPr lang="es-MX" sz="2200" dirty="0" smtClean="0"/>
            </a:br>
            <a:r>
              <a:rPr lang="es-MX" sz="2200" dirty="0" smtClean="0"/>
              <a:t>-Elabore el </a:t>
            </a:r>
            <a:r>
              <a:rPr lang="es-MX" sz="2200" dirty="0" err="1" smtClean="0"/>
              <a:t>shp</a:t>
            </a:r>
            <a:r>
              <a:rPr lang="es-MX" sz="2200" dirty="0" smtClean="0"/>
              <a:t> de la cuenca que comprenden esos puntos, digitalice a partir de los principios de hidrografía;</a:t>
            </a:r>
            <a:r>
              <a:rPr lang="es-MX" sz="2200" dirty="0"/>
              <a:t/>
            </a:r>
            <a:br>
              <a:rPr lang="es-MX" sz="2200" dirty="0"/>
            </a:br>
            <a:r>
              <a:rPr lang="es-MX" sz="2200" dirty="0" smtClean="0"/>
              <a:t>-</a:t>
            </a:r>
            <a:r>
              <a:rPr lang="es-MX" sz="2200" b="1" u="sng" dirty="0" smtClean="0"/>
              <a:t>COMPLEMENTAR TODA </a:t>
            </a:r>
            <a:r>
              <a:rPr lang="es-MX" sz="2200" dirty="0" smtClean="0"/>
              <a:t>la tabla </a:t>
            </a:r>
            <a:r>
              <a:rPr lang="es-MX" sz="2200" dirty="0"/>
              <a:t>Coordenadas 2624 rio sonora </a:t>
            </a:r>
            <a:r>
              <a:rPr lang="es-MX" sz="2200" dirty="0" err="1"/>
              <a:t>aprov</a:t>
            </a:r>
            <a:r>
              <a:rPr lang="es-MX" sz="2200" dirty="0"/>
              <a:t> 2013 </a:t>
            </a:r>
            <a:r>
              <a:rPr lang="es-MX" sz="2200" dirty="0" smtClean="0"/>
              <a:t>con </a:t>
            </a:r>
            <a:r>
              <a:rPr lang="es-MX" sz="2200" dirty="0"/>
              <a:t>Datos 2624 rio sonora </a:t>
            </a:r>
            <a:r>
              <a:rPr lang="es-MX" sz="2200" dirty="0" err="1"/>
              <a:t>aprov</a:t>
            </a:r>
            <a:r>
              <a:rPr lang="es-MX" sz="2200" dirty="0"/>
              <a:t> 2013</a:t>
            </a:r>
            <a:br>
              <a:rPr lang="es-MX" sz="2200" dirty="0"/>
            </a:br>
            <a:r>
              <a:rPr lang="es-MX" sz="2200" dirty="0" smtClean="0"/>
              <a:t> </a:t>
            </a:r>
            <a:br>
              <a:rPr lang="es-MX" sz="2200" dirty="0" smtClean="0"/>
            </a:br>
            <a:r>
              <a:rPr lang="es-MX" sz="2200" dirty="0"/>
              <a:t/>
            </a:r>
            <a:br>
              <a:rPr lang="es-MX" sz="2200" dirty="0"/>
            </a:br>
            <a:r>
              <a:rPr lang="es-MX" sz="2200" dirty="0" smtClean="0"/>
              <a:t/>
            </a:r>
            <a:br>
              <a:rPr lang="es-MX" sz="2200" dirty="0" smtClean="0"/>
            </a:br>
            <a:endParaRPr lang="es-ES" sz="2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658" y="1622806"/>
            <a:ext cx="1348411" cy="72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724BB70C-C03E-463D-9F69-54D49872ACA8}" vid="{02DEF146-DE07-40D0-8879-707BC29912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1261</TotalTime>
  <Words>266</Words>
  <Application>Microsoft Office PowerPoint</Application>
  <PresentationFormat>Panorámica</PresentationFormat>
  <Paragraphs>103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 Unicode MS</vt:lpstr>
      <vt:lpstr>Arial</vt:lpstr>
      <vt:lpstr>Calibri</vt:lpstr>
      <vt:lpstr>Wingdings</vt:lpstr>
      <vt:lpstr>Wingdings 3</vt:lpstr>
      <vt:lpstr>Tema1</vt:lpstr>
      <vt:lpstr>Display XY Data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Add Field</vt:lpstr>
      <vt:lpstr>Para editar tablas se tienen 2 opciones Opción 1</vt:lpstr>
      <vt:lpstr>Opción 2 Editor /Star Editing  Esta opción permite editar las tablas y agregar los campos necesarios de manera manual como si fuera un procesador de datos (similar a Excel).  Práctica 1: -Despliegue de X, Y; -Elabore el shp de la cuenca que comprenden esos puntos, digitalice a partir de los principios de hidrografía; -COMPLEMENTAR TODA la tabla Coordenadas 2624 rio sonora aprov 2013 con Datos 2624 rio sonora aprov 2013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10 herramientas de ArcGIS indispensables para un Geológica</dc:title>
  <dc:creator>Alba;Grisel Gutiérrez</dc:creator>
  <cp:lastModifiedBy>Grisel_hp</cp:lastModifiedBy>
  <cp:revision>27</cp:revision>
  <dcterms:created xsi:type="dcterms:W3CDTF">2015-08-21T23:07:35Z</dcterms:created>
  <dcterms:modified xsi:type="dcterms:W3CDTF">2019-08-26T18:48:03Z</dcterms:modified>
</cp:coreProperties>
</file>