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1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152400"/>
            <a:ext cx="11176000" cy="70485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400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838200"/>
            <a:ext cx="111760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09962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19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524000"/>
            <a:ext cx="4775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3800" y="1524000"/>
            <a:ext cx="4775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952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583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473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646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0040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03316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954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62952" y="152400"/>
            <a:ext cx="2686049" cy="5562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04801" y="152400"/>
            <a:ext cx="7854951" cy="55626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183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1"/>
            <a:ext cx="9753600" cy="7159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5240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5764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o"/>
          <p:cNvGrpSpPr/>
          <p:nvPr/>
        </p:nvGrpSpPr>
        <p:grpSpPr>
          <a:xfrm>
            <a:off x="3357128" y="4916687"/>
            <a:ext cx="6715172" cy="1240790"/>
            <a:chOff x="285720" y="5148876"/>
            <a:chExt cx="6715172" cy="1240790"/>
          </a:xfrm>
        </p:grpSpPr>
        <p:sp>
          <p:nvSpPr>
            <p:cNvPr id="3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b="1" dirty="0" err="1" smtClean="0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  <a:endParaRPr lang="es-MX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4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5" name="18 Rectángulo"/>
          <p:cNvSpPr/>
          <p:nvPr/>
        </p:nvSpPr>
        <p:spPr>
          <a:xfrm>
            <a:off x="454845" y="2619533"/>
            <a:ext cx="114970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DESCARGA DE CURVAS DE NIVEL INTERPOLADAS</a:t>
            </a:r>
          </a:p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DE UN DEM EN GLOBAL MAPPER</a:t>
            </a:r>
            <a:endParaRPr lang="es-ES" sz="36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6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72300" y="851531"/>
            <a:ext cx="1511612" cy="1461223"/>
          </a:xfrm>
          <a:prstGeom prst="rect">
            <a:avLst/>
          </a:prstGeom>
          <a:noFill/>
        </p:spPr>
      </p:pic>
      <p:pic>
        <p:nvPicPr>
          <p:cNvPr id="7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12275" y="3923365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58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>
            <a:off x="8348870" y="1815548"/>
            <a:ext cx="1550504" cy="64935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0045148" y="1537252"/>
            <a:ext cx="239864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 Abrir tu propio polígono del área que necesitas interpolar las curvas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85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7938053" y="4426227"/>
            <a:ext cx="1550504" cy="64935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9634331" y="4147931"/>
            <a:ext cx="239864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2 Abrir tu propio polígono del área que necesitas interpolar las curvas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81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 flipV="1">
            <a:off x="6241775" y="1683027"/>
            <a:ext cx="901147" cy="99391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7142922" y="2179983"/>
            <a:ext cx="23986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4 Descargar los datos necesitados de la plataforma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10807151" y="3807840"/>
            <a:ext cx="602971" cy="1073929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9932505" y="4881769"/>
            <a:ext cx="239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3 Polígono abierto del área de estudio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 flipV="1">
            <a:off x="7593498" y="1457740"/>
            <a:ext cx="2429081" cy="216809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9674086" y="3625838"/>
            <a:ext cx="239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5 Seleccionar el tipo de capa que ocupas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 flipV="1">
            <a:off x="9422296" y="811409"/>
            <a:ext cx="1570383" cy="84713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0873408" y="1658539"/>
            <a:ext cx="239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6 Conectar a la plataforma para descargar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45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4167810" y="3816626"/>
            <a:ext cx="4075042" cy="150149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048538" y="5318119"/>
            <a:ext cx="2398643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7 Modelo digital del terreno cargado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0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V="1">
            <a:off x="530087" y="506068"/>
            <a:ext cx="3917259" cy="938419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-409575" y="1717490"/>
            <a:ext cx="2398643" cy="2800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8 Seleccionar editor y dar </a:t>
            </a:r>
            <a:r>
              <a:rPr lang="es-MX" sz="2200" dirty="0" err="1" smtClean="0">
                <a:solidFill>
                  <a:schemeClr val="tx1">
                    <a:lumMod val="50000"/>
                  </a:schemeClr>
                </a:solidFill>
              </a:rPr>
              <a:t>click</a:t>
            </a:r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 en el centro del polígono, para seleccionar únicamente esa parte del modelo global digital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1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V="1">
            <a:off x="4028661" y="1046923"/>
            <a:ext cx="106017" cy="285717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2373382" y="3904099"/>
            <a:ext cx="3722618" cy="17851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9 Generar contornos (crear curvas de nivel interpoladas), únicamente esa parte del modelo global digital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V="1">
            <a:off x="2703444" y="1391478"/>
            <a:ext cx="1046921" cy="182350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702365" y="3214986"/>
            <a:ext cx="2744443" cy="24622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10 Seleccionar el intervalo entre curvas de nivel interpoladas, únicamente de esa parte del modelo global digital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27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>
            <a:off x="2451653" y="4142638"/>
            <a:ext cx="1192695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789746" y="3838091"/>
            <a:ext cx="2398643" cy="17851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11 Seleccionar el área dentro del polígono con las curvas generadas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5923722" y="5407752"/>
            <a:ext cx="463826" cy="76776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6096000" y="5038420"/>
            <a:ext cx="2398643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1">
                    <a:lumMod val="50000"/>
                  </a:schemeClr>
                </a:solidFill>
              </a:rPr>
              <a:t>12 </a:t>
            </a:r>
            <a:r>
              <a:rPr lang="es-MX" b="1" dirty="0" err="1" smtClean="0">
                <a:solidFill>
                  <a:schemeClr val="tx1">
                    <a:lumMod val="50000"/>
                  </a:schemeClr>
                </a:solidFill>
              </a:rPr>
              <a:t>Click</a:t>
            </a:r>
            <a:r>
              <a:rPr lang="es-MX" b="1" dirty="0" smtClean="0">
                <a:solidFill>
                  <a:schemeClr val="tx1">
                    <a:lumMod val="50000"/>
                  </a:schemeClr>
                </a:solidFill>
              </a:rPr>
              <a:t> OK</a:t>
            </a:r>
            <a:endParaRPr lang="es-MX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85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65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5923722" y="5407752"/>
            <a:ext cx="463826" cy="76776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6096000" y="5038420"/>
            <a:ext cx="3180522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b="1" dirty="0" smtClean="0">
                <a:solidFill>
                  <a:schemeClr val="tx1">
                    <a:lumMod val="50000"/>
                  </a:schemeClr>
                </a:solidFill>
              </a:rPr>
              <a:t>13 Curvas interpoladas</a:t>
            </a:r>
            <a:endParaRPr lang="es-MX" sz="22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98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8534400" y="2661239"/>
            <a:ext cx="954156" cy="2083039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9197008" y="2291907"/>
            <a:ext cx="2398643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14 Exportar vectores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17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7686261" y="2661239"/>
            <a:ext cx="1802295" cy="76776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9197008" y="2291907"/>
            <a:ext cx="2398643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15 En formato  </a:t>
            </a:r>
            <a:r>
              <a:rPr lang="es-MX" sz="2200" dirty="0" err="1" smtClean="0">
                <a:solidFill>
                  <a:schemeClr val="tx1">
                    <a:lumMod val="50000"/>
                  </a:schemeClr>
                </a:solidFill>
              </a:rPr>
              <a:t>shape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429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V="1">
            <a:off x="1046922" y="2067339"/>
            <a:ext cx="3392556" cy="109748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-39755" y="2795490"/>
            <a:ext cx="3564834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16 Exportar las líneas (curvas) y guardarlas con el nombre correspondiente en su carpeta, en formato  .</a:t>
            </a:r>
            <a:r>
              <a:rPr lang="es-MX" sz="2200" dirty="0" err="1" smtClean="0">
                <a:solidFill>
                  <a:schemeClr val="tx1">
                    <a:lumMod val="50000"/>
                  </a:schemeClr>
                </a:solidFill>
              </a:rPr>
              <a:t>shp</a:t>
            </a:r>
            <a:endParaRPr lang="es-MX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s-MX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  <a:p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17 </a:t>
            </a:r>
            <a:r>
              <a:rPr lang="es-MX" sz="2200" dirty="0" err="1" smtClean="0">
                <a:solidFill>
                  <a:schemeClr val="tx1">
                    <a:lumMod val="50000"/>
                  </a:schemeClr>
                </a:solidFill>
              </a:rPr>
              <a:t>Click</a:t>
            </a:r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 en Guardar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743200" y="5618056"/>
            <a:ext cx="7075419" cy="53110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100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>
            <a:off x="1046922" y="3164823"/>
            <a:ext cx="4346713" cy="278540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755373" y="2795490"/>
            <a:ext cx="2398643" cy="14465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18 </a:t>
            </a:r>
            <a:r>
              <a:rPr lang="es-MX" sz="2200" dirty="0" err="1" smtClean="0">
                <a:solidFill>
                  <a:schemeClr val="tx1">
                    <a:lumMod val="50000"/>
                  </a:schemeClr>
                </a:solidFill>
              </a:rPr>
              <a:t>Click</a:t>
            </a:r>
            <a:r>
              <a:rPr lang="es-MX" sz="2200" dirty="0" smtClean="0">
                <a:solidFill>
                  <a:schemeClr val="tx1">
                    <a:lumMod val="50000"/>
                  </a:schemeClr>
                </a:solidFill>
              </a:rPr>
              <a:t> en OK y dejar que procese los datos la computadora</a:t>
            </a:r>
            <a:endParaRPr lang="es-MX" sz="2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503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30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 flipV="1">
            <a:off x="6706840" y="1736035"/>
            <a:ext cx="2039595" cy="554144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8454886" y="1920846"/>
            <a:ext cx="329979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19 Revisar en su carpeta si están todos los formatos que componen el </a:t>
            </a:r>
            <a:r>
              <a:rPr lang="es-MX" sz="2000" dirty="0" err="1" smtClean="0">
                <a:solidFill>
                  <a:schemeClr val="tx1">
                    <a:lumMod val="50000"/>
                  </a:schemeClr>
                </a:solidFill>
              </a:rPr>
              <a:t>Shape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 de las curvas que interpolaste</a:t>
            </a:r>
          </a:p>
          <a:p>
            <a:endParaRPr lang="es-MX" sz="20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20 Agregar las curvas a cualquier SIG y convertirlas nuevamente a </a:t>
            </a:r>
            <a:r>
              <a:rPr lang="es-MX" sz="2000" dirty="0" err="1" smtClean="0">
                <a:solidFill>
                  <a:schemeClr val="tx1">
                    <a:lumMod val="50000"/>
                  </a:schemeClr>
                </a:solidFill>
              </a:rPr>
              <a:t>Shape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 para </a:t>
            </a:r>
            <a:r>
              <a:rPr lang="es-MX" sz="2000" smtClean="0">
                <a:solidFill>
                  <a:schemeClr val="tx1">
                    <a:lumMod val="50000"/>
                  </a:schemeClr>
                </a:solidFill>
              </a:rPr>
              <a:t>poder manipularlas</a:t>
            </a:r>
            <a:endParaRPr lang="es-MX" sz="2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65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71061" y="543339"/>
            <a:ext cx="8216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PRÁCTICA 2</a:t>
            </a:r>
          </a:p>
          <a:p>
            <a:endParaRPr lang="es-MX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63825" y="1232452"/>
            <a:ext cx="11039061" cy="34778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Empleando el polígono de la práctica 1 (cuenca hecha por Usted) </a:t>
            </a:r>
          </a:p>
          <a:p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1.- Descargue curvas de nivel interpoladas a intervalos de 100, 50, 20, 5 </a:t>
            </a:r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s-MX" sz="2000" dirty="0" err="1">
                <a:solidFill>
                  <a:schemeClr val="tx1">
                    <a:lumMod val="50000"/>
                  </a:schemeClr>
                </a:solidFill>
              </a:rPr>
              <a:t>raster</a:t>
            </a:r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2.- Descargue imágenes con celda de salida de 50X50; 20X20; 10x10 (</a:t>
            </a:r>
            <a:r>
              <a:rPr lang="es-MX" sz="2000" dirty="0" err="1" smtClean="0">
                <a:solidFill>
                  <a:schemeClr val="tx1">
                    <a:lumMod val="50000"/>
                  </a:schemeClr>
                </a:solidFill>
              </a:rPr>
              <a:t>raster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.- Realice mosaicos con dichas imágenes (</a:t>
            </a:r>
            <a:r>
              <a:rPr lang="es-MX" sz="2000" dirty="0" err="1" smtClean="0">
                <a:solidFill>
                  <a:schemeClr val="tx1">
                    <a:lumMod val="50000"/>
                  </a:schemeClr>
                </a:solidFill>
              </a:rPr>
              <a:t>raster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4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.- Verifique el límite de la cuenca mostrada en el mosaico con el </a:t>
            </a:r>
            <a:r>
              <a:rPr lang="es-MX" sz="2000" dirty="0" err="1" smtClean="0">
                <a:solidFill>
                  <a:schemeClr val="tx1">
                    <a:lumMod val="50000"/>
                  </a:schemeClr>
                </a:solidFill>
              </a:rPr>
              <a:t>shp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 que Usted hizo anteriormente (vector)</a:t>
            </a:r>
          </a:p>
          <a:p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5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.- Corte los límites del mosaico de imágenes con la cuenca ya verificada (</a:t>
            </a:r>
            <a:r>
              <a:rPr lang="es-MX" sz="2000" dirty="0" err="1" smtClean="0">
                <a:solidFill>
                  <a:schemeClr val="tx1">
                    <a:lumMod val="50000"/>
                  </a:schemeClr>
                </a:solidFill>
              </a:rPr>
              <a:t>raster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6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.- Elabore un </a:t>
            </a:r>
            <a:r>
              <a:rPr lang="es-MX" sz="2000" b="1" dirty="0" smtClean="0">
                <a:solidFill>
                  <a:schemeClr val="tx1">
                    <a:lumMod val="50000"/>
                  </a:schemeClr>
                </a:solidFill>
              </a:rPr>
              <a:t>DOCUMENTO PPTX 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que contenga las impresiones de pantalla del procedimiento realizado, describa su proceso y explique sus conclusiones de la metodología y sus resultados</a:t>
            </a:r>
          </a:p>
          <a:p>
            <a:r>
              <a:rPr lang="es-MX" sz="2000" dirty="0">
                <a:solidFill>
                  <a:schemeClr val="tx1">
                    <a:lumMod val="50000"/>
                  </a:schemeClr>
                </a:solidFill>
              </a:rPr>
              <a:t>7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.- Envíe a 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  <a:hlinkClick r:id="rId2"/>
              </a:rPr>
              <a:t>griselgtza@gmail.com</a:t>
            </a:r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 ej. Práctica 2 SIG 2019_2 GUTIÉRREZ ANGUAMEA</a:t>
            </a:r>
            <a:endParaRPr lang="es-MX" sz="2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887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17">
  <a:themeElements>
    <a:clrScheme name="powerpoint-template-24 7">
      <a:dk1>
        <a:srgbClr val="4D4D4D"/>
      </a:dk1>
      <a:lt1>
        <a:srgbClr val="FFFFFF"/>
      </a:lt1>
      <a:dk2>
        <a:srgbClr val="4D4D4D"/>
      </a:dk2>
      <a:lt2>
        <a:srgbClr val="026788"/>
      </a:lt2>
      <a:accent1>
        <a:srgbClr val="0089B3"/>
      </a:accent1>
      <a:accent2>
        <a:srgbClr val="01A2CE"/>
      </a:accent2>
      <a:accent3>
        <a:srgbClr val="FFFFFF"/>
      </a:accent3>
      <a:accent4>
        <a:srgbClr val="404040"/>
      </a:accent4>
      <a:accent5>
        <a:srgbClr val="AAC4D6"/>
      </a:accent5>
      <a:accent6>
        <a:srgbClr val="0192BA"/>
      </a:accent6>
      <a:hlink>
        <a:srgbClr val="01B3D8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7" id="{22355730-B45D-4E1F-BA43-AB61920A8888}" vid="{7C9F6361-7C4E-4692-A62B-E5A687F6FE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Tema17</Template>
  <TotalTime>214</TotalTime>
  <Words>379</Words>
  <Application>Microsoft Office PowerPoint</Application>
  <PresentationFormat>Panorámica</PresentationFormat>
  <Paragraphs>39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 Unicode MS</vt:lpstr>
      <vt:lpstr>Arial</vt:lpstr>
      <vt:lpstr>Microsoft Sans Serif</vt:lpstr>
      <vt:lpstr>Wingdings 3</vt:lpstr>
      <vt:lpstr>Tema17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12</cp:revision>
  <dcterms:created xsi:type="dcterms:W3CDTF">2016-06-22T18:49:27Z</dcterms:created>
  <dcterms:modified xsi:type="dcterms:W3CDTF">2019-08-26T19:15:32Z</dcterms:modified>
</cp:coreProperties>
</file>