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58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027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05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07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283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9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24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71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5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118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262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384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061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171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778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337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88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C91E9-61B4-440A-905F-49D5E956C838}" type="datetimeFigureOut">
              <a:rPr lang="es-ES" smtClean="0"/>
              <a:t>28/08/2019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3952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 smtClean="0"/>
              <a:t>PRÁCTICA 3: TOP TEN DEL GEÓLOGO</a:t>
            </a:r>
            <a:endParaRPr lang="es-ES" dirty="0"/>
          </a:p>
        </p:txBody>
      </p:sp>
      <p:grpSp>
        <p:nvGrpSpPr>
          <p:cNvPr id="4" name="10 Grupo"/>
          <p:cNvGrpSpPr/>
          <p:nvPr/>
        </p:nvGrpSpPr>
        <p:grpSpPr>
          <a:xfrm>
            <a:off x="4787851" y="4108967"/>
            <a:ext cx="6715172" cy="1570895"/>
            <a:chOff x="285720" y="5148876"/>
            <a:chExt cx="6715172" cy="1570895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400" b="1" dirty="0" smtClean="0"/>
                <a:t>MC. </a:t>
              </a:r>
              <a:r>
                <a:rPr lang="es-ES" sz="2400" b="1" dirty="0" err="1" smtClean="0"/>
                <a:t>Grisel</a:t>
              </a:r>
              <a:r>
                <a:rPr lang="es-ES" sz="2400" b="1" dirty="0" smtClean="0"/>
                <a:t> Alejandra Gutiérrez Anguamea</a:t>
              </a:r>
            </a:p>
            <a:p>
              <a:pPr algn="r"/>
              <a:r>
                <a:rPr lang="es-MX" sz="2400" b="1" dirty="0" smtClean="0"/>
                <a:t>Universidad de Sonora</a:t>
              </a:r>
            </a:p>
            <a:p>
              <a:pPr algn="r"/>
              <a:r>
                <a:rPr lang="es-MX" sz="2400" b="1" dirty="0" smtClean="0"/>
                <a:t>Departamento de Geología</a:t>
              </a:r>
              <a:endParaRPr lang="es-MX" sz="2400" b="1" dirty="0"/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2682892" y="6297496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472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85048"/>
            <a:ext cx="10018713" cy="49350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400" dirty="0" err="1" smtClean="0"/>
              <a:t>Display</a:t>
            </a:r>
            <a:r>
              <a:rPr lang="es-MX" sz="2400" dirty="0" smtClean="0"/>
              <a:t> XY Data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Georreferenciar mapas escaneados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Digitalizar polígonos “Auto Complete y </a:t>
            </a:r>
            <a:r>
              <a:rPr lang="es-MX" sz="2400" dirty="0" err="1" smtClean="0"/>
              <a:t>Template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Simbologías litológicas. Archivo “</a:t>
            </a:r>
            <a:r>
              <a:rPr lang="es-MX" sz="2400" dirty="0" err="1" smtClean="0"/>
              <a:t>style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Orden de superposición de símbolos “Symbol </a:t>
            </a:r>
            <a:r>
              <a:rPr lang="es-MX" sz="2400" dirty="0" err="1" smtClean="0"/>
              <a:t>Levels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Recortar imágenes con un gráfico (dibujo)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La mesa de luz: “</a:t>
            </a:r>
            <a:r>
              <a:rPr lang="es-MX" sz="2400" dirty="0" err="1" smtClean="0"/>
              <a:t>Swipe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Ventana Image </a:t>
            </a:r>
            <a:r>
              <a:rPr lang="es-MX" sz="2400" dirty="0" err="1" smtClean="0"/>
              <a:t>Analysis</a:t>
            </a:r>
            <a:r>
              <a:rPr lang="es-MX" sz="2400" dirty="0" smtClean="0"/>
              <a:t>: “</a:t>
            </a:r>
            <a:r>
              <a:rPr lang="es-MX" sz="2400" dirty="0" err="1" smtClean="0"/>
              <a:t>Shaded</a:t>
            </a:r>
            <a:r>
              <a:rPr lang="es-MX" sz="2400" dirty="0" smtClean="0"/>
              <a:t> </a:t>
            </a:r>
            <a:r>
              <a:rPr lang="es-MX" sz="2400" dirty="0" err="1" smtClean="0"/>
              <a:t>Relief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Exportar mapa a “</a:t>
            </a:r>
            <a:r>
              <a:rPr lang="es-MX" sz="2400" dirty="0" err="1" smtClean="0"/>
              <a:t>GeoPDF</a:t>
            </a:r>
            <a:r>
              <a:rPr lang="es-MX" sz="2400" dirty="0" smtClean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Delimitar cuenca hidrográfica automáticamente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2790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/>
          <p:cNvSpPr txBox="1">
            <a:spLocks/>
          </p:cNvSpPr>
          <p:nvPr/>
        </p:nvSpPr>
        <p:spPr>
          <a:xfrm>
            <a:off x="172278" y="311621"/>
            <a:ext cx="11847443" cy="49350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Con el polígono </a:t>
            </a:r>
            <a:r>
              <a:rPr lang="es-MX" sz="2000" dirty="0" smtClean="0"/>
              <a:t>de cuenca revisada y </a:t>
            </a:r>
            <a:r>
              <a:rPr lang="es-MX" sz="2000" dirty="0" smtClean="0"/>
              <a:t>las curvas de nivel hechas de las prácticas anteriores, utilice las herramientas indispensables del geólogo.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Escanee mapas del área de estudio y </a:t>
            </a:r>
            <a:r>
              <a:rPr lang="es-MX" sz="2000" dirty="0" err="1" smtClean="0"/>
              <a:t>georeferencie</a:t>
            </a:r>
            <a:r>
              <a:rPr lang="es-MX" sz="2000" dirty="0" smtClean="0"/>
              <a:t> cada uno de </a:t>
            </a:r>
            <a:r>
              <a:rPr lang="es-MX" sz="2000" dirty="0" smtClean="0"/>
              <a:t>ellos 1:250, 000 y/o 1:50,000, según sea el caso.</a:t>
            </a:r>
            <a:endParaRPr lang="es-MX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Digitalice dentro de </a:t>
            </a:r>
            <a:r>
              <a:rPr lang="es-MX" sz="2000" dirty="0" smtClean="0"/>
              <a:t>la </a:t>
            </a:r>
            <a:r>
              <a:rPr lang="es-MX" sz="2000" dirty="0" smtClean="0"/>
              <a:t>cuenca dada, </a:t>
            </a:r>
            <a:r>
              <a:rPr lang="es-MX" sz="2000" dirty="0" smtClean="0"/>
              <a:t>el cauce o cauces principales y sus planicies de inundación estacional y máxima con las herramientas de Auto Complete y </a:t>
            </a:r>
            <a:r>
              <a:rPr lang="es-MX" sz="2000" dirty="0" err="1" smtClean="0"/>
              <a:t>Template</a:t>
            </a:r>
            <a:r>
              <a:rPr lang="es-MX" sz="2000" dirty="0" smtClean="0"/>
              <a:t>, use las simbologías litológicas apropiadas (Style).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Con la imagen fusionada de la </a:t>
            </a:r>
            <a:r>
              <a:rPr lang="es-MX" sz="2000" dirty="0" smtClean="0"/>
              <a:t>cuenca </a:t>
            </a:r>
            <a:r>
              <a:rPr lang="es-MX" sz="2000" dirty="0" smtClean="0"/>
              <a:t>ya recortada a </a:t>
            </a:r>
            <a:r>
              <a:rPr lang="es-MX" sz="2000" dirty="0" smtClean="0"/>
              <a:t>su </a:t>
            </a:r>
            <a:r>
              <a:rPr lang="es-MX" sz="2000" dirty="0" smtClean="0"/>
              <a:t>límite, </a:t>
            </a:r>
            <a:r>
              <a:rPr lang="es-MX" sz="2000" dirty="0" smtClean="0"/>
              <a:t>use </a:t>
            </a:r>
            <a:r>
              <a:rPr lang="es-MX" sz="2000" dirty="0" err="1" smtClean="0"/>
              <a:t>Swipe</a:t>
            </a:r>
            <a:r>
              <a:rPr lang="es-MX" sz="2000" dirty="0" smtClean="0"/>
              <a:t> para identificar las localidades y cultivos que se inundan de manera estacional y máxima (digitalice </a:t>
            </a:r>
            <a:r>
              <a:rPr lang="es-MX" sz="2000" dirty="0" smtClean="0"/>
              <a:t>dichas zonas con polígonos</a:t>
            </a:r>
            <a:r>
              <a:rPr lang="es-MX" sz="2000" dirty="0" smtClean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Haga un MDT y relieve </a:t>
            </a:r>
            <a:r>
              <a:rPr lang="es-MX" sz="2000" dirty="0" smtClean="0"/>
              <a:t>sombreado, recortado a la cuenca.</a:t>
            </a:r>
            <a:endParaRPr lang="es-MX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Delimite la cuenca </a:t>
            </a:r>
            <a:r>
              <a:rPr lang="es-MX" sz="2000" dirty="0" smtClean="0"/>
              <a:t>hidrográfica </a:t>
            </a:r>
            <a:r>
              <a:rPr lang="es-MX" sz="2000" dirty="0" smtClean="0"/>
              <a:t>de manera automática y compárela con la que Usted hizo en </a:t>
            </a:r>
            <a:r>
              <a:rPr lang="es-MX" sz="2000" dirty="0" smtClean="0"/>
              <a:t>las prácticas anteriores</a:t>
            </a:r>
            <a:r>
              <a:rPr lang="es-MX" sz="2000" dirty="0" smtClean="0"/>
              <a:t>.</a:t>
            </a:r>
            <a:endParaRPr lang="es-MX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Exporte el mapa completo con todos los </a:t>
            </a:r>
            <a:r>
              <a:rPr lang="es-MX" sz="2000" dirty="0" err="1" smtClean="0"/>
              <a:t>shapes</a:t>
            </a:r>
            <a:r>
              <a:rPr lang="es-MX" sz="2000" dirty="0" smtClean="0"/>
              <a:t> a </a:t>
            </a:r>
            <a:r>
              <a:rPr lang="es-MX" sz="2000" dirty="0" err="1" smtClean="0"/>
              <a:t>GeoPDF</a:t>
            </a:r>
            <a:r>
              <a:rPr lang="es-MX" sz="2000" dirty="0" smtClean="0"/>
              <a:t> </a:t>
            </a:r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r>
              <a:rPr lang="es-MX" sz="2000" b="1" dirty="0" smtClean="0"/>
              <a:t>Usted entregará lo siguiente:</a:t>
            </a:r>
          </a:p>
          <a:p>
            <a:pPr marL="0" indent="0">
              <a:buNone/>
            </a:pPr>
            <a:r>
              <a:rPr lang="es-MX" sz="2000" b="1" dirty="0" smtClean="0"/>
              <a:t>Elabore un documento en </a:t>
            </a:r>
            <a:r>
              <a:rPr lang="es-MX" sz="2000" b="1" dirty="0" err="1" smtClean="0"/>
              <a:t>powerpoint</a:t>
            </a:r>
            <a:r>
              <a:rPr lang="es-MX" sz="2000" b="1" dirty="0" smtClean="0"/>
              <a:t> con impresiones de pantalla de todo lo realizado y explique sus comentarios de cada </a:t>
            </a:r>
            <a:r>
              <a:rPr lang="es-MX" sz="2000" b="1" dirty="0" smtClean="0"/>
              <a:t>procedimiento; envíe a </a:t>
            </a:r>
            <a:r>
              <a:rPr lang="es-MX" sz="2000" b="1" dirty="0" smtClean="0">
                <a:hlinkClick r:id="rId2"/>
              </a:rPr>
              <a:t>griselgtza@gmail.com</a:t>
            </a:r>
            <a:r>
              <a:rPr lang="es-MX" sz="2000" b="1" dirty="0" smtClean="0"/>
              <a:t> con asunto similar a </a:t>
            </a:r>
            <a:r>
              <a:rPr lang="es-MX" sz="2000" b="1" smtClean="0"/>
              <a:t>las anteriores.</a:t>
            </a:r>
            <a:endParaRPr lang="es-MX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43913858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14617</TotalTime>
  <Words>281</Words>
  <Application>Microsoft Office PowerPoint</Application>
  <PresentationFormat>Panorámica</PresentationFormat>
  <Paragraphs>25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 Unicode MS</vt:lpstr>
      <vt:lpstr>Arial</vt:lpstr>
      <vt:lpstr>Century Gothic</vt:lpstr>
      <vt:lpstr>Wingdings 3</vt:lpstr>
      <vt:lpstr>Estela de condensación</vt:lpstr>
      <vt:lpstr>PRÁCTICA 3: TOP TEN DEL GEÓLOGO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10 herramientas de ArcGIS indispensables para un Geológica</dc:title>
  <dc:creator>Alba;Grisel Gutiérrez</dc:creator>
  <cp:lastModifiedBy>Grisel_hp</cp:lastModifiedBy>
  <cp:revision>61</cp:revision>
  <dcterms:created xsi:type="dcterms:W3CDTF">2015-08-21T23:07:35Z</dcterms:created>
  <dcterms:modified xsi:type="dcterms:W3CDTF">2019-08-28T23:24:51Z</dcterms:modified>
</cp:coreProperties>
</file>