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6" r:id="rId1"/>
  </p:sldMasterIdLst>
  <p:sldIdLst>
    <p:sldId id="256" r:id="rId2"/>
    <p:sldId id="268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70" r:id="rId13"/>
    <p:sldId id="271" r:id="rId14"/>
    <p:sldId id="272" r:id="rId15"/>
    <p:sldId id="273" r:id="rId16"/>
    <p:sldId id="274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034" autoAdjust="0"/>
    <p:restoredTop sz="94660"/>
  </p:normalViewPr>
  <p:slideViewPr>
    <p:cSldViewPr snapToGrid="0">
      <p:cViewPr varScale="1">
        <p:scale>
          <a:sx n="72" d="100"/>
          <a:sy n="72" d="100"/>
        </p:scale>
        <p:origin x="9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8/23/2016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686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8/23/2016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399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1800"/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8/23/2016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544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8/23/2016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533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7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8/23/2016</a:t>
            </a:fld>
            <a:endParaRPr lang="en-U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105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8/23/2016</a:t>
            </a:fld>
            <a:endParaRPr lang="en-U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141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8/23/2016</a:t>
            </a:fld>
            <a:endParaRPr lang="en-U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170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8/23/2016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614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8/23/2016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48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8/23/2016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654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8/23/2016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999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/>
            </a:lvl1pPr>
          </a:lstStyle>
          <a:p>
            <a:fld id="{B61BEF0D-F0BB-DE4B-95CE-6DB70DBA9567}" type="datetimeFigureOut">
              <a:rPr lang="en-US" smtClean="0"/>
              <a:pPr/>
              <a:t>8/23/2016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/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208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10 Grupo"/>
          <p:cNvGrpSpPr/>
          <p:nvPr/>
        </p:nvGrpSpPr>
        <p:grpSpPr>
          <a:xfrm>
            <a:off x="1232567" y="4858514"/>
            <a:ext cx="6715172" cy="1240790"/>
            <a:chOff x="285720" y="5148876"/>
            <a:chExt cx="6715172" cy="1240790"/>
          </a:xfrm>
        </p:grpSpPr>
        <p:sp>
          <p:nvSpPr>
            <p:cNvPr id="4" name="3 CuadroTexto"/>
            <p:cNvSpPr txBox="1"/>
            <p:nvPr/>
          </p:nvSpPr>
          <p:spPr>
            <a:xfrm>
              <a:off x="285720" y="5148876"/>
              <a:ext cx="67151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 smtClean="0">
                  <a:solidFill>
                    <a:schemeClr val="tx1">
                      <a:lumMod val="50000"/>
                    </a:schemeClr>
                  </a:solidFill>
                </a:rPr>
                <a:t>MC. </a:t>
              </a:r>
              <a:r>
                <a:rPr lang="es-ES" b="1" dirty="0" err="1" smtClean="0">
                  <a:solidFill>
                    <a:schemeClr val="tx1">
                      <a:lumMod val="50000"/>
                    </a:schemeClr>
                  </a:solidFill>
                </a:rPr>
                <a:t>Grisel</a:t>
              </a:r>
              <a:r>
                <a:rPr lang="es-ES" b="1" dirty="0" smtClean="0">
                  <a:solidFill>
                    <a:schemeClr val="tx1">
                      <a:lumMod val="50000"/>
                    </a:schemeClr>
                  </a:solidFill>
                </a:rPr>
                <a:t> Alejandra Gutiérrez Anguamea</a:t>
              </a:r>
            </a:p>
            <a:p>
              <a:pPr algn="ctr"/>
              <a:r>
                <a:rPr lang="es-MX" dirty="0" smtClean="0">
                  <a:solidFill>
                    <a:schemeClr val="tx1">
                      <a:lumMod val="50000"/>
                    </a:schemeClr>
                  </a:solidFill>
                </a:rPr>
                <a:t>Universidad de Sonora</a:t>
              </a:r>
            </a:p>
            <a:p>
              <a:pPr algn="ctr"/>
              <a:r>
                <a:rPr lang="es-MX" dirty="0" smtClean="0">
                  <a:solidFill>
                    <a:schemeClr val="tx1">
                      <a:lumMod val="50000"/>
                    </a:schemeClr>
                  </a:solidFill>
                </a:rPr>
                <a:t>Departamento de Geología</a:t>
              </a:r>
              <a:endParaRPr lang="es-MX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5" name="2 Subtítulo"/>
            <p:cNvSpPr txBox="1">
              <a:spLocks/>
            </p:cNvSpPr>
            <p:nvPr/>
          </p:nvSpPr>
          <p:spPr bwMode="auto">
            <a:xfrm>
              <a:off x="1484306" y="5967391"/>
              <a:ext cx="4318000" cy="422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45720" tIns="45720" rIns="4572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400"/>
                </a:spcBef>
                <a:spcAft>
                  <a:spcPct val="0"/>
                </a:spcAft>
                <a:buClr>
                  <a:schemeClr val="accent1"/>
                </a:buClr>
                <a:buSzPct val="68000"/>
                <a:buFont typeface="Wingdings 3" pitchFamily="18" charset="2"/>
                <a:buNone/>
                <a:tabLst/>
                <a:defRPr/>
              </a:pPr>
              <a:r>
                <a:rPr kumimoji="0" lang="es-MX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Arial Unicode MS" pitchFamily="34" charset="-128"/>
                  <a:ea typeface="+mn-ea"/>
                  <a:cs typeface="+mn-cs"/>
                </a:rPr>
                <a:t>griselgtza@gmail.com</a:t>
              </a:r>
            </a:p>
          </p:txBody>
        </p:sp>
      </p:grpSp>
      <p:sp>
        <p:nvSpPr>
          <p:cNvPr id="6" name="18 Rectángulo"/>
          <p:cNvSpPr/>
          <p:nvPr/>
        </p:nvSpPr>
        <p:spPr>
          <a:xfrm>
            <a:off x="1232567" y="2357056"/>
            <a:ext cx="706956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GEOREFERENCIACIÓN DE IMGS</a:t>
            </a:r>
          </a:p>
          <a:p>
            <a:pPr algn="ctr"/>
            <a:r>
              <a:rPr lang="es-E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GOOGLE EARTH PARA</a:t>
            </a:r>
          </a:p>
          <a:p>
            <a:pPr algn="ctr"/>
            <a:r>
              <a:rPr lang="es-E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USARLAS EN ARCGIS</a:t>
            </a:r>
            <a:endParaRPr lang="es-ES" sz="3600" b="1" cap="none" spc="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/>
            </a:endParaRPr>
          </a:p>
        </p:txBody>
      </p:sp>
      <p:pic>
        <p:nvPicPr>
          <p:cNvPr id="7" name="Imagen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761" y="652749"/>
            <a:ext cx="1511612" cy="1461223"/>
          </a:xfrm>
          <a:prstGeom prst="rect">
            <a:avLst/>
          </a:prstGeom>
          <a:noFill/>
        </p:spPr>
      </p:pic>
      <p:pic>
        <p:nvPicPr>
          <p:cNvPr id="8" name="Imagen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6736" y="3724583"/>
            <a:ext cx="1559590" cy="14936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2042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r="40528" b="25498"/>
          <a:stretch/>
        </p:blipFill>
        <p:spPr>
          <a:xfrm>
            <a:off x="173521" y="274982"/>
            <a:ext cx="7738027" cy="544995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18222" t="10733" r="17815" b="14809"/>
          <a:stretch/>
        </p:blipFill>
        <p:spPr>
          <a:xfrm>
            <a:off x="1217789" y="2999960"/>
            <a:ext cx="5649489" cy="3697357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4695330" y="427059"/>
            <a:ext cx="3935896" cy="258532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Abrir </a:t>
            </a:r>
            <a:r>
              <a:rPr lang="es-MX" dirty="0" err="1"/>
              <a:t>google</a:t>
            </a:r>
            <a:r>
              <a:rPr lang="es-MX" dirty="0"/>
              <a:t> </a:t>
            </a:r>
            <a:r>
              <a:rPr lang="es-MX" dirty="0" err="1"/>
              <a:t>earth</a:t>
            </a:r>
            <a:r>
              <a:rPr lang="es-MX" dirty="0"/>
              <a:t> y ubicarse en el área de la imagen que queremos </a:t>
            </a:r>
            <a:r>
              <a:rPr lang="es-MX" dirty="0" err="1"/>
              <a:t>georreferenciar</a:t>
            </a:r>
            <a:r>
              <a:rPr lang="es-MX" dirty="0"/>
              <a:t> en ARCGIS, utilizando el buscador de </a:t>
            </a:r>
            <a:r>
              <a:rPr lang="es-MX" dirty="0" err="1"/>
              <a:t>google</a:t>
            </a:r>
            <a:r>
              <a:rPr lang="es-MX" dirty="0"/>
              <a:t> </a:t>
            </a:r>
            <a:r>
              <a:rPr lang="es-MX" dirty="0" err="1"/>
              <a:t>earth</a:t>
            </a:r>
            <a:r>
              <a:rPr lang="es-MX" dirty="0"/>
              <a:t> arriba a la izquierda de la pantalla del programa.</a:t>
            </a:r>
          </a:p>
          <a:p>
            <a:r>
              <a:rPr lang="es-MX" dirty="0"/>
              <a:t>1.- Cambiar a UTM la vista de </a:t>
            </a:r>
            <a:r>
              <a:rPr lang="es-MX" dirty="0" smtClean="0"/>
              <a:t>Google </a:t>
            </a:r>
            <a:r>
              <a:rPr lang="es-MX" dirty="0" err="1" smtClean="0"/>
              <a:t>Earth</a:t>
            </a:r>
            <a:r>
              <a:rPr lang="es-MX" dirty="0" smtClean="0"/>
              <a:t> </a:t>
            </a: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19910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/>
          <a:srcRect l="90656" t="28166" r="788" b="34277"/>
          <a:stretch/>
        </p:blipFill>
        <p:spPr>
          <a:xfrm>
            <a:off x="6918043" y="536776"/>
            <a:ext cx="1572814" cy="117498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9782" y="2562967"/>
            <a:ext cx="4234218" cy="429503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l="4844" r="62473" b="84375"/>
          <a:stretch/>
        </p:blipFill>
        <p:spPr>
          <a:xfrm>
            <a:off x="657256" y="459025"/>
            <a:ext cx="4252526" cy="1143001"/>
          </a:xfrm>
          <a:prstGeom prst="rect">
            <a:avLst/>
          </a:prstGeom>
        </p:spPr>
      </p:pic>
      <p:cxnSp>
        <p:nvCxnSpPr>
          <p:cNvPr id="7" name="Conector recto de flecha 6"/>
          <p:cNvCxnSpPr/>
          <p:nvPr/>
        </p:nvCxnSpPr>
        <p:spPr>
          <a:xfrm>
            <a:off x="5189517" y="1055761"/>
            <a:ext cx="1591293" cy="17927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 flipH="1">
            <a:off x="6567055" y="1775891"/>
            <a:ext cx="1306286" cy="239234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/>
          <p:cNvSpPr txBox="1"/>
          <p:nvPr/>
        </p:nvSpPr>
        <p:spPr>
          <a:xfrm>
            <a:off x="108912" y="2707889"/>
            <a:ext cx="4675124" cy="2031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2.- </a:t>
            </a:r>
            <a:r>
              <a:rPr lang="es-MX" dirty="0" err="1"/>
              <a:t>Click</a:t>
            </a:r>
            <a:r>
              <a:rPr lang="es-MX" dirty="0"/>
              <a:t> en el botón de agregar marca de posición.</a:t>
            </a:r>
          </a:p>
          <a:p>
            <a:r>
              <a:rPr lang="es-MX" dirty="0" smtClean="0"/>
              <a:t>3.- En </a:t>
            </a:r>
            <a:r>
              <a:rPr lang="es-MX" dirty="0"/>
              <a:t>la ventana que se abre se le da </a:t>
            </a:r>
            <a:r>
              <a:rPr lang="es-MX" dirty="0" err="1"/>
              <a:t>click</a:t>
            </a:r>
            <a:r>
              <a:rPr lang="es-MX" dirty="0"/>
              <a:t> en “la tachuela” para cambiar el ícono y se selecciona uno </a:t>
            </a:r>
            <a:r>
              <a:rPr lang="es-MX" dirty="0" err="1" smtClean="0"/>
              <a:t>dOnde</a:t>
            </a:r>
            <a:r>
              <a:rPr lang="es-MX" dirty="0" smtClean="0"/>
              <a:t> </a:t>
            </a:r>
            <a:r>
              <a:rPr lang="es-MX" dirty="0"/>
              <a:t>sea más fácil ver el centro de la imagen.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0782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0739" t="4995" r="58757" b="58087"/>
          <a:stretch/>
        </p:blipFill>
        <p:spPr>
          <a:xfrm>
            <a:off x="6277436" y="1529624"/>
            <a:ext cx="2309827" cy="233121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65044" y="940905"/>
            <a:ext cx="5698434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4. </a:t>
            </a:r>
            <a:r>
              <a:rPr lang="es-MX" dirty="0"/>
              <a:t>Los puntos agregados se nombran con una secuencia de números o </a:t>
            </a:r>
            <a:r>
              <a:rPr lang="es-MX" dirty="0" smtClean="0"/>
              <a:t>letras. Se </a:t>
            </a:r>
            <a:r>
              <a:rPr lang="es-MX" dirty="0"/>
              <a:t>coloca un punto en cada una de las esquinas.</a:t>
            </a:r>
          </a:p>
          <a:p>
            <a:r>
              <a:rPr lang="es-MX" dirty="0"/>
              <a:t>Se pueden agregar un mínimo de 4 puntos O la cantidad de puntos que se deseé para aumentar la precisión.</a:t>
            </a:r>
          </a:p>
        </p:txBody>
      </p:sp>
    </p:spTree>
    <p:extLst>
      <p:ext uri="{BB962C8B-B14F-4D97-AF65-F5344CB8AC3E}">
        <p14:creationId xmlns:p14="http://schemas.microsoft.com/office/powerpoint/2010/main" val="140292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0654" t="5997"/>
          <a:stretch/>
        </p:blipFill>
        <p:spPr>
          <a:xfrm>
            <a:off x="535661" y="214676"/>
            <a:ext cx="8204976" cy="546521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937616" y="5778894"/>
            <a:ext cx="7392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5.- Revisar la vista completa con los 4 puntos superpuestos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0488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4509" r="52090" b="70186"/>
          <a:stretch/>
        </p:blipFill>
        <p:spPr>
          <a:xfrm>
            <a:off x="389113" y="534921"/>
            <a:ext cx="5647037" cy="2180968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3114261" y="3260035"/>
            <a:ext cx="5300870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6.- Guardar </a:t>
            </a:r>
            <a:r>
              <a:rPr lang="es-MX" dirty="0"/>
              <a:t>la imagen dando </a:t>
            </a:r>
            <a:r>
              <a:rPr lang="es-MX" dirty="0" err="1"/>
              <a:t>click</a:t>
            </a:r>
            <a:r>
              <a:rPr lang="es-MX" dirty="0"/>
              <a:t> en las opciones de la imagen.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0865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b="7929"/>
          <a:stretch/>
        </p:blipFill>
        <p:spPr>
          <a:xfrm>
            <a:off x="4808194" y="202021"/>
            <a:ext cx="1923758" cy="254131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1627" y="1742883"/>
            <a:ext cx="1696961" cy="147009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l="15311" t="24346" r="4259" b="4291"/>
          <a:stretch/>
        </p:blipFill>
        <p:spPr>
          <a:xfrm>
            <a:off x="4793650" y="3919901"/>
            <a:ext cx="4082418" cy="2580088"/>
          </a:xfrm>
          <a:prstGeom prst="rect">
            <a:avLst/>
          </a:prstGeom>
        </p:spPr>
      </p:pic>
      <p:cxnSp>
        <p:nvCxnSpPr>
          <p:cNvPr id="11" name="Conector recto de flecha 10"/>
          <p:cNvCxnSpPr/>
          <p:nvPr/>
        </p:nvCxnSpPr>
        <p:spPr>
          <a:xfrm>
            <a:off x="6871616" y="1075089"/>
            <a:ext cx="760021" cy="53553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/>
          <p:nvPr/>
        </p:nvCxnSpPr>
        <p:spPr>
          <a:xfrm flipH="1">
            <a:off x="6730640" y="3345238"/>
            <a:ext cx="715189" cy="41865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/>
          <p:cNvSpPr txBox="1"/>
          <p:nvPr/>
        </p:nvSpPr>
        <p:spPr>
          <a:xfrm>
            <a:off x="326605" y="1374058"/>
            <a:ext cx="4232144" cy="28623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7.- </a:t>
            </a:r>
            <a:r>
              <a:rPr lang="es-MX" dirty="0" err="1" smtClean="0"/>
              <a:t>Click</a:t>
            </a:r>
            <a:r>
              <a:rPr lang="es-MX" dirty="0" smtClean="0"/>
              <a:t> </a:t>
            </a:r>
            <a:r>
              <a:rPr lang="es-MX" dirty="0"/>
              <a:t>en “opciones de mapa” y se quita la selección a todas las opciones.</a:t>
            </a:r>
          </a:p>
          <a:p>
            <a:r>
              <a:rPr lang="es-MX" dirty="0" smtClean="0"/>
              <a:t>8.- Seleccionar resolución máxima</a:t>
            </a:r>
          </a:p>
          <a:p>
            <a:r>
              <a:rPr lang="es-MX" dirty="0" smtClean="0"/>
              <a:t>9.- Guardar imagen en la carpeta correspondiente</a:t>
            </a:r>
          </a:p>
          <a:p>
            <a:r>
              <a:rPr lang="es-MX" dirty="0" smtClean="0"/>
              <a:t>10.- Desactivar puntos y todo lo que no es de la imagen para guardar una segunda imagen en la misma carpeta anterior</a:t>
            </a: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18578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30816" t="38429" r="59877" b="44341"/>
          <a:stretch/>
        </p:blipFill>
        <p:spPr>
          <a:xfrm>
            <a:off x="554647" y="469315"/>
            <a:ext cx="1210962" cy="126038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049" y="2661945"/>
            <a:ext cx="1726158" cy="315404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1254" y="3167443"/>
            <a:ext cx="4669688" cy="3280858"/>
          </a:xfrm>
          <a:prstGeom prst="rect">
            <a:avLst/>
          </a:prstGeom>
        </p:spPr>
      </p:pic>
      <p:cxnSp>
        <p:nvCxnSpPr>
          <p:cNvPr id="8" name="Conector recto de flecha 7"/>
          <p:cNvCxnSpPr/>
          <p:nvPr/>
        </p:nvCxnSpPr>
        <p:spPr>
          <a:xfrm>
            <a:off x="1341912" y="1816925"/>
            <a:ext cx="0" cy="54626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>
            <a:off x="2206831" y="3477491"/>
            <a:ext cx="1237013" cy="76147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/>
          <p:cNvSpPr txBox="1"/>
          <p:nvPr/>
        </p:nvSpPr>
        <p:spPr>
          <a:xfrm>
            <a:off x="3657600" y="469315"/>
            <a:ext cx="375036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11.- Abrir la imagen de los puntos en </a:t>
            </a:r>
            <a:r>
              <a:rPr lang="es-MX" dirty="0" err="1" smtClean="0"/>
              <a:t>Paint</a:t>
            </a:r>
            <a:r>
              <a:rPr lang="es-MX" dirty="0" smtClean="0"/>
              <a:t>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82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s-9" descr="screenshot0009.JPE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5" t="-912" r="64417" b="55229"/>
          <a:stretch/>
        </p:blipFill>
        <p:spPr bwMode="auto">
          <a:xfrm>
            <a:off x="153635" y="2337896"/>
            <a:ext cx="4620243" cy="39628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4558" t="88862" r="78671" b="168"/>
          <a:stretch/>
        </p:blipFill>
        <p:spPr>
          <a:xfrm>
            <a:off x="745112" y="335185"/>
            <a:ext cx="2182154" cy="802383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919652" y="503582"/>
            <a:ext cx="4118331" cy="603242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12.- Colocar </a:t>
            </a:r>
            <a:r>
              <a:rPr lang="es-MX" dirty="0"/>
              <a:t>el cursor sobre cada </a:t>
            </a:r>
            <a:r>
              <a:rPr lang="es-MX" dirty="0" smtClean="0"/>
              <a:t>punto para </a:t>
            </a:r>
            <a:r>
              <a:rPr lang="es-MX" dirty="0"/>
              <a:t>ver la ubicación (filas y columnas) </a:t>
            </a:r>
            <a:r>
              <a:rPr lang="es-MX" dirty="0" smtClean="0"/>
              <a:t>dentro de </a:t>
            </a:r>
            <a:r>
              <a:rPr lang="es-MX" dirty="0"/>
              <a:t>la </a:t>
            </a:r>
            <a:r>
              <a:rPr lang="es-MX" dirty="0" smtClean="0"/>
              <a:t>imagen; en </a:t>
            </a:r>
            <a:r>
              <a:rPr lang="es-MX" dirty="0"/>
              <a:t>la parte de abajo a la </a:t>
            </a:r>
            <a:r>
              <a:rPr lang="es-MX" dirty="0" smtClean="0"/>
              <a:t>derecha de la pantalla</a:t>
            </a:r>
          </a:p>
          <a:p>
            <a:r>
              <a:rPr lang="es-MX" dirty="0" smtClean="0"/>
              <a:t>13.- </a:t>
            </a:r>
            <a:r>
              <a:rPr lang="es-MX" dirty="0"/>
              <a:t>Llenar una tabla en Excel donde las primeras 2 columnas contengan la localización de los puntos en la </a:t>
            </a:r>
            <a:r>
              <a:rPr lang="es-MX" dirty="0" smtClean="0"/>
              <a:t>imagen (filas y columnas), </a:t>
            </a:r>
            <a:r>
              <a:rPr lang="es-MX" dirty="0"/>
              <a:t>y las siguientes dos con las coordenadas UTM.</a:t>
            </a:r>
          </a:p>
          <a:p>
            <a:r>
              <a:rPr lang="es-MX" dirty="0" smtClean="0"/>
              <a:t>14.- La </a:t>
            </a:r>
            <a:r>
              <a:rPr lang="es-MX" dirty="0"/>
              <a:t>segunda </a:t>
            </a:r>
            <a:r>
              <a:rPr lang="es-MX" dirty="0" smtClean="0"/>
              <a:t>columna (</a:t>
            </a:r>
            <a:r>
              <a:rPr lang="es-MX" dirty="0"/>
              <a:t>valores de Y de localización de los puntos) debe estar en negativo.</a:t>
            </a:r>
          </a:p>
          <a:p>
            <a:r>
              <a:rPr lang="es-MX" dirty="0" smtClean="0"/>
              <a:t>15.- La </a:t>
            </a:r>
            <a:r>
              <a:rPr lang="es-MX" dirty="0"/>
              <a:t>tercer y cuarta columna se ponen las coordenadas UTM que se obtienen de </a:t>
            </a:r>
            <a:r>
              <a:rPr lang="es-MX" dirty="0" smtClean="0"/>
              <a:t>Google </a:t>
            </a:r>
            <a:r>
              <a:rPr lang="es-MX" dirty="0" err="1" smtClean="0"/>
              <a:t>Earth</a:t>
            </a:r>
            <a:r>
              <a:rPr lang="es-MX" dirty="0" smtClean="0"/>
              <a:t> </a:t>
            </a:r>
            <a:r>
              <a:rPr lang="es-MX" dirty="0"/>
              <a:t>viendo las propiedades del </a:t>
            </a:r>
            <a:r>
              <a:rPr lang="es-MX" dirty="0" smtClean="0"/>
              <a:t>punto.</a:t>
            </a:r>
          </a:p>
          <a:p>
            <a:r>
              <a:rPr lang="es-MX" dirty="0" smtClean="0"/>
              <a:t>16.- Se </a:t>
            </a:r>
            <a:r>
              <a:rPr lang="es-MX" dirty="0"/>
              <a:t>copia la </a:t>
            </a:r>
            <a:r>
              <a:rPr lang="es-MX" dirty="0" smtClean="0"/>
              <a:t>tabla, </a:t>
            </a:r>
            <a:r>
              <a:rPr lang="es-MX" dirty="0"/>
              <a:t>se pega en un bloc de notas y se guarda en la carpeta correspondiente</a:t>
            </a:r>
          </a:p>
        </p:txBody>
      </p:sp>
    </p:spTree>
    <p:extLst>
      <p:ext uri="{BB962C8B-B14F-4D97-AF65-F5344CB8AC3E}">
        <p14:creationId xmlns:p14="http://schemas.microsoft.com/office/powerpoint/2010/main" val="3138290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mhtml:file://C:\Users\Arturo\Desktop\pruebas%20de%20coordenadas\googleearth\Recording_20151021_1353.mht!file:///C:\Users\Arturo\Desktop\pruebas%20de%20coordenadas\googleearth\screenshot0001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7" name="ss-59" descr="screenshot0059.JPE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93" t="384" r="68811" b="85253"/>
          <a:stretch/>
        </p:blipFill>
        <p:spPr bwMode="auto">
          <a:xfrm>
            <a:off x="155575" y="259828"/>
            <a:ext cx="1447937" cy="864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ss-66" descr="screenshot0066.JPE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78" t="6995" b="82203"/>
          <a:stretch/>
        </p:blipFill>
        <p:spPr bwMode="auto">
          <a:xfrm>
            <a:off x="1730160" y="330613"/>
            <a:ext cx="5326841" cy="793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ss-66" descr="screenshot0066.JPE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26" t="9808" r="9038" b="87366"/>
          <a:stretch/>
        </p:blipFill>
        <p:spPr bwMode="auto">
          <a:xfrm>
            <a:off x="8087496" y="2687594"/>
            <a:ext cx="877331" cy="741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ss-67" descr="screenshot0067.JPE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3" t="50167" r="77628" b="31264"/>
          <a:stretch/>
        </p:blipFill>
        <p:spPr bwMode="auto">
          <a:xfrm>
            <a:off x="7205722" y="4332970"/>
            <a:ext cx="1524597" cy="1285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ss-70" descr="screenshot0070.JPE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7" t="47672" r="51184" b="10925"/>
          <a:stretch/>
        </p:blipFill>
        <p:spPr bwMode="auto">
          <a:xfrm>
            <a:off x="155575" y="4055263"/>
            <a:ext cx="5237018" cy="259427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" name="Conector recto de flecha 12"/>
          <p:cNvCxnSpPr/>
          <p:nvPr/>
        </p:nvCxnSpPr>
        <p:spPr>
          <a:xfrm flipH="1">
            <a:off x="5486401" y="4670855"/>
            <a:ext cx="1389412" cy="28115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/>
          <p:nvPr/>
        </p:nvCxnSpPr>
        <p:spPr>
          <a:xfrm flipH="1">
            <a:off x="8350413" y="3560271"/>
            <a:ext cx="243526" cy="56688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/>
          <p:cNvSpPr txBox="1"/>
          <p:nvPr/>
        </p:nvSpPr>
        <p:spPr>
          <a:xfrm>
            <a:off x="291262" y="1258391"/>
            <a:ext cx="7133339" cy="258532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17.- </a:t>
            </a:r>
            <a:r>
              <a:rPr lang="es-MX" dirty="0"/>
              <a:t>Abrir documento nuevo de </a:t>
            </a:r>
            <a:r>
              <a:rPr lang="es-MX" dirty="0" err="1"/>
              <a:t>arcgis</a:t>
            </a:r>
            <a:r>
              <a:rPr lang="es-MX" dirty="0"/>
              <a:t> y ponerle </a:t>
            </a:r>
            <a:r>
              <a:rPr lang="es-MX" dirty="0" err="1" smtClean="0"/>
              <a:t>ccordenadas</a:t>
            </a:r>
            <a:endParaRPr lang="es-MX" dirty="0" smtClean="0"/>
          </a:p>
          <a:p>
            <a:r>
              <a:rPr lang="es-MX" dirty="0" smtClean="0"/>
              <a:t>18.- Se </a:t>
            </a:r>
            <a:r>
              <a:rPr lang="es-MX" dirty="0"/>
              <a:t>agrega la imagen que no tiene marcados los puntos en </a:t>
            </a:r>
            <a:r>
              <a:rPr lang="es-MX" dirty="0" err="1" smtClean="0"/>
              <a:t>ArcGIS</a:t>
            </a:r>
            <a:r>
              <a:rPr lang="es-MX" dirty="0"/>
              <a:t>.</a:t>
            </a:r>
          </a:p>
          <a:p>
            <a:r>
              <a:rPr lang="es-MX" dirty="0" smtClean="0"/>
              <a:t>19.- En </a:t>
            </a:r>
            <a:r>
              <a:rPr lang="es-MX" dirty="0"/>
              <a:t>la barra de </a:t>
            </a:r>
            <a:r>
              <a:rPr lang="es-MX" dirty="0" err="1"/>
              <a:t>georrefencing</a:t>
            </a:r>
            <a:r>
              <a:rPr lang="es-MX" dirty="0"/>
              <a:t>, dar </a:t>
            </a:r>
            <a:r>
              <a:rPr lang="es-MX" dirty="0" err="1"/>
              <a:t>click</a:t>
            </a:r>
            <a:r>
              <a:rPr lang="es-MX" dirty="0"/>
              <a:t> en el icono “View Link </a:t>
            </a:r>
            <a:r>
              <a:rPr lang="es-MX" dirty="0" err="1"/>
              <a:t>Table</a:t>
            </a:r>
            <a:r>
              <a:rPr lang="es-MX" dirty="0"/>
              <a:t>”</a:t>
            </a:r>
          </a:p>
          <a:p>
            <a:r>
              <a:rPr lang="es-MX" dirty="0" smtClean="0"/>
              <a:t>20.- Y </a:t>
            </a:r>
            <a:r>
              <a:rPr lang="es-MX" dirty="0"/>
              <a:t>se da en el botón “load” o “cargar” y en la ventana que se abre seleccionamos el archivo TXT con las coordenadas que guardamos.</a:t>
            </a:r>
          </a:p>
          <a:p>
            <a:r>
              <a:rPr lang="es-MX" dirty="0" smtClean="0"/>
              <a:t>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5808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s-72" descr="screenshot0072.JPE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41" t="-1" r="23240" b="24668"/>
          <a:stretch/>
        </p:blipFill>
        <p:spPr bwMode="auto">
          <a:xfrm>
            <a:off x="273132" y="1194696"/>
            <a:ext cx="3550723" cy="457671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/>
          <p:cNvSpPr txBox="1"/>
          <p:nvPr/>
        </p:nvSpPr>
        <p:spPr>
          <a:xfrm>
            <a:off x="3975652" y="1212988"/>
            <a:ext cx="4837043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21.- </a:t>
            </a:r>
            <a:r>
              <a:rPr lang="es-MX" dirty="0"/>
              <a:t>Se da </a:t>
            </a:r>
            <a:r>
              <a:rPr lang="es-MX" dirty="0" err="1"/>
              <a:t>click</a:t>
            </a:r>
            <a:r>
              <a:rPr lang="es-MX" dirty="0"/>
              <a:t> en la barra de </a:t>
            </a:r>
            <a:r>
              <a:rPr lang="es-MX" dirty="0" err="1"/>
              <a:t>georeferencing</a:t>
            </a:r>
            <a:r>
              <a:rPr lang="es-MX" dirty="0"/>
              <a:t> y se selecciona “</a:t>
            </a:r>
            <a:r>
              <a:rPr lang="es-MX" dirty="0" err="1"/>
              <a:t>Update</a:t>
            </a:r>
            <a:r>
              <a:rPr lang="es-MX" dirty="0"/>
              <a:t> </a:t>
            </a:r>
            <a:r>
              <a:rPr lang="es-MX" dirty="0" err="1"/>
              <a:t>Georeferencing</a:t>
            </a:r>
            <a:r>
              <a:rPr lang="es-MX" dirty="0"/>
              <a:t>” para guardar.</a:t>
            </a:r>
          </a:p>
          <a:p>
            <a:r>
              <a:rPr lang="es-MX" dirty="0" smtClean="0"/>
              <a:t>22.- Checar </a:t>
            </a:r>
            <a:r>
              <a:rPr lang="es-MX" dirty="0"/>
              <a:t>posición con otro </a:t>
            </a:r>
            <a:r>
              <a:rPr lang="es-MX" dirty="0" err="1"/>
              <a:t>shape</a:t>
            </a:r>
            <a:r>
              <a:rPr lang="es-MX" dirty="0"/>
              <a:t> o imagen que sirva de referencia</a:t>
            </a:r>
          </a:p>
          <a:p>
            <a:r>
              <a:rPr lang="es-MX" dirty="0" smtClean="0"/>
              <a:t>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1568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33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2350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47454" b="8832"/>
          <a:stretch/>
        </p:blipFill>
        <p:spPr>
          <a:xfrm>
            <a:off x="359051" y="188843"/>
            <a:ext cx="6836879" cy="6669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453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875" y="622852"/>
            <a:ext cx="8579815" cy="482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9620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73" y="937435"/>
            <a:ext cx="8957227" cy="5035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7398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5083" b="33107"/>
          <a:stretch/>
        </p:blipFill>
        <p:spPr>
          <a:xfrm>
            <a:off x="318052" y="584556"/>
            <a:ext cx="8825948" cy="349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848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10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10" id="{CF212AAB-B4F5-4E13-B401-83D14A13CC53}" vid="{F489828D-9B6E-4968-9DB1-D73860EB85A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Tema10</Template>
  <TotalTime>861</TotalTime>
  <Words>493</Words>
  <Application>Microsoft Office PowerPoint</Application>
  <PresentationFormat>Presentación en pantalla (4:3)</PresentationFormat>
  <Paragraphs>33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0" baseType="lpstr">
      <vt:lpstr>Arial Unicode MS</vt:lpstr>
      <vt:lpstr>Arial</vt:lpstr>
      <vt:lpstr>Wingdings 3</vt:lpstr>
      <vt:lpstr>Tema10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Grisel_hp</dc:creator>
  <cp:lastModifiedBy>Grisel_hp</cp:lastModifiedBy>
  <cp:revision>32</cp:revision>
  <dcterms:created xsi:type="dcterms:W3CDTF">2015-10-21T05:02:06Z</dcterms:created>
  <dcterms:modified xsi:type="dcterms:W3CDTF">2016-08-23T17:39:26Z</dcterms:modified>
</cp:coreProperties>
</file>