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7" r:id="rId2"/>
    <p:sldId id="258" r:id="rId3"/>
    <p:sldId id="261" r:id="rId4"/>
    <p:sldId id="260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53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481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766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016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4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3956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9924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0071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013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008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408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6568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/>
            </a:lvl1pPr>
          </a:lstStyle>
          <a:p>
            <a:fld id="{8352BCAC-0477-425A-A1C2-6DE552D739E4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56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griselgtza@gmail.com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01401" y="2788555"/>
            <a:ext cx="6589199" cy="1280890"/>
          </a:xfrm>
        </p:spPr>
        <p:txBody>
          <a:bodyPr>
            <a:norm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Sistemas de Información </a:t>
            </a:r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Geográfica</a:t>
            </a:r>
            <a:b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EXAMEN SEMESTRAL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2801400" y="4545310"/>
            <a:ext cx="7057672" cy="15121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MC. GRISEL ALEJANDRA GUTIÉRREZ ANGUAMEA</a:t>
            </a:r>
          </a:p>
          <a:p>
            <a:pPr algn="ctr"/>
            <a:endParaRPr lang="es-MX" sz="2000" dirty="0"/>
          </a:p>
          <a:p>
            <a:pPr algn="ctr"/>
            <a:endParaRPr lang="es-ES" sz="2000" dirty="0"/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1991544" y="764704"/>
            <a:ext cx="8480226" cy="9361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UNIVERSIDAD </a:t>
            </a:r>
            <a:r>
              <a:rPr lang="es-ES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SONORA</a:t>
            </a:r>
          </a:p>
          <a:p>
            <a:pPr algn="ctr"/>
            <a:r>
              <a:rPr lang="es-MX" sz="3000" dirty="0"/>
              <a:t>DEPARTAMENTO DE GEOLOGÍA</a:t>
            </a:r>
            <a:endParaRPr lang="es-ES" sz="3000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256" y="310265"/>
            <a:ext cx="2077947" cy="1662357"/>
          </a:xfrm>
          <a:prstGeom prst="rect">
            <a:avLst/>
          </a:prstGeom>
          <a:ln>
            <a:noFill/>
          </a:ln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86" y="512912"/>
            <a:ext cx="1366529" cy="136652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649000" y="5547360"/>
            <a:ext cx="6936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>
                <a:solidFill>
                  <a:srgbClr val="FF0000"/>
                </a:solidFill>
                <a:hlinkClick r:id="rId5"/>
              </a:rPr>
              <a:t>griselgtza@gmail.com</a:t>
            </a:r>
            <a:endParaRPr lang="es-MX" b="1" i="1" dirty="0">
              <a:solidFill>
                <a:srgbClr val="FF000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346361" y="4079974"/>
            <a:ext cx="584563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es-ES" sz="32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FECHA LÍMITE DE ENTREGA</a:t>
            </a:r>
          </a:p>
          <a:p>
            <a:pPr algn="ctr"/>
            <a:r>
              <a:rPr lang="es-E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VIERNES 01 MAYO 2020</a:t>
            </a:r>
            <a:endParaRPr lang="es-ES" sz="32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6044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2118360" y="181285"/>
            <a:ext cx="7955280" cy="12930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dirty="0"/>
              <a:t>DESCRIPCIÓN DEL </a:t>
            </a:r>
            <a:r>
              <a:rPr lang="es-MX" dirty="0" smtClean="0"/>
              <a:t>EXAMEN:</a:t>
            </a:r>
            <a:endParaRPr lang="es-ES" dirty="0"/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490331" y="747385"/>
            <a:ext cx="11701669" cy="4092699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2000" b="1" dirty="0" smtClean="0"/>
              <a:t>Con el material y área de trabajo visto y hecho en clase, Usted podrá hacer lo siguiente: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000" b="1" dirty="0" smtClean="0"/>
              <a:t>Ponga </a:t>
            </a:r>
            <a:r>
              <a:rPr lang="es-MX" sz="2000" b="1" dirty="0" smtClean="0"/>
              <a:t>en práctica los procedimientos y herramientas vistas en clase.</a:t>
            </a:r>
          </a:p>
          <a:p>
            <a:pPr marL="0" indent="0">
              <a:buFont typeface="+mj-lt"/>
              <a:buAutoNum type="arabicPeriod"/>
            </a:pPr>
            <a:r>
              <a:rPr lang="es-MX" sz="2000" b="1" dirty="0" smtClean="0"/>
              <a:t>    Realice dichos procedimientos en orden de las prácticas vistas en clase:</a:t>
            </a:r>
          </a:p>
          <a:p>
            <a:pPr marL="2425700" indent="-279400">
              <a:buFont typeface="Wingdings" panose="05000000000000000000" pitchFamily="2" charset="2"/>
              <a:buChar char="ü"/>
            </a:pPr>
            <a:r>
              <a:rPr lang="es-MX" sz="2000" b="1" dirty="0" smtClean="0"/>
              <a:t>Descargue curvas de nivel a cada 5 metros, imágenes de alta resolución con pixeles de 5mx5m.</a:t>
            </a:r>
          </a:p>
          <a:p>
            <a:pPr marL="2425700" indent="-279400">
              <a:buFont typeface="Wingdings" panose="05000000000000000000" pitchFamily="2" charset="2"/>
              <a:buChar char="ü"/>
            </a:pPr>
            <a:r>
              <a:rPr lang="es-MX" sz="2000" b="1" dirty="0" smtClean="0"/>
              <a:t>Aplique el top ten del Geólogo a la cuenca o cuencas que están dentro de su área de examen.</a:t>
            </a:r>
          </a:p>
          <a:p>
            <a:pPr marL="2425700" indent="-279400">
              <a:buFont typeface="Wingdings" panose="05000000000000000000" pitchFamily="2" charset="2"/>
              <a:buChar char="ü"/>
            </a:pPr>
            <a:r>
              <a:rPr lang="es-MX" sz="2000" b="1" dirty="0" smtClean="0"/>
              <a:t>Planee un muestreo sistemático con un mallado coherente para la obtención de muestras de suelo</a:t>
            </a:r>
          </a:p>
          <a:p>
            <a:pPr marL="2425700" indent="-279400">
              <a:buFont typeface="Wingdings" panose="05000000000000000000" pitchFamily="2" charset="2"/>
              <a:buChar char="ü"/>
            </a:pPr>
            <a:r>
              <a:rPr lang="es-MX" sz="2000" b="1" dirty="0" smtClean="0"/>
              <a:t>Obtenga los parámetros </a:t>
            </a:r>
            <a:r>
              <a:rPr lang="es-MX" sz="2000" b="1" dirty="0" err="1" smtClean="0"/>
              <a:t>morfométricos</a:t>
            </a:r>
            <a:endParaRPr lang="es-MX" sz="2000" b="1" dirty="0" smtClean="0"/>
          </a:p>
          <a:p>
            <a:pPr marL="2425700" indent="-279400">
              <a:buFont typeface="Wingdings" panose="05000000000000000000" pitchFamily="2" charset="2"/>
              <a:buChar char="ü"/>
            </a:pPr>
            <a:r>
              <a:rPr lang="es-MX" sz="2000" b="1" dirty="0" smtClean="0"/>
              <a:t>Consiga datos estructurales del área (ej. de la carta geológico-minera); trace 3 secciones geológicas, dibújelas e interprételas</a:t>
            </a:r>
          </a:p>
          <a:p>
            <a:pPr marL="2425700" indent="-279400">
              <a:buFont typeface="Wingdings" panose="05000000000000000000" pitchFamily="2" charset="2"/>
              <a:buChar char="ü"/>
            </a:pPr>
            <a:r>
              <a:rPr lang="es-MX" sz="2000" b="1" dirty="0" smtClean="0"/>
              <a:t>Obtenga al menos 5 perfiles </a:t>
            </a:r>
            <a:r>
              <a:rPr lang="es-MX" sz="2000" b="1" dirty="0" smtClean="0"/>
              <a:t>transversales </a:t>
            </a:r>
            <a:r>
              <a:rPr lang="es-MX" sz="2000" b="1" dirty="0" smtClean="0"/>
              <a:t>de lado a lado del área de examen, pasando por el cauce o cauces principales, recuerde que nunca se deben cruzar ni tocar; interprételas y obtenga sus planicies de inundación mínima y máxima.</a:t>
            </a:r>
          </a:p>
          <a:p>
            <a:pPr marL="2425700" indent="-279400">
              <a:buNone/>
            </a:pPr>
            <a:endParaRPr lang="es-MX" sz="2000" b="1" dirty="0"/>
          </a:p>
          <a:p>
            <a:pPr marL="0" indent="0" algn="just">
              <a:buNone/>
            </a:pPr>
            <a:endParaRPr lang="es-ES" sz="2000" b="1" dirty="0" smtClean="0"/>
          </a:p>
          <a:p>
            <a:pPr marL="0" indent="0" algn="just">
              <a:buNone/>
            </a:pPr>
            <a:endParaRPr lang="es-ES" sz="2000" b="1" dirty="0"/>
          </a:p>
          <a:p>
            <a:pPr marL="0" indent="0" algn="just">
              <a:buNone/>
            </a:pPr>
            <a:r>
              <a:rPr lang="es-ES" sz="2000" b="1" dirty="0" smtClean="0"/>
              <a:t>                                                      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836256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2118360" y="181285"/>
            <a:ext cx="7955280" cy="12930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dirty="0"/>
              <a:t>DESCRIPCIÓN DEL </a:t>
            </a:r>
            <a:r>
              <a:rPr lang="es-MX" dirty="0" smtClean="0"/>
              <a:t>EXAMEN:</a:t>
            </a:r>
            <a:endParaRPr lang="es-ES" dirty="0"/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490331" y="747385"/>
            <a:ext cx="11701669" cy="4092699"/>
          </a:xfrm>
        </p:spPr>
        <p:txBody>
          <a:bodyPr>
            <a:noAutofit/>
          </a:bodyPr>
          <a:lstStyle/>
          <a:p>
            <a:pPr marL="2425700" indent="-279400">
              <a:buNone/>
            </a:pPr>
            <a:endParaRPr lang="es-MX" sz="2000" b="1" dirty="0"/>
          </a:p>
          <a:p>
            <a:pPr marL="0" indent="0" algn="just">
              <a:buNone/>
            </a:pPr>
            <a:endParaRPr lang="es-ES" sz="2000" b="1" dirty="0" smtClean="0"/>
          </a:p>
          <a:p>
            <a:pPr marL="0" indent="0" algn="just">
              <a:buNone/>
            </a:pPr>
            <a:endParaRPr lang="es-ES" sz="2000" b="1" dirty="0"/>
          </a:p>
          <a:p>
            <a:pPr marL="0" indent="0" algn="just">
              <a:buNone/>
            </a:pPr>
            <a:r>
              <a:rPr lang="es-ES" sz="2000" b="1" dirty="0" smtClean="0"/>
              <a:t>                                                      </a:t>
            </a:r>
            <a:endParaRPr lang="es-ES" sz="2000" b="1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 bwMode="auto">
          <a:xfrm>
            <a:off x="245165" y="1110849"/>
            <a:ext cx="11701669" cy="409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57175" indent="-2571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2000" b="1" dirty="0" smtClean="0"/>
              <a:t>4.- Elabore un documento en </a:t>
            </a:r>
            <a:r>
              <a:rPr lang="es-MX" sz="2000" b="1" dirty="0" err="1" smtClean="0"/>
              <a:t>pptx</a:t>
            </a:r>
            <a:r>
              <a:rPr lang="es-MX" sz="2000" b="1" dirty="0" smtClean="0"/>
              <a:t> con las impresiones de pantalla de cada uno de los datos obtenidos, mostrando coordenadas, y los comentarios correspondientes, explique lo que hizo y lo que obtuvo. (Lo enviará por correo).</a:t>
            </a:r>
          </a:p>
          <a:p>
            <a:pPr marL="0" indent="0">
              <a:buNone/>
            </a:pPr>
            <a:r>
              <a:rPr lang="es-MX" sz="2000" b="1" dirty="0" smtClean="0"/>
              <a:t>5.- Elabore un informe en Word con los resultados de cada herramienta y haga sus comentarios de lo que observa en su área de examen; incluya índice, introducción, metodología, desarrollo, conclusiones, bibliografía. (Envíelo por correo al maestro).</a:t>
            </a:r>
          </a:p>
          <a:p>
            <a:pPr marL="0" indent="0" algn="just">
              <a:buFontTx/>
              <a:buNone/>
            </a:pPr>
            <a:endParaRPr lang="es-ES" sz="2000" b="1" dirty="0" smtClean="0"/>
          </a:p>
          <a:p>
            <a:pPr marL="0" indent="0" algn="just">
              <a:buFontTx/>
              <a:buNone/>
            </a:pPr>
            <a:endParaRPr lang="es-ES" sz="2000" b="1" dirty="0" smtClean="0"/>
          </a:p>
          <a:p>
            <a:pPr marL="0" indent="0" algn="just">
              <a:buFontTx/>
              <a:buNone/>
            </a:pPr>
            <a:r>
              <a:rPr lang="es-ES" sz="2000" b="1" dirty="0" smtClean="0"/>
              <a:t>                                                      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2924638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-158111" y="2159365"/>
            <a:ext cx="4635518" cy="12930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dirty="0" smtClean="0"/>
              <a:t>RECUERDE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819351" y="2755413"/>
            <a:ext cx="645380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/>
              <a:t>EVALUACIÓN: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MX" sz="2000" b="1" dirty="0"/>
              <a:t>Asistencia		       	00%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MX" sz="2000" b="1" dirty="0"/>
              <a:t>Prácticas y tareas		50%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MX" sz="2000" b="1" dirty="0"/>
              <a:t>Proyecto final                           50%</a:t>
            </a:r>
          </a:p>
          <a:p>
            <a:pPr lvl="1"/>
            <a:r>
              <a:rPr lang="es-MX" sz="2000" b="1" dirty="0"/>
              <a:t>         TOTAL	                       100%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406869" y="441295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b="1" dirty="0"/>
              <a:t>*75% De asistencia para tener derecho a evaluación ordinaria,  </a:t>
            </a:r>
            <a:r>
              <a:rPr lang="es-ES" b="1" dirty="0" smtClean="0"/>
              <a:t>no </a:t>
            </a:r>
            <a:r>
              <a:rPr lang="es-ES" b="1" dirty="0"/>
              <a:t>existen puntos por asistencia.</a:t>
            </a:r>
          </a:p>
        </p:txBody>
      </p:sp>
      <p:sp>
        <p:nvSpPr>
          <p:cNvPr id="7" name="Elipse 6"/>
          <p:cNvSpPr/>
          <p:nvPr/>
        </p:nvSpPr>
        <p:spPr>
          <a:xfrm>
            <a:off x="6200543" y="2135972"/>
            <a:ext cx="5770740" cy="230694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b="1" dirty="0">
                <a:solidFill>
                  <a:srgbClr val="002060"/>
                </a:solidFill>
              </a:rPr>
              <a:t>* En caso de necesitar evaluación extraordinaria, se aplicarán todos los objetivos y conocimientos vistos en clase para la elaboración, presentación y explicación de un proyecto solicitado (oral y </a:t>
            </a:r>
            <a:r>
              <a:rPr lang="es-ES" b="1" dirty="0" smtClean="0">
                <a:solidFill>
                  <a:srgbClr val="002060"/>
                </a:solidFill>
              </a:rPr>
              <a:t>escrito).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822898" y="301180"/>
            <a:ext cx="803296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 smtClean="0">
                <a:ln>
                  <a:solidFill>
                    <a:srgbClr val="C00000"/>
                  </a:solidFill>
                </a:ln>
                <a:solidFill>
                  <a:srgbClr val="E60000"/>
                </a:solidFill>
              </a:rPr>
              <a:t>Fecha límite de entrega</a:t>
            </a:r>
          </a:p>
          <a:p>
            <a:pPr algn="ctr"/>
            <a:r>
              <a:rPr lang="es-ES" sz="5400" b="1" dirty="0" smtClean="0">
                <a:ln>
                  <a:solidFill>
                    <a:srgbClr val="C00000"/>
                  </a:solidFill>
                </a:ln>
                <a:solidFill>
                  <a:srgbClr val="E60000"/>
                </a:solidFill>
              </a:rPr>
              <a:t>Viernes 01 mayo 2020</a:t>
            </a:r>
            <a:endParaRPr lang="es-ES" sz="5400" b="1" cap="none" spc="0" dirty="0">
              <a:ln>
                <a:solidFill>
                  <a:srgbClr val="C00000"/>
                </a:solidFill>
              </a:ln>
              <a:solidFill>
                <a:srgbClr val="E6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24822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Tema7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7" id="{AA8A71A8-82E8-4A7E-8933-F01709FAD398}" vid="{72150305-04EF-4A9B-A96B-6850F7BE35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Tema7</Template>
  <TotalTime>681</TotalTime>
  <Words>354</Words>
  <Application>Microsoft Office PowerPoint</Application>
  <PresentationFormat>Panorámica</PresentationFormat>
  <Paragraphs>41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Arial</vt:lpstr>
      <vt:lpstr>Wingdings</vt:lpstr>
      <vt:lpstr>Tema7</vt:lpstr>
      <vt:lpstr>Sistemas de Información Geográfica EXAMEN SEMESTRAL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de Información Geográfica</dc:title>
  <dc:creator>Grisel Gutiérrez</dc:creator>
  <cp:lastModifiedBy>Grisel Alejandra Gutiérrez Anguamea</cp:lastModifiedBy>
  <cp:revision>25</cp:revision>
  <dcterms:created xsi:type="dcterms:W3CDTF">2015-08-20T17:56:33Z</dcterms:created>
  <dcterms:modified xsi:type="dcterms:W3CDTF">2020-04-20T20:49:12Z</dcterms:modified>
</cp:coreProperties>
</file>