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16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481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766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016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395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992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07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13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00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0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568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fld id="{8352BCAC-0477-425A-A1C2-6DE552D739E4}" type="datetimeFigureOut">
              <a:rPr lang="es-ES" smtClean="0"/>
              <a:t>10/12/2019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2271A256-A028-4819-874F-FB8422DDD2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56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griselgtza@gmail.co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1401" y="2788555"/>
            <a:ext cx="6589199" cy="1280890"/>
          </a:xfrm>
        </p:spPr>
        <p:txBody>
          <a:bodyPr>
            <a:norm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de Información Geográfica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2801400" y="4545310"/>
            <a:ext cx="7057672" cy="15121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MC. GRISEL ALEJANDRA GUTIÉRREZ </a:t>
            </a:r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ANGUAMEA</a:t>
            </a:r>
          </a:p>
          <a:p>
            <a:pPr algn="ctr"/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MC. ALBA LUCINA MARTÍNEZ HAROS</a:t>
            </a:r>
            <a:endParaRPr lang="es-E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MC. José Ismael </a:t>
            </a:r>
            <a:r>
              <a:rPr lang="es-E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minjárez</a:t>
            </a:r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sosa</a:t>
            </a:r>
          </a:p>
          <a:p>
            <a:pPr algn="ctr"/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Inocente </a:t>
            </a:r>
            <a:r>
              <a:rPr lang="es-E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gpe</a:t>
            </a:r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Espinoza </a:t>
            </a:r>
            <a:r>
              <a:rPr lang="es-E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maldonado</a:t>
            </a:r>
            <a:endParaRPr lang="es-E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MX" sz="2000" dirty="0"/>
          </a:p>
          <a:p>
            <a:pPr algn="ctr"/>
            <a:endParaRPr lang="es-ES" sz="2000" dirty="0"/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991544" y="764704"/>
            <a:ext cx="8480226" cy="9361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</a:t>
            </a:r>
            <a:r>
              <a:rPr lang="es-E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SONORA</a:t>
            </a:r>
          </a:p>
          <a:p>
            <a:pPr algn="ctr"/>
            <a:r>
              <a:rPr lang="es-MX" sz="3000" dirty="0"/>
              <a:t>DEPARTAMENTO DE GEOLOGÍA</a:t>
            </a:r>
            <a:endParaRPr lang="es-ES" sz="30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256" y="310265"/>
            <a:ext cx="2077947" cy="1662357"/>
          </a:xfrm>
          <a:prstGeom prst="rect">
            <a:avLst/>
          </a:prstGeom>
          <a:ln>
            <a:noFill/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86" y="512912"/>
            <a:ext cx="1366529" cy="136652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649000" y="5547360"/>
            <a:ext cx="6936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>
                <a:solidFill>
                  <a:srgbClr val="FF0000"/>
                </a:solidFill>
                <a:hlinkClick r:id="rId5"/>
              </a:rPr>
              <a:t>griselgtza@gmail.com</a:t>
            </a:r>
            <a:endParaRPr lang="es-MX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044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2118360" y="181285"/>
            <a:ext cx="7955280" cy="12930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dirty="0"/>
              <a:t>DESCRIPCIÓN DEL CURSO:</a:t>
            </a:r>
            <a:endParaRPr lang="es-ES" dirty="0"/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371061" y="1046928"/>
            <a:ext cx="11701669" cy="409269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2000" b="1" dirty="0" smtClean="0"/>
              <a:t>RESPONSABILIDAD </a:t>
            </a:r>
            <a:r>
              <a:rPr lang="es-MX" sz="2000" b="1" dirty="0"/>
              <a:t>en la entrega de trabajos (fechas, limpieza y claridad)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000" b="1" dirty="0"/>
              <a:t>EVALUACIÓN: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sz="2000" b="1" dirty="0"/>
              <a:t>Asistencia		       	00%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sz="2000" b="1" dirty="0"/>
              <a:t>Prácticas y tareas		50%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sz="2000" b="1" dirty="0"/>
              <a:t>Proyecto final          </a:t>
            </a:r>
            <a:r>
              <a:rPr lang="es-MX" sz="2000" b="1" dirty="0" smtClean="0"/>
              <a:t>                 </a:t>
            </a:r>
            <a:r>
              <a:rPr lang="es-MX" sz="2000" b="1" dirty="0"/>
              <a:t>50%</a:t>
            </a:r>
          </a:p>
          <a:p>
            <a:pPr marL="457200" lvl="1" indent="0">
              <a:buNone/>
            </a:pPr>
            <a:r>
              <a:rPr lang="es-MX" sz="2000" b="1" dirty="0"/>
              <a:t>         TOTAL	                    </a:t>
            </a:r>
            <a:r>
              <a:rPr lang="es-MX" sz="2000" b="1" dirty="0" smtClean="0"/>
              <a:t>   100</a:t>
            </a:r>
            <a:r>
              <a:rPr lang="es-MX" sz="2000" b="1" dirty="0"/>
              <a:t>%</a:t>
            </a:r>
          </a:p>
          <a:p>
            <a:pPr marL="457200" lvl="1" indent="0" algn="just">
              <a:buNone/>
            </a:pPr>
            <a:endParaRPr lang="es-MX" sz="2000" b="1" dirty="0" smtClean="0"/>
          </a:p>
          <a:p>
            <a:pPr marL="457200" lvl="1" indent="0" algn="just">
              <a:buNone/>
            </a:pPr>
            <a:endParaRPr lang="es-MX" sz="2000" b="1" dirty="0"/>
          </a:p>
          <a:p>
            <a:pPr marL="0" indent="0" algn="just">
              <a:buNone/>
            </a:pPr>
            <a:endParaRPr lang="es-ES" sz="2000" b="1" dirty="0" smtClean="0"/>
          </a:p>
          <a:p>
            <a:pPr marL="0" indent="0" algn="just">
              <a:buNone/>
            </a:pPr>
            <a:endParaRPr lang="es-ES" sz="2000" b="1" dirty="0"/>
          </a:p>
          <a:p>
            <a:pPr marL="0" indent="0" algn="just">
              <a:buNone/>
            </a:pPr>
            <a:r>
              <a:rPr lang="es-ES" sz="2000" b="1" dirty="0" smtClean="0"/>
              <a:t>                                                      </a:t>
            </a:r>
            <a:endParaRPr lang="es-ES" sz="2000" b="1" dirty="0"/>
          </a:p>
        </p:txBody>
      </p:sp>
      <p:sp>
        <p:nvSpPr>
          <p:cNvPr id="7" name="Elipse 6"/>
          <p:cNvSpPr/>
          <p:nvPr/>
        </p:nvSpPr>
        <p:spPr>
          <a:xfrm>
            <a:off x="6096000" y="1939805"/>
            <a:ext cx="5770740" cy="230694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</a:rPr>
              <a:t>* En caso de necesitar evaluación extraordinaria, se aplicarán todos los objetivos y conocimientos vistos en clase para la elaboración, presentación y explicación de un proyecto solicitado (oral y </a:t>
            </a:r>
            <a:r>
              <a:rPr lang="es-ES" b="1" dirty="0" smtClean="0">
                <a:solidFill>
                  <a:srgbClr val="002060"/>
                </a:solidFill>
              </a:rPr>
              <a:t>escrito).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332384" y="4018177"/>
            <a:ext cx="48502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s-MX" sz="2000" b="1" dirty="0"/>
              <a:t>Constantemente se hará retroalimentación</a:t>
            </a:r>
          </a:p>
          <a:p>
            <a:pPr lvl="1" algn="just"/>
            <a:r>
              <a:rPr lang="es-MX" sz="2000" b="1" dirty="0"/>
              <a:t> de lo visto en clase (preguntas) </a:t>
            </a:r>
            <a:r>
              <a:rPr lang="es-MX" sz="2000" b="1" dirty="0" smtClean="0"/>
              <a:t>para reafirmar </a:t>
            </a:r>
            <a:r>
              <a:rPr lang="es-MX" sz="2000" b="1" dirty="0"/>
              <a:t>lo aprendido</a:t>
            </a:r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6116460" y="554360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/>
              <a:t>*75% De asistencia para tener derecho a evaluación ordinaria,  </a:t>
            </a:r>
            <a:r>
              <a:rPr lang="es-ES" b="1" dirty="0" smtClean="0"/>
              <a:t>no </a:t>
            </a:r>
            <a:r>
              <a:rPr lang="es-ES" b="1" dirty="0"/>
              <a:t>existen puntos por asistencia.</a:t>
            </a:r>
          </a:p>
        </p:txBody>
      </p:sp>
    </p:spTree>
    <p:extLst>
      <p:ext uri="{BB962C8B-B14F-4D97-AF65-F5344CB8AC3E}">
        <p14:creationId xmlns:p14="http://schemas.microsoft.com/office/powerpoint/2010/main" val="383625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879" t="16712" r="13945" b="11549"/>
          <a:stretch/>
        </p:blipFill>
        <p:spPr>
          <a:xfrm>
            <a:off x="2584173" y="893675"/>
            <a:ext cx="9501810" cy="546112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866568" y="247161"/>
            <a:ext cx="7955280" cy="12930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dirty="0"/>
              <a:t>REGLAMENTACIÓN</a:t>
            </a:r>
            <a:endParaRPr lang="es-ES" dirty="0"/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080592" y="1540189"/>
            <a:ext cx="4187687" cy="3777622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s-MX" b="1" dirty="0" smtClean="0"/>
              <a:t>No celular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b="1" dirty="0" smtClean="0"/>
              <a:t>No gorra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b="1" dirty="0" smtClean="0"/>
              <a:t>No </a:t>
            </a:r>
            <a:r>
              <a:rPr lang="es-MX" b="1" dirty="0" err="1" smtClean="0"/>
              <a:t>WhatsApp</a:t>
            </a:r>
            <a:r>
              <a:rPr lang="es-MX" b="1" dirty="0" smtClean="0"/>
              <a:t> al maestro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b="1" dirty="0" smtClean="0"/>
              <a:t>No llamadas al maestro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b="1" dirty="0" smtClean="0"/>
              <a:t>No correos con dudas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MX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s-MX" b="1" dirty="0" smtClean="0"/>
              <a:t>Las dudas deberán ser explicadas de manera personal en clase o consulta fuera de clase, en presencia de al menos un testigo.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MX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43715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7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7" id="{AA8A71A8-82E8-4A7E-8933-F01709FAD398}" vid="{72150305-04EF-4A9B-A96B-6850F7BE35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Tema7</Template>
  <TotalTime>157</TotalTime>
  <Words>166</Words>
  <Application>Microsoft Office PowerPoint</Application>
  <PresentationFormat>Panorámica</PresentationFormat>
  <Paragraphs>32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Wingdings</vt:lpstr>
      <vt:lpstr>Tema7</vt:lpstr>
      <vt:lpstr>Sistemas de Información Geográfica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Información Geográfica</dc:title>
  <dc:creator>Grisel Gutiérrez</dc:creator>
  <cp:lastModifiedBy>Grisel Alejandra Gutiérrez Anguamea</cp:lastModifiedBy>
  <cp:revision>16</cp:revision>
  <dcterms:created xsi:type="dcterms:W3CDTF">2015-08-20T17:56:33Z</dcterms:created>
  <dcterms:modified xsi:type="dcterms:W3CDTF">2019-12-10T20:46:21Z</dcterms:modified>
</cp:coreProperties>
</file>