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60" r:id="rId3"/>
    <p:sldId id="263" r:id="rId4"/>
    <p:sldId id="264" r:id="rId5"/>
    <p:sldId id="265" r:id="rId6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362" autoAdjust="0"/>
  </p:normalViewPr>
  <p:slideViewPr>
    <p:cSldViewPr>
      <p:cViewPr varScale="1">
        <p:scale>
          <a:sx n="77" d="100"/>
          <a:sy n="77" d="100"/>
        </p:scale>
        <p:origin x="307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3EA41-C8AA-4A0D-80A6-BD7DA74D826F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37CFC-C019-441B-B889-C5D2DC82D42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3677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B6464-A93F-4F3B-B1AA-4C1EFA1AB98B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6B8A8-8C8B-472F-99E0-FAFE6DDAEFDE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4"/>
          <p:cNvSpPr>
            <a:spLocks noChangeShapeType="1"/>
          </p:cNvSpPr>
          <p:nvPr/>
        </p:nvSpPr>
        <p:spPr bwMode="auto">
          <a:xfrm>
            <a:off x="549275" y="0"/>
            <a:ext cx="0" cy="9144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323851"/>
            <a:ext cx="68580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762000" y="2497515"/>
            <a:ext cx="56388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En esta práctica aprenderemos a visualizar información en el programa Google </a:t>
            </a:r>
            <a:r>
              <a:rPr lang="es-ES" sz="2000" dirty="0" err="1"/>
              <a:t>Earth</a:t>
            </a:r>
            <a:r>
              <a:rPr lang="es-ES" sz="2000" dirty="0"/>
              <a:t>, así como a utilizar sus herramientas de digitalización.</a:t>
            </a:r>
          </a:p>
          <a:p>
            <a:endParaRPr lang="es-ES" sz="2000" dirty="0"/>
          </a:p>
          <a:p>
            <a:r>
              <a:rPr lang="es-ES" sz="2000" b="1" dirty="0">
                <a:solidFill>
                  <a:srgbClr val="0000FF"/>
                </a:solidFill>
              </a:rPr>
              <a:t>¿Por qué son útiles estás herramientas?</a:t>
            </a:r>
          </a:p>
          <a:p>
            <a:endParaRPr lang="es-ES" sz="2000" dirty="0"/>
          </a:p>
          <a:p>
            <a:r>
              <a:rPr lang="es-ES" sz="2000" dirty="0"/>
              <a:t>Encontrar o georreferenciar sitios y objetos con una imagen de fondo no siempre es una tarea fácil,  por lo que las herramientas de Google </a:t>
            </a:r>
            <a:r>
              <a:rPr lang="es-ES" sz="2000" dirty="0" err="1"/>
              <a:t>Earth</a:t>
            </a:r>
            <a:r>
              <a:rPr lang="es-ES" sz="2000" dirty="0"/>
              <a:t> resultan de gran ayuda.</a:t>
            </a:r>
          </a:p>
          <a:p>
            <a:endParaRPr lang="es-ES" sz="2000" dirty="0"/>
          </a:p>
          <a:p>
            <a:r>
              <a:rPr lang="es-ES" sz="2000" dirty="0"/>
              <a:t>Google </a:t>
            </a:r>
            <a:r>
              <a:rPr lang="es-ES" sz="2000" dirty="0" err="1"/>
              <a:t>Earth</a:t>
            </a:r>
            <a:r>
              <a:rPr lang="es-ES" sz="2000" dirty="0"/>
              <a:t>  permite dibujar líneas y polígonos que se pueden exportar sin problemas.</a:t>
            </a:r>
          </a:p>
          <a:p>
            <a:endParaRPr lang="es-ES" sz="2000" dirty="0"/>
          </a:p>
          <a:p>
            <a:r>
              <a:rPr lang="es-ES" sz="2000" dirty="0"/>
              <a:t>Por otro lado, se trata de un software gratuito que permitirá una visualización rápida e interactiva de tus datos, muy útil para dar presentaciones.  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28601" y="1905000"/>
            <a:ext cx="48053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dirty="0">
                <a:solidFill>
                  <a:srgbClr val="0033CC"/>
                </a:solidFill>
              </a:rPr>
              <a:t>          </a:t>
            </a:r>
            <a:r>
              <a:rPr lang="es-ES" b="1" dirty="0">
                <a:solidFill>
                  <a:srgbClr val="0000FF"/>
                </a:solidFill>
              </a:rPr>
              <a:t>Objetivo</a:t>
            </a:r>
            <a:endParaRPr lang="es-ES" b="1" i="1" u="sng" dirty="0">
              <a:solidFill>
                <a:srgbClr val="0033CC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866900" y="801469"/>
            <a:ext cx="3429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0000FF"/>
                </a:solidFill>
              </a:rPr>
              <a:t>Práctica Google </a:t>
            </a:r>
            <a:r>
              <a:rPr lang="es-ES" b="1" dirty="0" err="1">
                <a:solidFill>
                  <a:srgbClr val="0000FF"/>
                </a:solidFill>
              </a:rPr>
              <a:t>Earth</a:t>
            </a:r>
            <a:endParaRPr lang="es-ES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4"/>
          <p:cNvSpPr>
            <a:spLocks noChangeShapeType="1"/>
          </p:cNvSpPr>
          <p:nvPr/>
        </p:nvSpPr>
        <p:spPr bwMode="auto">
          <a:xfrm>
            <a:off x="549275" y="0"/>
            <a:ext cx="0" cy="9144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323851"/>
            <a:ext cx="68580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228601" y="457200"/>
            <a:ext cx="48053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dirty="0">
                <a:solidFill>
                  <a:srgbClr val="0033CC"/>
                </a:solidFill>
              </a:rPr>
              <a:t>         Google </a:t>
            </a:r>
            <a:r>
              <a:rPr lang="es-ES" b="1" dirty="0" err="1">
                <a:solidFill>
                  <a:srgbClr val="0033CC"/>
                </a:solidFill>
              </a:rPr>
              <a:t>Earth</a:t>
            </a:r>
            <a:endParaRPr lang="es-ES" b="1" i="1" u="sng" dirty="0">
              <a:solidFill>
                <a:srgbClr val="0033CC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62000" y="914401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Google </a:t>
            </a:r>
            <a:r>
              <a:rPr lang="es-ES" dirty="0" err="1"/>
              <a:t>Earth</a:t>
            </a:r>
            <a:r>
              <a:rPr lang="es-ES" dirty="0"/>
              <a:t> cuenta con herramientas sencillas de visualización y digitalización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21250" t="5000" r="43750" b="91456"/>
          <a:stretch>
            <a:fillRect/>
          </a:stretch>
        </p:blipFill>
        <p:spPr bwMode="auto">
          <a:xfrm>
            <a:off x="609600" y="4114800"/>
            <a:ext cx="6019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7 Conector recto de flecha"/>
          <p:cNvCxnSpPr/>
          <p:nvPr/>
        </p:nvCxnSpPr>
        <p:spPr>
          <a:xfrm flipH="1" flipV="1">
            <a:off x="1828800" y="4572000"/>
            <a:ext cx="533400" cy="6535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2438400" y="519326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Herramienta para Agregar Polígonos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6250" t="10538" r="56250" b="18000"/>
          <a:stretch>
            <a:fillRect/>
          </a:stretch>
        </p:blipFill>
        <p:spPr bwMode="auto">
          <a:xfrm>
            <a:off x="702396" y="5715000"/>
            <a:ext cx="2726604" cy="3247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11 Conector recto de flecha"/>
          <p:cNvCxnSpPr/>
          <p:nvPr/>
        </p:nvCxnSpPr>
        <p:spPr>
          <a:xfrm>
            <a:off x="1600200" y="6019801"/>
            <a:ext cx="2590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4267200" y="5791201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Indicar nombre del Polígono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 l="6250" t="10000" r="56875" b="55000"/>
          <a:stretch>
            <a:fillRect/>
          </a:stretch>
        </p:blipFill>
        <p:spPr bwMode="auto">
          <a:xfrm>
            <a:off x="3733800" y="7047131"/>
            <a:ext cx="2819400" cy="167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0" name="19 Conector recto de flecha"/>
          <p:cNvCxnSpPr/>
          <p:nvPr/>
        </p:nvCxnSpPr>
        <p:spPr>
          <a:xfrm rot="5400000" flipH="1" flipV="1">
            <a:off x="4419600" y="7047130"/>
            <a:ext cx="6858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>
            <a:off x="3733800" y="63246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En la pestaña estilo pueden cambiar  la simbología</a:t>
            </a:r>
          </a:p>
        </p:txBody>
      </p:sp>
      <p:cxnSp>
        <p:nvCxnSpPr>
          <p:cNvPr id="17" name="16 Conector recto de flecha"/>
          <p:cNvCxnSpPr/>
          <p:nvPr/>
        </p:nvCxnSpPr>
        <p:spPr>
          <a:xfrm flipH="1" flipV="1">
            <a:off x="2286001" y="4528067"/>
            <a:ext cx="345281" cy="370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2590800" y="4812268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Herramienta para Agregar Líneas o Rutas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762000" y="1676400"/>
            <a:ext cx="304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Para buscar un lugar específico, utilice la opción «volar a». En esta práctica, volaremos a la ciudad de Hermosillo  como se muestra en la imagen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9" r="81103" b="70232"/>
          <a:stretch/>
        </p:blipFill>
        <p:spPr bwMode="auto">
          <a:xfrm>
            <a:off x="4114801" y="1676400"/>
            <a:ext cx="207847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8" name="27 Conector recto de flecha"/>
          <p:cNvCxnSpPr/>
          <p:nvPr/>
        </p:nvCxnSpPr>
        <p:spPr>
          <a:xfrm>
            <a:off x="3429000" y="2536924"/>
            <a:ext cx="762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Elipse"/>
          <p:cNvSpPr/>
          <p:nvPr/>
        </p:nvSpPr>
        <p:spPr>
          <a:xfrm>
            <a:off x="4191000" y="2308324"/>
            <a:ext cx="762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228600" y="3581400"/>
            <a:ext cx="48053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dirty="0">
                <a:solidFill>
                  <a:srgbClr val="0033CC"/>
                </a:solidFill>
              </a:rPr>
              <a:t>         Herramientas</a:t>
            </a:r>
            <a:endParaRPr lang="es-ES" b="1" i="1" u="sng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549275" y="0"/>
            <a:ext cx="0" cy="9144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0" y="323851"/>
            <a:ext cx="68580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838200" y="457200"/>
            <a:ext cx="441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Acerquen la ventana  lo más que se pueda al área de estudio,  utilizando las herramientas de Zoom que aparecen en la esquina superior derecha. *Nota: La opción no aparece a simple vista, tendrán que  acercarse con el mouse para que se active 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838200" y="2362200"/>
            <a:ext cx="57531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Agreguen un polígono, indiquen su nombre y sin cerrar la ventana empiecen a digitalizar, dando clic en aceptar al terminar.  Tendrán que repetir el proceso cada vez que quieran hacer un nuevo polígono. En este caso, deberán  digitalizar un polígono q abarque la ciudad de Hermosillo, polígonos  que representen los lomeríos de la zona y uno más para delimitar la presa. </a:t>
            </a:r>
          </a:p>
          <a:p>
            <a:endParaRPr lang="es-ES" dirty="0"/>
          </a:p>
          <a:p>
            <a:r>
              <a:rPr lang="es-ES" dirty="0"/>
              <a:t>El procedimiento para digitalizar líneas es el mismo que el de los polígonos. Utilizando la Herramienta Agregar Ruta escogerán 5 calles  principales de Hermosillo.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65" t="9375" b="41927"/>
          <a:stretch/>
        </p:blipFill>
        <p:spPr bwMode="auto">
          <a:xfrm>
            <a:off x="5667500" y="607590"/>
            <a:ext cx="431615" cy="1754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90"/>
          <a:stretch/>
        </p:blipFill>
        <p:spPr bwMode="auto">
          <a:xfrm>
            <a:off x="685800" y="5672971"/>
            <a:ext cx="6134567" cy="3242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5012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54" r="75988" b="5729"/>
          <a:stretch/>
        </p:blipFill>
        <p:spPr bwMode="auto">
          <a:xfrm>
            <a:off x="3695700" y="685294"/>
            <a:ext cx="3094221" cy="3471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Elipse"/>
          <p:cNvSpPr/>
          <p:nvPr/>
        </p:nvSpPr>
        <p:spPr>
          <a:xfrm>
            <a:off x="4648200" y="2724150"/>
            <a:ext cx="22098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609600" y="533400"/>
            <a:ext cx="2743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Para guardar los datos generados deberán hacer clic derecho la ruta o polígono, y seleccionar la opción Guardar lugar como. Con esta opción, generarán un archivo KMZ que podrán desplegar en Google </a:t>
            </a:r>
            <a:r>
              <a:rPr lang="es-MX" dirty="0" err="1"/>
              <a:t>Earth</a:t>
            </a:r>
            <a:r>
              <a:rPr lang="es-MX" dirty="0"/>
              <a:t> cada vez que deseen. Para probar, cierren las ventanas que están utilizando, hagan doble </a:t>
            </a:r>
            <a:r>
              <a:rPr lang="es-MX" dirty="0" err="1"/>
              <a:t>click</a:t>
            </a:r>
            <a:r>
              <a:rPr lang="es-MX" dirty="0"/>
              <a:t> en el archivo KMZ y vuelen a la ciudad de Hermosillo 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549275" y="0"/>
            <a:ext cx="0" cy="9144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0" y="323851"/>
            <a:ext cx="68580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 t="3000" r="64375" b="68000"/>
          <a:stretch>
            <a:fillRect/>
          </a:stretch>
        </p:blipFill>
        <p:spPr bwMode="auto">
          <a:xfrm>
            <a:off x="1382109" y="5486400"/>
            <a:ext cx="4942491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CuadroTexto"/>
          <p:cNvSpPr txBox="1"/>
          <p:nvPr/>
        </p:nvSpPr>
        <p:spPr>
          <a:xfrm>
            <a:off x="876300" y="4648200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Otra opción para salvar datos, se encuentra en Archivo-Guardar-Guardar lugar como.</a:t>
            </a:r>
          </a:p>
        </p:txBody>
      </p:sp>
      <p:sp>
        <p:nvSpPr>
          <p:cNvPr id="11" name="10 Elipse"/>
          <p:cNvSpPr/>
          <p:nvPr/>
        </p:nvSpPr>
        <p:spPr>
          <a:xfrm>
            <a:off x="3581400" y="6019800"/>
            <a:ext cx="22098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899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F04FC513-D2EE-4D8A-923E-0E93D041F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30" y="460648"/>
            <a:ext cx="5156040" cy="1600200"/>
          </a:xfrm>
        </p:spPr>
        <p:txBody>
          <a:bodyPr/>
          <a:lstStyle/>
          <a:p>
            <a:r>
              <a:rPr lang="es-MX" dirty="0"/>
              <a:t>Tarea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602042B-6D5B-4780-BD53-04B1AB4AF0D1}"/>
              </a:ext>
            </a:extLst>
          </p:cNvPr>
          <p:cNvSpPr txBox="1"/>
          <p:nvPr/>
        </p:nvSpPr>
        <p:spPr>
          <a:xfrm>
            <a:off x="683568" y="2060848"/>
            <a:ext cx="4703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Bajar el Software Google </a:t>
            </a:r>
            <a:r>
              <a:rPr lang="es-MX" dirty="0" err="1"/>
              <a:t>Earth</a:t>
            </a:r>
            <a:r>
              <a:rPr lang="es-MX" dirty="0"/>
              <a:t> Pro en la liga</a:t>
            </a:r>
          </a:p>
          <a:p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A258943-9911-4683-91A3-03D1A599ABF1}"/>
              </a:ext>
            </a:extLst>
          </p:cNvPr>
          <p:cNvSpPr txBox="1"/>
          <p:nvPr/>
        </p:nvSpPr>
        <p:spPr>
          <a:xfrm>
            <a:off x="80324" y="2696210"/>
            <a:ext cx="7021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https://www.google.com/intl/es/earth/download/gep/agree.html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311EB62-FC99-4070-BFAD-95CD21F125EA}"/>
              </a:ext>
            </a:extLst>
          </p:cNvPr>
          <p:cNvSpPr txBox="1"/>
          <p:nvPr/>
        </p:nvSpPr>
        <p:spPr>
          <a:xfrm>
            <a:off x="654867" y="6165304"/>
            <a:ext cx="552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/>
              <a:t>https://www.youtube.com/watch?v=cNpArN4ZQZg</a:t>
            </a:r>
            <a:endParaRPr lang="es-MX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CC1B24D-9B3A-4E86-85E5-33A8EF5DC469}"/>
              </a:ext>
            </a:extLst>
          </p:cNvPr>
          <p:cNvSpPr txBox="1"/>
          <p:nvPr/>
        </p:nvSpPr>
        <p:spPr>
          <a:xfrm>
            <a:off x="2549728" y="5823046"/>
            <a:ext cx="1656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Video Tutorial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9F67B04-506D-40CD-A69C-5F55E4BA68F2}"/>
              </a:ext>
            </a:extLst>
          </p:cNvPr>
          <p:cNvSpPr txBox="1"/>
          <p:nvPr/>
        </p:nvSpPr>
        <p:spPr>
          <a:xfrm>
            <a:off x="827584" y="3429000"/>
            <a:ext cx="55267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MX" dirty="0"/>
              <a:t>Use Google </a:t>
            </a:r>
            <a:r>
              <a:rPr lang="es-MX" dirty="0" err="1"/>
              <a:t>Earth</a:t>
            </a:r>
            <a:r>
              <a:rPr lang="es-MX" dirty="0"/>
              <a:t> para localizar un rasgo  geográfico o sitio histórico en su localidad.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Coloque un punto señalando el sitio.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Use líneas para describir una ruta de acceso al sitio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Coloque un polígono ubicando la posible área de afectación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Grabe la Imagen y envíela por correo o </a:t>
            </a:r>
            <a:r>
              <a:rPr lang="es-MX" dirty="0" err="1"/>
              <a:t>Teams</a:t>
            </a:r>
            <a:r>
              <a:rPr lang="es-MX" dirty="0"/>
              <a:t> con su nombre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246291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493</Words>
  <Application>Microsoft Office PowerPoint</Application>
  <PresentationFormat>Presentación en pantalla (4:3)</PresentationFormat>
  <Paragraphs>36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Tarea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 Gis</dc:title>
  <dc:creator>Elia</dc:creator>
  <cp:lastModifiedBy>JOSE ISMAEL MINJAREZ SOSA</cp:lastModifiedBy>
  <cp:revision>12</cp:revision>
  <dcterms:created xsi:type="dcterms:W3CDTF">2010-10-22T16:42:56Z</dcterms:created>
  <dcterms:modified xsi:type="dcterms:W3CDTF">2022-05-26T21:42:11Z</dcterms:modified>
</cp:coreProperties>
</file>