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6" r:id="rId3"/>
    <p:sldId id="321" r:id="rId4"/>
    <p:sldId id="329" r:id="rId5"/>
    <p:sldId id="330" r:id="rId6"/>
    <p:sldId id="331" r:id="rId7"/>
    <p:sldId id="257" r:id="rId8"/>
    <p:sldId id="262" r:id="rId9"/>
    <p:sldId id="269" r:id="rId10"/>
    <p:sldId id="266" r:id="rId11"/>
    <p:sldId id="264" r:id="rId12"/>
    <p:sldId id="265" r:id="rId13"/>
    <p:sldId id="259" r:id="rId14"/>
    <p:sldId id="258" r:id="rId15"/>
    <p:sldId id="267" r:id="rId16"/>
    <p:sldId id="271" r:id="rId17"/>
    <p:sldId id="280" r:id="rId18"/>
    <p:sldId id="272" r:id="rId19"/>
    <p:sldId id="299" r:id="rId20"/>
    <p:sldId id="273" r:id="rId21"/>
    <p:sldId id="270" r:id="rId22"/>
    <p:sldId id="276" r:id="rId23"/>
    <p:sldId id="287" r:id="rId24"/>
    <p:sldId id="277" r:id="rId25"/>
    <p:sldId id="278" r:id="rId26"/>
    <p:sldId id="274" r:id="rId27"/>
    <p:sldId id="275" r:id="rId28"/>
    <p:sldId id="279" r:id="rId29"/>
    <p:sldId id="268" r:id="rId30"/>
    <p:sldId id="281" r:id="rId31"/>
    <p:sldId id="283" r:id="rId32"/>
    <p:sldId id="284" r:id="rId33"/>
    <p:sldId id="285" r:id="rId34"/>
    <p:sldId id="288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104" d="100"/>
          <a:sy n="104" d="100"/>
        </p:scale>
        <p:origin x="14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A893D17-70C9-440C-AB0D-51B6D93B278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28103-792E-4A58-A11E-6FA36C27400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E3042-CA53-414F-997A-7B8F534A458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66EF2-5794-4B65-953E-B3E592FA79A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2BF45E7-1205-496E-963E-11C97DCDCBA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4EA2D-0AB9-4E2B-BFC9-76CE6A27439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7C75-3240-4978-8044-ADDA5BFE4AA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5FF8-47B7-428E-B164-AFBD0460999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8C1CD-CC9F-4596-9D68-742F2D1AB6F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F949-B01F-4984-AC7B-392F07B3A8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57C6-87FF-4013-BBE2-15367A367D5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5D47F19-37BF-45FE-B14D-84C543E71592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5656" y="1628800"/>
            <a:ext cx="7128792" cy="1008112"/>
          </a:xfrm>
        </p:spPr>
        <p:txBody>
          <a:bodyPr/>
          <a:lstStyle/>
          <a:p>
            <a:pPr algn="l"/>
            <a:r>
              <a:rPr lang="es-MX" sz="4800" b="1" dirty="0"/>
              <a:t>Geología Ambiental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35896" y="3212976"/>
            <a:ext cx="4843462" cy="838200"/>
          </a:xfrm>
        </p:spPr>
        <p:txBody>
          <a:bodyPr/>
          <a:lstStyle/>
          <a:p>
            <a:pPr algn="l"/>
            <a:r>
              <a:rPr lang="es-MX" sz="2800" dirty="0"/>
              <a:t>Semestre 2022-2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491880" y="5517232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>
                <a:solidFill>
                  <a:schemeClr val="accent2">
                    <a:lumMod val="75000"/>
                  </a:schemeClr>
                </a:solidFill>
                <a:latin typeface="+mj-lt"/>
              </a:rPr>
              <a:t>Prof</a:t>
            </a:r>
            <a:r>
              <a:rPr lang="es-MX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: Ismael Minjárez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800" dirty="0"/>
              <a:t>Recordatorio: fenómenos de la geósfera </a:t>
            </a:r>
          </a:p>
        </p:txBody>
      </p:sp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68368" y="1600200"/>
            <a:ext cx="665271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Capas de la Tierra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99" y="1524000"/>
            <a:ext cx="4796807" cy="4649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131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Comportamiento rígido y plástico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200400"/>
            <a:ext cx="4399207" cy="3531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3684236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8442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000" dirty="0" err="1">
                <a:latin typeface="Monotype Corsiva" pitchFamily="66" charset="0"/>
              </a:rPr>
              <a:t>Tectónica</a:t>
            </a:r>
            <a:r>
              <a:rPr lang="en-US" sz="6000" dirty="0">
                <a:latin typeface="Monotype Corsiva" pitchFamily="66" charset="0"/>
              </a:rPr>
              <a:t> de </a:t>
            </a:r>
            <a:r>
              <a:rPr lang="en-US" sz="6000" dirty="0" err="1">
                <a:latin typeface="Monotype Corsiva" pitchFamily="66" charset="0"/>
              </a:rPr>
              <a:t>Placas</a:t>
            </a:r>
            <a:endParaRPr lang="en-US" sz="6000" dirty="0">
              <a:latin typeface="Monotype Corsiva" pitchFamily="66" charset="0"/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9202"/>
            <a:ext cx="9144000" cy="6540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rompecabezas de la Tierra</a:t>
            </a: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 l="3067" t="8900" r="4911" b="8151"/>
          <a:stretch>
            <a:fillRect/>
          </a:stretch>
        </p:blipFill>
        <p:spPr bwMode="auto">
          <a:xfrm>
            <a:off x="0" y="1447800"/>
            <a:ext cx="5095875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16632"/>
            <a:ext cx="9036496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/>
              <a:t>Fenómenos asociados a los límites de placas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502" y="1844824"/>
            <a:ext cx="4134197" cy="413419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0 Marcador de texto"/>
          <p:cNvSpPr txBox="1">
            <a:spLocks/>
          </p:cNvSpPr>
          <p:nvPr/>
        </p:nvSpPr>
        <p:spPr bwMode="auto">
          <a:xfrm>
            <a:off x="467544" y="1556792"/>
            <a:ext cx="4800600" cy="2016224"/>
          </a:xfrm>
          <a:prstGeom prst="rect">
            <a:avLst/>
          </a:prstGeom>
          <a:noFill/>
          <a:ln w="0" cmpd="sng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91440">
              <a:lnSpc>
                <a:spcPct val="95999"/>
              </a:lnSpc>
              <a:spcAft>
                <a:spcPts val="0"/>
              </a:spcAft>
            </a:pPr>
            <a:r>
              <a:rPr lang="en-US" sz="2700" spc="-10" dirty="0" err="1">
                <a:solidFill>
                  <a:srgbClr val="000000"/>
                </a:solidFill>
                <a:latin typeface="Times New Roman" panose="22635452340000000000" pitchFamily="1"/>
              </a:rPr>
              <a:t>Limites</a:t>
            </a:r>
            <a:r>
              <a:rPr lang="en-US" sz="2700" spc="-10" dirty="0">
                <a:solidFill>
                  <a:srgbClr val="000000"/>
                </a:solidFill>
                <a:latin typeface="Times New Roman" panose="22635452340000000000" pitchFamily="1"/>
              </a:rPr>
              <a:t> de </a:t>
            </a:r>
            <a:r>
              <a:rPr lang="en-US" sz="2700" spc="-10" dirty="0" err="1">
                <a:solidFill>
                  <a:srgbClr val="000000"/>
                </a:solidFill>
                <a:latin typeface="Times New Roman" panose="22635452340000000000" pitchFamily="1"/>
              </a:rPr>
              <a:t>separación</a:t>
            </a:r>
            <a:r>
              <a:rPr lang="en-US" sz="2700" spc="-10" dirty="0">
                <a:solidFill>
                  <a:srgbClr val="000000"/>
                </a:solidFill>
                <a:latin typeface="Times New Roman" panose="22635452340000000000" pitchFamily="1"/>
              </a:rPr>
              <a:t> de </a:t>
            </a:r>
            <a:r>
              <a:rPr lang="en-US" sz="2700" spc="-10" dirty="0" err="1">
                <a:solidFill>
                  <a:srgbClr val="000000"/>
                </a:solidFill>
                <a:latin typeface="Times New Roman" panose="22635452340000000000" pitchFamily="1"/>
              </a:rPr>
              <a:t>Placas</a:t>
            </a:r>
            <a:endParaRPr lang="en-US" sz="2700" spc="-10" dirty="0">
              <a:solidFill>
                <a:srgbClr val="000000"/>
              </a:solidFill>
              <a:latin typeface="Times New Roman" panose="22635452340000000000" pitchFamily="1"/>
            </a:endParaRPr>
          </a:p>
          <a:p>
            <a:pPr marL="91440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700" dirty="0" err="1">
                <a:solidFill>
                  <a:srgbClr val="000000"/>
                </a:solidFill>
                <a:latin typeface="Times New Roman" panose="22635452340000000000" pitchFamily="1"/>
              </a:rPr>
              <a:t>Ejemplos</a:t>
            </a:r>
            <a:endParaRPr lang="en-US" sz="2700" dirty="0">
              <a:solidFill>
                <a:srgbClr val="000000"/>
              </a:solidFill>
              <a:latin typeface="Times New Roman" panose="22635452340000000000" pitchFamily="1"/>
            </a:endParaRPr>
          </a:p>
          <a:p>
            <a:pPr marL="91440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</a:pPr>
            <a:r>
              <a:rPr lang="en-US" sz="2700" dirty="0">
                <a:solidFill>
                  <a:srgbClr val="000000"/>
                </a:solidFill>
                <a:latin typeface="Times New Roman" panose="22635452340000000000" pitchFamily="1"/>
              </a:rPr>
              <a:t>Rift Valley de Africa</a:t>
            </a:r>
          </a:p>
          <a:p>
            <a:pPr marL="91440">
              <a:lnSpc>
                <a:spcPct val="80639"/>
              </a:lnSpc>
              <a:spcBef>
                <a:spcPts val="1080"/>
              </a:spcBef>
              <a:spcAft>
                <a:spcPts val="0"/>
              </a:spcAft>
            </a:pPr>
            <a:r>
              <a:rPr lang="en-US" sz="2700" dirty="0" err="1">
                <a:solidFill>
                  <a:srgbClr val="000000"/>
                </a:solidFill>
                <a:latin typeface="Times New Roman" panose="22635452340000000000" pitchFamily="1"/>
              </a:rPr>
              <a:t>Oceono</a:t>
            </a:r>
            <a:r>
              <a:rPr lang="en-US" sz="2700" dirty="0">
                <a:solidFill>
                  <a:srgbClr val="000000"/>
                </a:solidFill>
                <a:latin typeface="Times New Roman" panose="22635452340000000000" pitchFamily="1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Times New Roman" panose="22635452340000000000" pitchFamily="1"/>
              </a:rPr>
              <a:t>atlantico</a:t>
            </a:r>
            <a:endParaRPr lang="en-US" sz="2700" dirty="0">
              <a:solidFill>
                <a:srgbClr val="000000"/>
              </a:solidFill>
              <a:latin typeface="Times New Roman" panose="22635452340000000000" pitchFamily="1"/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1619672" y="188640"/>
            <a:ext cx="6336704" cy="838200"/>
          </a:xfrm>
        </p:spPr>
        <p:txBody>
          <a:bodyPr/>
          <a:lstStyle/>
          <a:p>
            <a:pPr algn="ctr"/>
            <a:r>
              <a:rPr lang="es-MX" dirty="0"/>
              <a:t>Limites Divergentes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5"/>
          <a:stretch/>
        </p:blipFill>
        <p:spPr bwMode="auto">
          <a:xfrm>
            <a:off x="3995936" y="2814638"/>
            <a:ext cx="4817796" cy="353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0775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010400" cy="838200"/>
          </a:xfrm>
        </p:spPr>
        <p:txBody>
          <a:bodyPr>
            <a:normAutofit fontScale="90000"/>
          </a:bodyPr>
          <a:lstStyle/>
          <a:p>
            <a:r>
              <a:rPr lang="es-MX" sz="3600" dirty="0" err="1"/>
              <a:t>Evolucion</a:t>
            </a:r>
            <a:r>
              <a:rPr lang="es-MX" sz="3600" dirty="0"/>
              <a:t> de un límite divergente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80728"/>
            <a:ext cx="6418340" cy="561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5340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53752"/>
            <a:ext cx="7010400" cy="838200"/>
          </a:xfrm>
        </p:spPr>
        <p:txBody>
          <a:bodyPr/>
          <a:lstStyle/>
          <a:p>
            <a:r>
              <a:rPr lang="es-MX" dirty="0" err="1"/>
              <a:t>Rift</a:t>
            </a:r>
            <a:r>
              <a:rPr lang="es-MX" dirty="0"/>
              <a:t> del Este de </a:t>
            </a:r>
            <a:r>
              <a:rPr lang="es-MX" dirty="0" err="1"/>
              <a:t>Africa</a:t>
            </a:r>
            <a:endParaRPr lang="es-MX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74" y="1201813"/>
            <a:ext cx="3959178" cy="2762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1" y="4139184"/>
            <a:ext cx="3974391" cy="2667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84623"/>
            <a:ext cx="357803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1161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10400" cy="838200"/>
          </a:xfrm>
        </p:spPr>
        <p:txBody>
          <a:bodyPr>
            <a:normAutofit fontScale="90000"/>
          </a:bodyPr>
          <a:lstStyle/>
          <a:p>
            <a:r>
              <a:rPr lang="es-MX" dirty="0"/>
              <a:t>Cordilleras Centro-</a:t>
            </a:r>
            <a:r>
              <a:rPr lang="es-MX" dirty="0" err="1"/>
              <a:t>oceÁnicas</a:t>
            </a:r>
            <a:endParaRPr lang="es-MX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31627"/>
            <a:ext cx="6570563" cy="4853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062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521" y="116632"/>
            <a:ext cx="7010400" cy="838200"/>
          </a:xfrm>
        </p:spPr>
        <p:txBody>
          <a:bodyPr/>
          <a:lstStyle/>
          <a:p>
            <a:r>
              <a:rPr lang="es-MX" dirty="0"/>
              <a:t>Cordillera Centro-</a:t>
            </a:r>
            <a:r>
              <a:rPr lang="es-MX" dirty="0" err="1"/>
              <a:t>oceÁnica</a:t>
            </a:r>
            <a:endParaRPr lang="es-MX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906710"/>
            <a:ext cx="2979588" cy="2908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045" y="1142163"/>
            <a:ext cx="3486883" cy="269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93" y="3760806"/>
            <a:ext cx="4139952" cy="3062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1" y="1266817"/>
            <a:ext cx="3729835" cy="223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077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19672" y="286544"/>
            <a:ext cx="7010400" cy="838200"/>
          </a:xfrm>
        </p:spPr>
        <p:txBody>
          <a:bodyPr/>
          <a:lstStyle/>
          <a:p>
            <a:r>
              <a:rPr lang="es-MX" dirty="0" err="1"/>
              <a:t>Rift</a:t>
            </a:r>
            <a:r>
              <a:rPr lang="es-MX" dirty="0"/>
              <a:t> en Islandia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21168"/>
            <a:ext cx="6663037" cy="537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5271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010400" cy="838200"/>
          </a:xfrm>
        </p:spPr>
        <p:txBody>
          <a:bodyPr/>
          <a:lstStyle/>
          <a:p>
            <a:r>
              <a:rPr lang="es-MX" dirty="0"/>
              <a:t>Vulcanismo en Islandia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64771"/>
            <a:ext cx="7033340" cy="4800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0593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6935" y="188640"/>
            <a:ext cx="7010400" cy="838200"/>
          </a:xfrm>
        </p:spPr>
        <p:txBody>
          <a:bodyPr/>
          <a:lstStyle/>
          <a:p>
            <a:pPr algn="ctr"/>
            <a:r>
              <a:rPr lang="es-MX" dirty="0"/>
              <a:t>Límites Convergentes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556792"/>
            <a:ext cx="5259336" cy="354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31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836712"/>
            <a:ext cx="8486056" cy="838200"/>
          </a:xfrm>
        </p:spPr>
        <p:txBody>
          <a:bodyPr/>
          <a:lstStyle/>
          <a:p>
            <a:r>
              <a:rPr lang="es-MX" dirty="0"/>
              <a:t>Partes de los límites Convergentes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04125"/>
            <a:ext cx="6716355" cy="3629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226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010400" cy="544066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/>
              <a:t>Limites de Placas del Pacifico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44" y="1130035"/>
            <a:ext cx="4078880" cy="3866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63424"/>
            <a:ext cx="5059435" cy="379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7862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010400" cy="838200"/>
          </a:xfrm>
        </p:spPr>
        <p:txBody>
          <a:bodyPr/>
          <a:lstStyle/>
          <a:p>
            <a:pPr algn="ctr"/>
            <a:r>
              <a:rPr lang="es-MX" dirty="0"/>
              <a:t>La fosa o trinchera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214422"/>
            <a:ext cx="3682879" cy="521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571612"/>
            <a:ext cx="4742668" cy="427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78074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7355" y="332656"/>
            <a:ext cx="7010400" cy="838200"/>
          </a:xfrm>
        </p:spPr>
        <p:txBody>
          <a:bodyPr/>
          <a:lstStyle/>
          <a:p>
            <a:pPr algn="ctr"/>
            <a:r>
              <a:rPr lang="es-MX" dirty="0"/>
              <a:t>La trinchera de las Marianas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2630360"/>
            <a:ext cx="4171948" cy="294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071678"/>
            <a:ext cx="3976835" cy="3767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84310" y="188640"/>
            <a:ext cx="4392488" cy="838200"/>
          </a:xfrm>
        </p:spPr>
        <p:txBody>
          <a:bodyPr/>
          <a:lstStyle/>
          <a:p>
            <a:pPr algn="ctr"/>
            <a:r>
              <a:rPr lang="es-MX" dirty="0"/>
              <a:t>El Arco Volcánico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4780554" cy="377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309" y="2996952"/>
            <a:ext cx="4674096" cy="3505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5141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0680" y="1395661"/>
            <a:ext cx="4405336" cy="3240360"/>
          </a:xfrm>
          <a:prstGeom prst="rect">
            <a:avLst/>
          </a:prstGeom>
        </p:spPr>
      </p:pic>
      <p:sp>
        <p:nvSpPr>
          <p:cNvPr id="4" name="167 Marcador de texto"/>
          <p:cNvSpPr txBox="1">
            <a:spLocks/>
          </p:cNvSpPr>
          <p:nvPr/>
        </p:nvSpPr>
        <p:spPr bwMode="auto">
          <a:xfrm>
            <a:off x="310680" y="5067957"/>
            <a:ext cx="4163616" cy="1186582"/>
          </a:xfrm>
          <a:prstGeom prst="rect">
            <a:avLst/>
          </a:prstGeom>
          <a:noFill/>
          <a:ln w="0" cmpd="sng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r">
              <a:lnSpc>
                <a:spcPct val="85439"/>
              </a:lnSpc>
              <a:spcAft>
                <a:spcPts val="0"/>
              </a:spcAft>
            </a:pPr>
            <a:r>
              <a:rPr lang="en-US" sz="3200" dirty="0" err="1">
                <a:solidFill>
                  <a:srgbClr val="1F487C"/>
                </a:solidFill>
                <a:latin typeface="Times New Roman" panose="22635452340000000000" pitchFamily="1"/>
              </a:rPr>
              <a:t>Corteza</a:t>
            </a:r>
            <a:r>
              <a:rPr lang="en-US" sz="3200" dirty="0">
                <a:solidFill>
                  <a:srgbClr val="1F487C"/>
                </a:solidFill>
                <a:latin typeface="Times New Roman" panose="22635452340000000000" pitchFamily="1"/>
              </a:rPr>
              <a:t> </a:t>
            </a:r>
            <a:r>
              <a:rPr lang="en-US" sz="3200" dirty="0" err="1">
                <a:solidFill>
                  <a:srgbClr val="1F487C"/>
                </a:solidFill>
                <a:latin typeface="Times New Roman" panose="22635452340000000000" pitchFamily="1"/>
              </a:rPr>
              <a:t>oceanica</a:t>
            </a:r>
            <a:r>
              <a:rPr lang="en-US" sz="3200" dirty="0">
                <a:solidFill>
                  <a:srgbClr val="1F487C"/>
                </a:solidFill>
                <a:latin typeface="Times New Roman" panose="22635452340000000000" pitchFamily="1"/>
              </a:rPr>
              <a:t> </a:t>
            </a:r>
          </a:p>
          <a:p>
            <a:pPr algn="r">
              <a:lnSpc>
                <a:spcPct val="85439"/>
              </a:lnSpc>
              <a:spcAft>
                <a:spcPts val="0"/>
              </a:spcAft>
            </a:pPr>
            <a:r>
              <a:rPr lang="en-US" sz="3200" dirty="0" err="1">
                <a:solidFill>
                  <a:srgbClr val="1F487C"/>
                </a:solidFill>
                <a:latin typeface="Times New Roman" panose="22635452340000000000" pitchFamily="1"/>
              </a:rPr>
              <a:t>bajo</a:t>
            </a:r>
            <a:r>
              <a:rPr lang="en-US" sz="3200" dirty="0">
                <a:solidFill>
                  <a:srgbClr val="1F487C"/>
                </a:solidFill>
                <a:latin typeface="Times New Roman" panose="22635452340000000000" pitchFamily="1"/>
              </a:rPr>
              <a:t> </a:t>
            </a:r>
            <a:r>
              <a:rPr lang="en-US" sz="3200" dirty="0" err="1">
                <a:solidFill>
                  <a:srgbClr val="1F487C"/>
                </a:solidFill>
                <a:latin typeface="Times New Roman" panose="22635452340000000000" pitchFamily="1"/>
              </a:rPr>
              <a:t>corteza</a:t>
            </a:r>
            <a:r>
              <a:rPr lang="en-US" sz="3200" dirty="0">
                <a:solidFill>
                  <a:srgbClr val="1F487C"/>
                </a:solidFill>
                <a:latin typeface="Times New Roman" panose="22635452340000000000" pitchFamily="1"/>
              </a:rPr>
              <a:t> continental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456" y="1422819"/>
            <a:ext cx="3590787" cy="3871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012160" y="5661248"/>
            <a:ext cx="1493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Los Andes</a:t>
            </a:r>
          </a:p>
        </p:txBody>
      </p:sp>
    </p:spTree>
    <p:extLst>
      <p:ext uri="{BB962C8B-B14F-4D97-AF65-F5344CB8AC3E}">
        <p14:creationId xmlns:p14="http://schemas.microsoft.com/office/powerpoint/2010/main" val="3426883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16632"/>
            <a:ext cx="7946504" cy="648072"/>
          </a:xfrm>
        </p:spPr>
        <p:txBody>
          <a:bodyPr/>
          <a:lstStyle/>
          <a:p>
            <a:r>
              <a:rPr lang="es-MX" dirty="0"/>
              <a:t>El Eje </a:t>
            </a:r>
            <a:r>
              <a:rPr lang="es-MX" dirty="0" err="1"/>
              <a:t>Neovolcanico</a:t>
            </a:r>
            <a:r>
              <a:rPr lang="es-MX" dirty="0"/>
              <a:t> en </a:t>
            </a:r>
            <a:r>
              <a:rPr lang="es-MX" dirty="0" err="1"/>
              <a:t>Mexico</a:t>
            </a:r>
            <a:endParaRPr lang="es-MX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0" r="8501"/>
          <a:stretch/>
        </p:blipFill>
        <p:spPr bwMode="auto">
          <a:xfrm>
            <a:off x="9723" y="764704"/>
            <a:ext cx="4573773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726" y="3930998"/>
            <a:ext cx="5690383" cy="2927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3331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188640"/>
            <a:ext cx="7010400" cy="838200"/>
          </a:xfrm>
        </p:spPr>
        <p:txBody>
          <a:bodyPr/>
          <a:lstStyle/>
          <a:p>
            <a:pPr algn="ctr"/>
            <a:r>
              <a:rPr lang="es-MX" dirty="0" err="1"/>
              <a:t>Popocatepetl</a:t>
            </a:r>
            <a:r>
              <a:rPr lang="es-MX" dirty="0"/>
              <a:t> e </a:t>
            </a:r>
            <a:r>
              <a:rPr lang="es-MX" dirty="0" err="1"/>
              <a:t>Iztacihuatl</a:t>
            </a:r>
            <a:endParaRPr lang="es-MX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12776"/>
            <a:ext cx="5860115" cy="438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3308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16632"/>
            <a:ext cx="889248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4000" dirty="0"/>
              <a:t>Corteza </a:t>
            </a:r>
            <a:r>
              <a:rPr lang="es-MX" sz="4000" dirty="0" err="1"/>
              <a:t>oceÁnica</a:t>
            </a:r>
            <a:r>
              <a:rPr lang="es-MX" sz="4000" dirty="0"/>
              <a:t> bajo corteza </a:t>
            </a:r>
            <a:r>
              <a:rPr lang="es-MX" sz="4000" dirty="0" err="1"/>
              <a:t>oceÁnica</a:t>
            </a:r>
            <a:endParaRPr lang="es-MX" sz="4000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78" y="1196752"/>
            <a:ext cx="580384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5496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-1488"/>
            <a:ext cx="7010400" cy="838200"/>
          </a:xfrm>
        </p:spPr>
        <p:txBody>
          <a:bodyPr/>
          <a:lstStyle/>
          <a:p>
            <a:r>
              <a:rPr lang="es-MX" dirty="0"/>
              <a:t>El arco de islas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510" y="1388344"/>
            <a:ext cx="3514725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32360"/>
            <a:ext cx="3911126" cy="2625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73" y="1182755"/>
            <a:ext cx="4845083" cy="3049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661736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53022" y="0"/>
            <a:ext cx="7010400" cy="838200"/>
          </a:xfrm>
        </p:spPr>
        <p:txBody>
          <a:bodyPr/>
          <a:lstStyle/>
          <a:p>
            <a:r>
              <a:rPr lang="es-MX" dirty="0"/>
              <a:t>Continente vs continente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09" y="1180381"/>
            <a:ext cx="4114800" cy="567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72876"/>
            <a:ext cx="3026568" cy="548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37195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0"/>
            <a:ext cx="7010400" cy="838200"/>
          </a:xfrm>
        </p:spPr>
        <p:txBody>
          <a:bodyPr/>
          <a:lstStyle/>
          <a:p>
            <a:pPr algn="ctr"/>
            <a:r>
              <a:rPr lang="es-MX" dirty="0"/>
              <a:t>Cadenas de </a:t>
            </a:r>
            <a:r>
              <a:rPr lang="es-MX" dirty="0" err="1"/>
              <a:t>colisiÓn</a:t>
            </a:r>
            <a:endParaRPr lang="es-MX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3"/>
            <a:ext cx="4928195" cy="350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263" y="2875682"/>
            <a:ext cx="3168352" cy="3512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0933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0587" y="70520"/>
            <a:ext cx="7010400" cy="838200"/>
          </a:xfrm>
        </p:spPr>
        <p:txBody>
          <a:bodyPr/>
          <a:lstStyle/>
          <a:p>
            <a:pPr algn="ctr"/>
            <a:r>
              <a:rPr lang="es-MX" dirty="0"/>
              <a:t>Los Alpes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381000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6752"/>
            <a:ext cx="3672408" cy="550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0578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77785" y="188640"/>
            <a:ext cx="7010400" cy="838200"/>
          </a:xfrm>
        </p:spPr>
        <p:txBody>
          <a:bodyPr/>
          <a:lstStyle/>
          <a:p>
            <a:pPr algn="ctr"/>
            <a:r>
              <a:rPr lang="es-MX" dirty="0"/>
              <a:t>Limites Transformantes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7" y="1916832"/>
            <a:ext cx="6600825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26967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188640"/>
            <a:ext cx="7010400" cy="838200"/>
          </a:xfrm>
        </p:spPr>
        <p:txBody>
          <a:bodyPr/>
          <a:lstStyle/>
          <a:p>
            <a:r>
              <a:rPr lang="es-MX" dirty="0"/>
              <a:t>Tipos de limites transformes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5" y="980728"/>
            <a:ext cx="4687999" cy="312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971600" y="5373216"/>
            <a:ext cx="1866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De </a:t>
            </a:r>
            <a:r>
              <a:rPr lang="es-MX" dirty="0" err="1"/>
              <a:t>Rift</a:t>
            </a:r>
            <a:r>
              <a:rPr lang="es-MX" dirty="0"/>
              <a:t> a </a:t>
            </a:r>
            <a:r>
              <a:rPr lang="es-MX" dirty="0" err="1"/>
              <a:t>Rift</a:t>
            </a:r>
            <a:endParaRPr lang="es-MX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472" y="3069915"/>
            <a:ext cx="4752528" cy="3592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6012160" y="2312561"/>
            <a:ext cx="2743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De margen a margen</a:t>
            </a:r>
          </a:p>
        </p:txBody>
      </p:sp>
    </p:spTree>
    <p:extLst>
      <p:ext uri="{BB962C8B-B14F-4D97-AF65-F5344CB8AC3E}">
        <p14:creationId xmlns:p14="http://schemas.microsoft.com/office/powerpoint/2010/main" val="2274757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188640"/>
            <a:ext cx="7010400" cy="838200"/>
          </a:xfrm>
        </p:spPr>
        <p:txBody>
          <a:bodyPr/>
          <a:lstStyle/>
          <a:p>
            <a:pPr algn="ctr"/>
            <a:r>
              <a:rPr lang="es-MX" dirty="0"/>
              <a:t>Falla San </a:t>
            </a:r>
            <a:r>
              <a:rPr lang="es-MX" dirty="0" err="1"/>
              <a:t>AndrÉs</a:t>
            </a:r>
            <a:endParaRPr lang="es-MX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412776"/>
            <a:ext cx="3996655" cy="5234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9968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0"/>
            <a:ext cx="7992888" cy="1368152"/>
          </a:xfrm>
        </p:spPr>
        <p:txBody>
          <a:bodyPr/>
          <a:lstStyle/>
          <a:p>
            <a:pPr algn="ctr"/>
            <a:r>
              <a:rPr lang="es-MX" dirty="0"/>
              <a:t>Falla San </a:t>
            </a:r>
            <a:r>
              <a:rPr lang="es-MX" dirty="0" err="1"/>
              <a:t>AndrÉs</a:t>
            </a:r>
            <a:endParaRPr lang="es-MX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7" y="1484784"/>
            <a:ext cx="4592183" cy="3612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67" y="2597755"/>
            <a:ext cx="4552933" cy="4260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38190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276872"/>
            <a:ext cx="2376264" cy="838200"/>
          </a:xfrm>
        </p:spPr>
        <p:txBody>
          <a:bodyPr>
            <a:normAutofit fontScale="90000"/>
          </a:bodyPr>
          <a:lstStyle/>
          <a:p>
            <a:r>
              <a:rPr lang="es-MX" sz="3600" dirty="0"/>
              <a:t>Falla San </a:t>
            </a:r>
            <a:r>
              <a:rPr lang="es-MX" sz="3600" dirty="0" err="1"/>
              <a:t>AndrÉs</a:t>
            </a:r>
            <a:r>
              <a:rPr lang="es-MX" sz="3600" dirty="0"/>
              <a:t> en el Golfo de California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0" r="23497"/>
          <a:stretch/>
        </p:blipFill>
        <p:spPr bwMode="auto">
          <a:xfrm>
            <a:off x="4067944" y="1124744"/>
            <a:ext cx="4961756" cy="573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99686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5349" y="116632"/>
            <a:ext cx="7010400" cy="838200"/>
          </a:xfrm>
        </p:spPr>
        <p:txBody>
          <a:bodyPr/>
          <a:lstStyle/>
          <a:p>
            <a:r>
              <a:rPr lang="es-MX" dirty="0"/>
              <a:t>Preguntas?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36" b="12776"/>
          <a:stretch/>
        </p:blipFill>
        <p:spPr bwMode="auto">
          <a:xfrm>
            <a:off x="827584" y="984975"/>
            <a:ext cx="7081724" cy="4888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503548" y="5690386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/>
              <a:t>La Pangea; </a:t>
            </a:r>
          </a:p>
          <a:p>
            <a:r>
              <a:rPr lang="es-MX" sz="3600" dirty="0"/>
              <a:t>cuando los continentes estaban unidos</a:t>
            </a:r>
          </a:p>
        </p:txBody>
      </p:sp>
    </p:spTree>
    <p:extLst>
      <p:ext uri="{BB962C8B-B14F-4D97-AF65-F5344CB8AC3E}">
        <p14:creationId xmlns:p14="http://schemas.microsoft.com/office/powerpoint/2010/main" val="16754135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318</TotalTime>
  <Words>165</Words>
  <Application>Microsoft Office PowerPoint</Application>
  <PresentationFormat>Presentación en pantalla (4:3)</PresentationFormat>
  <Paragraphs>46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0" baseType="lpstr">
      <vt:lpstr>Franklin Gothic Book</vt:lpstr>
      <vt:lpstr>Franklin Gothic Medium</vt:lpstr>
      <vt:lpstr>Monotype Corsiva</vt:lpstr>
      <vt:lpstr>Times New Roman</vt:lpstr>
      <vt:lpstr>Wingdings 2</vt:lpstr>
      <vt:lpstr>Viajes</vt:lpstr>
      <vt:lpstr>Geología Ambiental</vt:lpstr>
      <vt:lpstr>Recordatorio: fenómenos de la geósfera </vt:lpstr>
      <vt:lpstr>Capas de la Tierra</vt:lpstr>
      <vt:lpstr>Comportamiento rígido y plástico</vt:lpstr>
      <vt:lpstr>Tectónica de Placas</vt:lpstr>
      <vt:lpstr>El rompecabezas de la Tierra</vt:lpstr>
      <vt:lpstr>Fenómenos asociados a los límites de placas</vt:lpstr>
      <vt:lpstr>Limites Divergentes</vt:lpstr>
      <vt:lpstr>Evolucion de un límite divergente</vt:lpstr>
      <vt:lpstr>Rift del Este de Africa</vt:lpstr>
      <vt:lpstr>Cordilleras Centro-oceÁnicas</vt:lpstr>
      <vt:lpstr>Cordillera Centro-oceÁnica</vt:lpstr>
      <vt:lpstr>Rift en Islandia</vt:lpstr>
      <vt:lpstr>Vulcanismo en Islandia</vt:lpstr>
      <vt:lpstr>Límites Convergentes</vt:lpstr>
      <vt:lpstr>Partes de los límites Convergentes</vt:lpstr>
      <vt:lpstr>Limites de Placas del Pacifico</vt:lpstr>
      <vt:lpstr>La fosa o trinchera</vt:lpstr>
      <vt:lpstr>La trinchera de las Marianas</vt:lpstr>
      <vt:lpstr>El Arco Volcánico</vt:lpstr>
      <vt:lpstr>Presentación de PowerPoint</vt:lpstr>
      <vt:lpstr>El Eje Neovolcanico en Mexico</vt:lpstr>
      <vt:lpstr>Popocatepetl e Iztacihuatl</vt:lpstr>
      <vt:lpstr>Corteza oceÁnica bajo corteza oceÁnica</vt:lpstr>
      <vt:lpstr>El arco de islas</vt:lpstr>
      <vt:lpstr>Continente vs continente</vt:lpstr>
      <vt:lpstr>Cadenas de colisiÓn</vt:lpstr>
      <vt:lpstr>Los Alpes</vt:lpstr>
      <vt:lpstr>Limites Transformantes</vt:lpstr>
      <vt:lpstr>Tipos de limites transformes</vt:lpstr>
      <vt:lpstr>Falla San AndrÉs</vt:lpstr>
      <vt:lpstr>Falla San AndrÉs</vt:lpstr>
      <vt:lpstr>Falla San AndrÉs en el Golfo de California</vt:lpstr>
      <vt:lpstr>Preguntas?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Terrestres</dc:title>
  <dc:creator>Ismael</dc:creator>
  <cp:lastModifiedBy>JOSE ISMAEL MINJAREZ SOSA</cp:lastModifiedBy>
  <cp:revision>24</cp:revision>
  <dcterms:created xsi:type="dcterms:W3CDTF">2012-03-18T06:48:38Z</dcterms:created>
  <dcterms:modified xsi:type="dcterms:W3CDTF">2022-08-15T16:38:19Z</dcterms:modified>
</cp:coreProperties>
</file>