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318" r:id="rId2"/>
    <p:sldId id="319" r:id="rId3"/>
    <p:sldId id="323" r:id="rId4"/>
    <p:sldId id="320" r:id="rId5"/>
    <p:sldId id="321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FCD48-CFA8-4E43-9D26-DF18C256F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9EBBD0-B617-4D81-BF16-73D4E54F2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9715A0-5BA3-44DB-98DB-37B95647C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6AF0A4-01C3-4B97-B053-36E25CB6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B99B84-90E1-4DA8-ACA2-6F6C7871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370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E4A02-389C-4D85-96FC-97FFEDB91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EAA981-3CC9-450B-BC02-3A92A655B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589A70-4D2E-4679-B6C0-B1B4E3EDD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5C7B18-C4EA-4087-9A61-108947C26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95F77F-60C2-4E39-9E3F-116CEAD2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556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21ECB-C7E1-4F1F-83F5-4D9D7227A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643510-E256-41DC-9472-A295F5B73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A502D6-F2C8-439F-8AEF-4A43876B0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03AD27-E1A1-447E-8B3B-EE80EDD0F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85F1B3-57F5-4211-9D25-DBAAFED55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730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686FEC-5D14-4EE1-9FC7-285CB235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9FFC74-6544-4632-9F6C-8F842C1C8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04AC7C-3042-48BD-BB15-182683E6A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ED4271-FCCB-478D-81A6-5EA10D8CD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D0565C-9DDC-470E-8764-FC363BA50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FE2000-780E-425C-A1AA-6A04735E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56218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37A2C-42EF-4B06-9707-9D214DF3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011EE1-2ECE-47D9-A798-505453C84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E976E5-6E9F-4450-8884-7CEC03257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C0C30E-3FB3-4B3D-940C-E8B8CFFD7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64E0BE-B984-43F1-BF2A-AE1A6B895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E61C75C-C5E5-409E-9DD2-8B4378EC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46DDC00-BAA3-40F0-97CE-1E54C0AD1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B0EFC1-80D3-4A16-A053-54B02E58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3392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B9A67-7608-4F32-B263-94E28125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B190EE-D79C-4E6E-8D26-82B3F0234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B6DF24-2786-47DD-9235-14F91E5B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BD208C-F3F4-4F84-9071-D08922CC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524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955FB6-7023-4293-951D-AD40A6EB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506218-AD6F-4CDE-B3C1-2D82BC02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2CE097-1A4D-49B9-8EFD-271BC882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9569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EFF14-C8FE-43CF-A6F1-ED09FAFC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C68912-FD15-47B8-AD9F-128AF3A8A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79EAF8-8C20-427F-BF16-B0E6729B1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28FF76-E850-4AA1-BFBA-552BE63FC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45B203-4193-4CE4-B265-0B2C7E09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330AA1-FA63-4CF1-B3A9-A0256910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3488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40E70-87D9-42E4-B2F9-7A58433D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904269-650D-4B1E-911B-C23960D05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DDDA51-0317-42D1-9578-452CA1165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EA9426-C664-4E04-81EE-A66F05D9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D04E57-7C59-4B70-8AF4-932D0BE2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9BAF08-1C3F-4D74-A4AA-C7A5A158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174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89F3B-8827-471B-93A0-04DC7392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14E98B-2E6A-43F6-9213-B081A75C5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54406D-043C-4D43-853F-D3C013E2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F0F83F-E6F7-46EF-9EDA-12020C8A6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AE02AE-DFC0-4D87-A033-AD0397866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6389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86CE4F-AA80-49C7-B94B-AE4DB246B7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E9F704-41AE-43EA-956B-3193819FF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0D4F20-42DB-4724-B661-B8011C596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58C3AF-6916-4942-B1DF-F554F21B2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CB5403-FE18-4E44-90DA-05C2EC9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7421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91B32E-82C1-4FC8-AEBB-575802663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60C652-53C1-4B73-8551-BBE186067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77EB10-E72D-48C2-B844-298D582617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3311-F060-4421-809B-B45C6477D7DA}" type="datetimeFigureOut">
              <a:rPr lang="es-MX" smtClean="0"/>
              <a:t>15/08/2022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65F147-5496-4A21-9BE1-941449F57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CE22A4-F063-4566-B46A-E67254B3E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47ADF-2A1C-49A3-BDD0-BEFF2D64367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597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8EB6E95-9C89-4CFF-A598-F278D0DFB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74CD0F4-EA2A-4E5D-AE73-1112C1CA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F1CE54-C0CB-498B-9460-703DF2106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65403"/>
            <a:ext cx="6196391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INTRODUCCIÓN A LAS CIENCIAS AMBIENTALES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59A75B-66D9-450D-A7FE-125DC414D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2488" y="1200627"/>
            <a:ext cx="3122763" cy="44567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SEMESTRE  2022-2</a:t>
            </a:r>
          </a:p>
          <a:p>
            <a:r>
              <a:rPr 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PROFESOR: ISMAEL MINJAREZ SOSA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1EDC8FC-C3D1-4FE4-8E66-29767478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1638344-E7F0-4958-8208-ADCB82256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E1970FB-4D97-4834-84EC-E48B27CC1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A7D5D6-1774-4826-A365-56CA591C9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9CE5CDD-EDFB-416F-889C-A7DB46A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BC136B2-4D8D-4561-95D5-56167F411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C3B060E-7597-4B31-9EBE-16DBC974C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37A35E4-8449-4A65-9CFF-F87916203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5774B36-1747-45AE-82C4-C5BA90C51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022F94E-D4FB-4369-A3EE-7D82330BA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148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8EB6E95-9C89-4CFF-A598-F278D0DFB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4CD0F4-EA2A-4E5D-AE73-1112C1CA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79C979-AA31-4660-8357-E5260EA7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6" y="1104146"/>
            <a:ext cx="5258074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PRESENTACIÓN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D6A173-22BF-4B50-A467-882F94FE631F}"/>
              </a:ext>
            </a:extLst>
          </p:cNvPr>
          <p:cNvSpPr txBox="1"/>
          <p:nvPr/>
        </p:nvSpPr>
        <p:spPr>
          <a:xfrm>
            <a:off x="7426113" y="522890"/>
            <a:ext cx="3122763" cy="4456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EDC8FC-C3D1-4FE4-8E66-29767478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638344-E7F0-4958-8208-ADCB82256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1970FB-4D97-4834-84EC-E48B27CC1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EA7D5D6-1774-4826-A365-56CA591C9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9CE5CDD-EDFB-416F-889C-A7DB46A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C136B2-4D8D-4561-95D5-56167F411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C3B060E-7597-4B31-9EBE-16DBC974C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7A35E4-8449-4A65-9CFF-F87916203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774B36-1747-45AE-82C4-C5BA90C51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22F94E-D4FB-4369-A3EE-7D82330BA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111FA5B-3C16-4E42-9A3F-7619A5689C5F}"/>
              </a:ext>
            </a:extLst>
          </p:cNvPr>
          <p:cNvSpPr txBox="1"/>
          <p:nvPr/>
        </p:nvSpPr>
        <p:spPr>
          <a:xfrm>
            <a:off x="5609644" y="781929"/>
            <a:ext cx="6096000" cy="452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Materia introductoria que tiene por objeto el presentar al estudiante un panorama general del medio Ambiente, las afectaciones de la actividad humana en él y las alternativas de la ingeniería para proporcionar soluciones a los problemas ambientales.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describirá el campo de acción de la ciencia e ingeniería ambiental, así como casos reales de contingencias ambientales y cómo se resolvieron.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Se analizarán las causas del desequilibrio ecológico y las estrategias seguidas para prevenir y corregir la contaminación ambiental.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promoverá el desarrollo de capacidades y actitudes en los estudiantes para resolver problemas con relación e influencia sobre el medio ambiente. 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8EB6E95-9C89-4CFF-A598-F278D0DFB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4CD0F4-EA2A-4E5D-AE73-1112C1CA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79C979-AA31-4660-8357-E5260EA7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6" y="1104146"/>
            <a:ext cx="5258074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5400" dirty="0">
                <a:solidFill>
                  <a:schemeClr val="accent5">
                    <a:lumMod val="75000"/>
                  </a:schemeClr>
                </a:solidFill>
              </a:rPr>
              <a:t>OBJETIVOS</a:t>
            </a:r>
            <a:endParaRPr lang="en-US" sz="5200" kern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D6A173-22BF-4B50-A467-882F94FE631F}"/>
              </a:ext>
            </a:extLst>
          </p:cNvPr>
          <p:cNvSpPr txBox="1"/>
          <p:nvPr/>
        </p:nvSpPr>
        <p:spPr>
          <a:xfrm>
            <a:off x="7426113" y="522890"/>
            <a:ext cx="3122763" cy="4456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EDC8FC-C3D1-4FE4-8E66-29767478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638344-E7F0-4958-8208-ADCB82256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1970FB-4D97-4834-84EC-E48B27CC1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EA7D5D6-1774-4826-A365-56CA591C9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9CE5CDD-EDFB-416F-889C-A7DB46A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C136B2-4D8D-4561-95D5-56167F411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C3B060E-7597-4B31-9EBE-16DBC974C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7A35E4-8449-4A65-9CFF-F87916203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774B36-1747-45AE-82C4-C5BA90C51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22F94E-D4FB-4369-A3EE-7D82330BA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111FA5B-3C16-4E42-9A3F-7619A5689C5F}"/>
              </a:ext>
            </a:extLst>
          </p:cNvPr>
          <p:cNvSpPr txBox="1"/>
          <p:nvPr/>
        </p:nvSpPr>
        <p:spPr>
          <a:xfrm>
            <a:off x="5609644" y="781929"/>
            <a:ext cx="60960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2ECA082-2212-4561-8FD4-85067D79A870}"/>
              </a:ext>
            </a:extLst>
          </p:cNvPr>
          <p:cNvSpPr txBox="1"/>
          <p:nvPr/>
        </p:nvSpPr>
        <p:spPr>
          <a:xfrm>
            <a:off x="5336421" y="1408184"/>
            <a:ext cx="6170022" cy="4545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Describe los componentes del Medio Ambiente.</a:t>
            </a:r>
            <a:endParaRPr lang="es-MX" sz="24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Define el concepto de sustentabilidad.</a:t>
            </a:r>
            <a:endParaRPr lang="es-MX" sz="24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Describe el papel profesional del Ingeniero en ciencias ambientales.</a:t>
            </a:r>
            <a:endParaRPr lang="es-MX" sz="24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Describe la estructura y funcionamiento de los ecosistemas.</a:t>
            </a:r>
            <a:endParaRPr lang="es-MX" sz="24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Describe los impactos recíprocos entre la naturaleza y los humanos</a:t>
            </a:r>
            <a:endParaRPr lang="es-MX" sz="24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 los riesgos naturales y los fenómenos globales y puntuales que generan contaminación ambiental.</a:t>
            </a:r>
            <a:endParaRPr lang="es-MX" sz="2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8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Ejemplifica las relaciones entre política y medio ambiente.</a:t>
            </a:r>
            <a:endParaRPr lang="es-MX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23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9C979-AA31-4660-8357-E5260EA7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390" y="937250"/>
            <a:ext cx="4480802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PROGRAMA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EE4F7D7-2E64-4EA1-B8C8-2041B8DB1D69}"/>
              </a:ext>
            </a:extLst>
          </p:cNvPr>
          <p:cNvSpPr txBox="1"/>
          <p:nvPr/>
        </p:nvSpPr>
        <p:spPr>
          <a:xfrm>
            <a:off x="4511040" y="375511"/>
            <a:ext cx="741099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Introducción y definiciones: Sistemas Naturales, Medio Ambiente, sus componentes físicos, químicos, biológicos y antrópicos y el papel del Ingeniero en Ciencia Ambiental.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Ciencia Ambiental y la sustentabilidad: Demografía, deterioro ambiental, impactos recíprocos, desarrollo sustentable.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ecosistemas y su funcionamiento (agua, aire, suelo, biota).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Energía y medio ambiente: Flujos de energía y suministros energéticos, ciclos biogeoquímicos.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 Riesgos Naturales y su relación con los seres humanos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Problemas ambientales globales: Efecto invernadero, adelgazamiento de la capa de ozono, desertificación, lluvia ácida, pérdida de biodiversidad, etc.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polución ambiental  y salud humana: aire, suelo y agua.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Alternativas </a:t>
            </a:r>
            <a:r>
              <a:rPr kumimoji="0" lang="es-MX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tecnológic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Política y Medio Ambiente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472C1E-4D78-455D-A42B-C2C0E98A9129}"/>
              </a:ext>
            </a:extLst>
          </p:cNvPr>
          <p:cNvSpPr txBox="1"/>
          <p:nvPr/>
        </p:nvSpPr>
        <p:spPr>
          <a:xfrm>
            <a:off x="4876800" y="5982789"/>
            <a:ext cx="708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BIBLIOGRAFÍA: SE IRA SEÑALANDO CONFORME SE DESARROLLE EL CURSO</a:t>
            </a:r>
          </a:p>
        </p:txBody>
      </p:sp>
    </p:spTree>
    <p:extLst>
      <p:ext uri="{BB962C8B-B14F-4D97-AF65-F5344CB8AC3E}">
        <p14:creationId xmlns:p14="http://schemas.microsoft.com/office/powerpoint/2010/main" val="368671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9C979-AA31-4660-8357-E5260EA7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390" y="937250"/>
            <a:ext cx="4480802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dirty="0">
                <a:solidFill>
                  <a:schemeClr val="tx2"/>
                </a:solidFill>
              </a:rPr>
              <a:t>EVALUACIÓN</a:t>
            </a:r>
            <a:endParaRPr lang="en-US" sz="52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EE4F7D7-2E64-4EA1-B8C8-2041B8DB1D69}"/>
              </a:ext>
            </a:extLst>
          </p:cNvPr>
          <p:cNvSpPr txBox="1"/>
          <p:nvPr/>
        </p:nvSpPr>
        <p:spPr>
          <a:xfrm>
            <a:off x="4634812" y="1985184"/>
            <a:ext cx="723497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TAREAS.-                                                     30 %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ELABORACIÓN DE GLOSARIO                  30%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TRABAJO FINAL                                          20%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PARTICIPACIÓN EN FORO DE DEBATE    20%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D21E8B4-2D46-4AA3-8E12-771F1740BBF2}"/>
              </a:ext>
            </a:extLst>
          </p:cNvPr>
          <p:cNvSpPr txBox="1"/>
          <p:nvPr/>
        </p:nvSpPr>
        <p:spPr>
          <a:xfrm>
            <a:off x="10328366" y="207856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65605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348</Words>
  <Application>Microsoft Office PowerPoint</Application>
  <PresentationFormat>Panorámica</PresentationFormat>
  <Paragraphs>34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1_Tema de Office</vt:lpstr>
      <vt:lpstr>INTRODUCCIÓN A LAS CIENCIAS AMBIENTALES</vt:lpstr>
      <vt:lpstr>PRESENTACIÓN</vt:lpstr>
      <vt:lpstr>OBJETIVOS</vt:lpstr>
      <vt:lpstr>PROGRAMA</vt:lpstr>
      <vt:lpstr>EVALUACIÓN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LAS CIENCIAS AMBIENTALES</dc:title>
  <dc:creator>JOSE ISMAEL MINJAREZ SOSA</dc:creator>
  <cp:lastModifiedBy>JOSE ISMAEL MINJAREZ SOSA</cp:lastModifiedBy>
  <cp:revision>4</cp:revision>
  <dcterms:created xsi:type="dcterms:W3CDTF">2020-08-17T16:48:44Z</dcterms:created>
  <dcterms:modified xsi:type="dcterms:W3CDTF">2022-08-15T15:19:16Z</dcterms:modified>
</cp:coreProperties>
</file>