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337" r:id="rId4"/>
    <p:sldId id="258" r:id="rId5"/>
    <p:sldId id="336" r:id="rId6"/>
    <p:sldId id="259" r:id="rId7"/>
    <p:sldId id="260" r:id="rId8"/>
    <p:sldId id="266" r:id="rId9"/>
    <p:sldId id="298" r:id="rId10"/>
    <p:sldId id="299" r:id="rId11"/>
    <p:sldId id="267" r:id="rId12"/>
    <p:sldId id="417" r:id="rId13"/>
    <p:sldId id="441" r:id="rId14"/>
    <p:sldId id="268" r:id="rId15"/>
    <p:sldId id="309" r:id="rId16"/>
    <p:sldId id="271" r:id="rId17"/>
    <p:sldId id="270" r:id="rId18"/>
    <p:sldId id="275" r:id="rId19"/>
    <p:sldId id="305" r:id="rId20"/>
    <p:sldId id="419" r:id="rId21"/>
    <p:sldId id="279" r:id="rId22"/>
    <p:sldId id="420" r:id="rId23"/>
    <p:sldId id="421" r:id="rId24"/>
    <p:sldId id="422" r:id="rId25"/>
    <p:sldId id="285" r:id="rId26"/>
    <p:sldId id="294" r:id="rId27"/>
    <p:sldId id="293" r:id="rId28"/>
    <p:sldId id="424" r:id="rId29"/>
    <p:sldId id="425" r:id="rId30"/>
    <p:sldId id="426" r:id="rId31"/>
    <p:sldId id="427" r:id="rId32"/>
    <p:sldId id="297" r:id="rId33"/>
    <p:sldId id="301" r:id="rId34"/>
    <p:sldId id="289" r:id="rId35"/>
    <p:sldId id="429" r:id="rId36"/>
    <p:sldId id="430" r:id="rId37"/>
    <p:sldId id="302" r:id="rId38"/>
    <p:sldId id="280" r:id="rId39"/>
    <p:sldId id="281" r:id="rId40"/>
    <p:sldId id="431" r:id="rId41"/>
    <p:sldId id="432" r:id="rId42"/>
    <p:sldId id="433" r:id="rId43"/>
    <p:sldId id="296" r:id="rId44"/>
    <p:sldId id="435" r:id="rId45"/>
    <p:sldId id="440" r:id="rId4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B2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8" d="100"/>
        <a:sy n="14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81E025-3523-43AE-90E6-2286E0874EC0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4899B62-E659-49B9-BBBF-B488E1191074}">
      <dgm:prSet custT="1"/>
      <dgm:spPr/>
      <dgm:t>
        <a:bodyPr/>
        <a:lstStyle/>
        <a:p>
          <a:pPr rtl="0"/>
          <a:r>
            <a:rPr lang="es-MX" sz="2400" b="1"/>
            <a:t>Construcción</a:t>
          </a:r>
          <a:endParaRPr lang="es-MX" sz="2400"/>
        </a:p>
      </dgm:t>
    </dgm:pt>
    <dgm:pt modelId="{D729427C-98F5-421A-A0BA-C2F9FF4D711E}" type="parTrans" cxnId="{4542224E-A22A-4527-AE14-E2A83B3CFF0E}">
      <dgm:prSet/>
      <dgm:spPr/>
      <dgm:t>
        <a:bodyPr/>
        <a:lstStyle/>
        <a:p>
          <a:endParaRPr lang="es-MX"/>
        </a:p>
      </dgm:t>
    </dgm:pt>
    <dgm:pt modelId="{E5F9358B-4A66-4A5B-92C5-9917404682AB}" type="sibTrans" cxnId="{4542224E-A22A-4527-AE14-E2A83B3CFF0E}">
      <dgm:prSet/>
      <dgm:spPr/>
      <dgm:t>
        <a:bodyPr/>
        <a:lstStyle/>
        <a:p>
          <a:endParaRPr lang="es-MX"/>
        </a:p>
      </dgm:t>
    </dgm:pt>
    <dgm:pt modelId="{DCDB6658-F987-4E80-A5E4-2D7F5BA99A2E}">
      <dgm:prSet custT="1"/>
      <dgm:spPr/>
      <dgm:t>
        <a:bodyPr/>
        <a:lstStyle/>
        <a:p>
          <a:pPr rtl="0"/>
          <a:r>
            <a:rPr lang="es-MX" sz="3200"/>
            <a:t>Piedra, arena, Grava, Caliza</a:t>
          </a:r>
        </a:p>
      </dgm:t>
    </dgm:pt>
    <dgm:pt modelId="{310A242D-04B6-4B15-A448-576612E99ECB}" type="parTrans" cxnId="{CD81F57A-70C6-42A2-BF57-6C2D8FAEAB33}">
      <dgm:prSet/>
      <dgm:spPr/>
      <dgm:t>
        <a:bodyPr/>
        <a:lstStyle/>
        <a:p>
          <a:endParaRPr lang="es-MX"/>
        </a:p>
      </dgm:t>
    </dgm:pt>
    <dgm:pt modelId="{417F0BBD-6082-4C0F-A829-51A91336C0C9}" type="sibTrans" cxnId="{CD81F57A-70C6-42A2-BF57-6C2D8FAEAB33}">
      <dgm:prSet/>
      <dgm:spPr/>
      <dgm:t>
        <a:bodyPr/>
        <a:lstStyle/>
        <a:p>
          <a:endParaRPr lang="es-MX"/>
        </a:p>
      </dgm:t>
    </dgm:pt>
    <dgm:pt modelId="{617D0EBB-EB63-40FF-801F-8951086D3B22}">
      <dgm:prSet custT="1"/>
      <dgm:spPr/>
      <dgm:t>
        <a:bodyPr/>
        <a:lstStyle/>
        <a:p>
          <a:pPr rtl="0"/>
          <a:r>
            <a:rPr lang="es-MX" sz="2800" b="1"/>
            <a:t>Minerales No Metálicos</a:t>
          </a:r>
          <a:endParaRPr lang="es-MX" sz="2800"/>
        </a:p>
      </dgm:t>
    </dgm:pt>
    <dgm:pt modelId="{649C7E40-5C78-4FBD-8EAF-8B88981E1844}" type="parTrans" cxnId="{F1A3E5CF-B4A4-42CD-9E2D-66287D0477CF}">
      <dgm:prSet/>
      <dgm:spPr/>
      <dgm:t>
        <a:bodyPr/>
        <a:lstStyle/>
        <a:p>
          <a:endParaRPr lang="es-MX"/>
        </a:p>
      </dgm:t>
    </dgm:pt>
    <dgm:pt modelId="{45F2333E-9A8A-4149-AB0E-5411B771B935}" type="sibTrans" cxnId="{F1A3E5CF-B4A4-42CD-9E2D-66287D0477CF}">
      <dgm:prSet/>
      <dgm:spPr/>
      <dgm:t>
        <a:bodyPr/>
        <a:lstStyle/>
        <a:p>
          <a:endParaRPr lang="es-MX"/>
        </a:p>
      </dgm:t>
    </dgm:pt>
    <dgm:pt modelId="{E1A47FBC-745F-46F6-9458-00BDE9A628BB}">
      <dgm:prSet custT="1"/>
      <dgm:spPr/>
      <dgm:t>
        <a:bodyPr/>
        <a:lstStyle/>
        <a:p>
          <a:pPr rtl="0"/>
          <a:r>
            <a:rPr lang="es-MX" sz="2000" dirty="0"/>
            <a:t>Azufre, Yeso, Grafito, Barita, Sal, arcilla, </a:t>
          </a:r>
          <a:r>
            <a:rPr lang="es-MX" sz="2000" dirty="0" err="1"/>
            <a:t>Feldspato</a:t>
          </a:r>
          <a:r>
            <a:rPr lang="es-MX" sz="2000" dirty="0"/>
            <a:t>, Gemas, Abrasivos, </a:t>
          </a:r>
          <a:r>
            <a:rPr lang="es-MX" sz="2000" dirty="0" err="1"/>
            <a:t>Borax</a:t>
          </a:r>
          <a:r>
            <a:rPr lang="es-MX" sz="2000" dirty="0"/>
            <a:t>, Carbonato, Magnesio, Potasio, Fosfatos, </a:t>
          </a:r>
          <a:r>
            <a:rPr lang="es-MX" sz="2000" dirty="0" err="1"/>
            <a:t>Silica</a:t>
          </a:r>
          <a:r>
            <a:rPr lang="es-MX" sz="2000" dirty="0"/>
            <a:t>, Fluorita, Asbestos, Mica </a:t>
          </a:r>
        </a:p>
      </dgm:t>
    </dgm:pt>
    <dgm:pt modelId="{6FD1A823-82AC-415D-83E6-8B6A2AE474CC}" type="parTrans" cxnId="{6B357F4C-66BC-4E8E-9261-844337BFD984}">
      <dgm:prSet/>
      <dgm:spPr/>
      <dgm:t>
        <a:bodyPr/>
        <a:lstStyle/>
        <a:p>
          <a:endParaRPr lang="es-MX"/>
        </a:p>
      </dgm:t>
    </dgm:pt>
    <dgm:pt modelId="{88ABEFBD-FE0D-40F6-99BB-2F2CF9CCF823}" type="sibTrans" cxnId="{6B357F4C-66BC-4E8E-9261-844337BFD984}">
      <dgm:prSet/>
      <dgm:spPr/>
      <dgm:t>
        <a:bodyPr/>
        <a:lstStyle/>
        <a:p>
          <a:endParaRPr lang="es-MX"/>
        </a:p>
      </dgm:t>
    </dgm:pt>
    <dgm:pt modelId="{CF8AB076-32BC-41B2-BBDA-61661BD2C9F7}" type="pres">
      <dgm:prSet presAssocID="{7E81E025-3523-43AE-90E6-2286E0874EC0}" presName="matrix" presStyleCnt="0">
        <dgm:presLayoutVars>
          <dgm:chMax val="1"/>
          <dgm:dir/>
          <dgm:resizeHandles val="exact"/>
        </dgm:presLayoutVars>
      </dgm:prSet>
      <dgm:spPr/>
    </dgm:pt>
    <dgm:pt modelId="{BEE7A371-3110-45A8-BD58-04F2F4917043}" type="pres">
      <dgm:prSet presAssocID="{7E81E025-3523-43AE-90E6-2286E0874EC0}" presName="diamond" presStyleLbl="bgShp" presStyleIdx="0" presStyleCnt="1"/>
      <dgm:spPr/>
    </dgm:pt>
    <dgm:pt modelId="{9C7F4A1F-7FEA-47AD-BD6C-7D4A5E0BECB7}" type="pres">
      <dgm:prSet presAssocID="{7E81E025-3523-43AE-90E6-2286E0874EC0}" presName="quad1" presStyleLbl="node1" presStyleIdx="0" presStyleCnt="4" custScaleX="120101" custLinFactNeighborX="-14296" custLinFactNeighborY="-1702">
        <dgm:presLayoutVars>
          <dgm:chMax val="0"/>
          <dgm:chPref val="0"/>
          <dgm:bulletEnabled val="1"/>
        </dgm:presLayoutVars>
      </dgm:prSet>
      <dgm:spPr/>
    </dgm:pt>
    <dgm:pt modelId="{74968934-F0F2-4031-A84B-F986BE37DE6A}" type="pres">
      <dgm:prSet presAssocID="{7E81E025-3523-43AE-90E6-2286E0874EC0}" presName="quad2" presStyleLbl="node1" presStyleIdx="1" presStyleCnt="4" custScaleX="135066" custLinFactNeighborX="12069" custLinFactNeighborY="-1702">
        <dgm:presLayoutVars>
          <dgm:chMax val="0"/>
          <dgm:chPref val="0"/>
          <dgm:bulletEnabled val="1"/>
        </dgm:presLayoutVars>
      </dgm:prSet>
      <dgm:spPr/>
    </dgm:pt>
    <dgm:pt modelId="{73F728E9-C576-4523-ABFE-B096270C7DBD}" type="pres">
      <dgm:prSet presAssocID="{7E81E025-3523-43AE-90E6-2286E0874EC0}" presName="quad3" presStyleLbl="node1" presStyleIdx="2" presStyleCnt="4" custScaleX="115645" custScaleY="98687" custLinFactNeighborX="-9710" custLinFactNeighborY="656">
        <dgm:presLayoutVars>
          <dgm:chMax val="0"/>
          <dgm:chPref val="0"/>
          <dgm:bulletEnabled val="1"/>
        </dgm:presLayoutVars>
      </dgm:prSet>
      <dgm:spPr/>
    </dgm:pt>
    <dgm:pt modelId="{B4A86ABA-09E9-4894-8187-45E56B44F9EC}" type="pres">
      <dgm:prSet presAssocID="{7E81E025-3523-43AE-90E6-2286E0874EC0}" presName="quad4" presStyleLbl="node1" presStyleIdx="3" presStyleCnt="4" custScaleX="136823" custScaleY="113628" custLinFactNeighborX="9710" custLinFactNeighborY="997">
        <dgm:presLayoutVars>
          <dgm:chMax val="0"/>
          <dgm:chPref val="0"/>
          <dgm:bulletEnabled val="1"/>
        </dgm:presLayoutVars>
      </dgm:prSet>
      <dgm:spPr/>
    </dgm:pt>
  </dgm:ptLst>
  <dgm:cxnLst>
    <dgm:cxn modelId="{16301A1C-F3BF-46DC-ACDD-22F3C70F7574}" type="presOf" srcId="{617D0EBB-EB63-40FF-801F-8951086D3B22}" destId="{73F728E9-C576-4523-ABFE-B096270C7DBD}" srcOrd="0" destOrd="0" presId="urn:microsoft.com/office/officeart/2005/8/layout/matrix3"/>
    <dgm:cxn modelId="{079A5D6C-96E9-4A45-8C64-6DC581AC4695}" type="presOf" srcId="{DCDB6658-F987-4E80-A5E4-2D7F5BA99A2E}" destId="{74968934-F0F2-4031-A84B-F986BE37DE6A}" srcOrd="0" destOrd="0" presId="urn:microsoft.com/office/officeart/2005/8/layout/matrix3"/>
    <dgm:cxn modelId="{6B357F4C-66BC-4E8E-9261-844337BFD984}" srcId="{7E81E025-3523-43AE-90E6-2286E0874EC0}" destId="{E1A47FBC-745F-46F6-9458-00BDE9A628BB}" srcOrd="3" destOrd="0" parTransId="{6FD1A823-82AC-415D-83E6-8B6A2AE474CC}" sibTransId="{88ABEFBD-FE0D-40F6-99BB-2F2CF9CCF823}"/>
    <dgm:cxn modelId="{4542224E-A22A-4527-AE14-E2A83B3CFF0E}" srcId="{7E81E025-3523-43AE-90E6-2286E0874EC0}" destId="{44899B62-E659-49B9-BBBF-B488E1191074}" srcOrd="0" destOrd="0" parTransId="{D729427C-98F5-421A-A0BA-C2F9FF4D711E}" sibTransId="{E5F9358B-4A66-4A5B-92C5-9917404682AB}"/>
    <dgm:cxn modelId="{CD81F57A-70C6-42A2-BF57-6C2D8FAEAB33}" srcId="{7E81E025-3523-43AE-90E6-2286E0874EC0}" destId="{DCDB6658-F987-4E80-A5E4-2D7F5BA99A2E}" srcOrd="1" destOrd="0" parTransId="{310A242D-04B6-4B15-A448-576612E99ECB}" sibTransId="{417F0BBD-6082-4C0F-A829-51A91336C0C9}"/>
    <dgm:cxn modelId="{A74D019E-76C5-48F9-A6AD-105EC14F9EC3}" type="presOf" srcId="{44899B62-E659-49B9-BBBF-B488E1191074}" destId="{9C7F4A1F-7FEA-47AD-BD6C-7D4A5E0BECB7}" srcOrd="0" destOrd="0" presId="urn:microsoft.com/office/officeart/2005/8/layout/matrix3"/>
    <dgm:cxn modelId="{78A793A9-EB3B-462C-95FD-49EC6E36F877}" type="presOf" srcId="{E1A47FBC-745F-46F6-9458-00BDE9A628BB}" destId="{B4A86ABA-09E9-4894-8187-45E56B44F9EC}" srcOrd="0" destOrd="0" presId="urn:microsoft.com/office/officeart/2005/8/layout/matrix3"/>
    <dgm:cxn modelId="{AFF4C9CE-8A4E-42A7-B247-8DB7B376B044}" type="presOf" srcId="{7E81E025-3523-43AE-90E6-2286E0874EC0}" destId="{CF8AB076-32BC-41B2-BBDA-61661BD2C9F7}" srcOrd="0" destOrd="0" presId="urn:microsoft.com/office/officeart/2005/8/layout/matrix3"/>
    <dgm:cxn modelId="{F1A3E5CF-B4A4-42CD-9E2D-66287D0477CF}" srcId="{7E81E025-3523-43AE-90E6-2286E0874EC0}" destId="{617D0EBB-EB63-40FF-801F-8951086D3B22}" srcOrd="2" destOrd="0" parTransId="{649C7E40-5C78-4FBD-8EAF-8B88981E1844}" sibTransId="{45F2333E-9A8A-4149-AB0E-5411B771B935}"/>
    <dgm:cxn modelId="{9ABB1BD2-40D6-43CB-999C-1495C3533E00}" type="presParOf" srcId="{CF8AB076-32BC-41B2-BBDA-61661BD2C9F7}" destId="{BEE7A371-3110-45A8-BD58-04F2F4917043}" srcOrd="0" destOrd="0" presId="urn:microsoft.com/office/officeart/2005/8/layout/matrix3"/>
    <dgm:cxn modelId="{E7E3EA42-946F-4D3C-A7F6-BF2520A8D115}" type="presParOf" srcId="{CF8AB076-32BC-41B2-BBDA-61661BD2C9F7}" destId="{9C7F4A1F-7FEA-47AD-BD6C-7D4A5E0BECB7}" srcOrd="1" destOrd="0" presId="urn:microsoft.com/office/officeart/2005/8/layout/matrix3"/>
    <dgm:cxn modelId="{F7932121-78ED-4512-896D-F56498BAA324}" type="presParOf" srcId="{CF8AB076-32BC-41B2-BBDA-61661BD2C9F7}" destId="{74968934-F0F2-4031-A84B-F986BE37DE6A}" srcOrd="2" destOrd="0" presId="urn:microsoft.com/office/officeart/2005/8/layout/matrix3"/>
    <dgm:cxn modelId="{BF9840D2-EB13-486F-A479-04D26BDE3097}" type="presParOf" srcId="{CF8AB076-32BC-41B2-BBDA-61661BD2C9F7}" destId="{73F728E9-C576-4523-ABFE-B096270C7DBD}" srcOrd="3" destOrd="0" presId="urn:microsoft.com/office/officeart/2005/8/layout/matrix3"/>
    <dgm:cxn modelId="{CD4BFA09-6975-42A0-89B9-17BFC40F4AF5}" type="presParOf" srcId="{CF8AB076-32BC-41B2-BBDA-61661BD2C9F7}" destId="{B4A86ABA-09E9-4894-8187-45E56B44F9E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0F40DA-C1D4-415E-A493-81A2BBA2B109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MX"/>
        </a:p>
      </dgm:t>
    </dgm:pt>
    <dgm:pt modelId="{695E4B23-57BE-4337-A874-C9D3EC42C797}">
      <dgm:prSet/>
      <dgm:spPr/>
      <dgm:t>
        <a:bodyPr/>
        <a:lstStyle/>
        <a:p>
          <a:pPr rtl="0"/>
          <a:r>
            <a:rPr lang="es-MX"/>
            <a:t>Minerales Metálicos</a:t>
          </a:r>
        </a:p>
      </dgm:t>
    </dgm:pt>
    <dgm:pt modelId="{F715D59C-5C52-479C-B94E-FC51D948FED6}" type="parTrans" cxnId="{11694501-B3F9-41DB-A33E-CA082109DA00}">
      <dgm:prSet/>
      <dgm:spPr/>
      <dgm:t>
        <a:bodyPr/>
        <a:lstStyle/>
        <a:p>
          <a:endParaRPr lang="es-MX"/>
        </a:p>
      </dgm:t>
    </dgm:pt>
    <dgm:pt modelId="{76DB1762-DC90-4989-AD38-11B360F2E433}" type="sibTrans" cxnId="{11694501-B3F9-41DB-A33E-CA082109DA00}">
      <dgm:prSet/>
      <dgm:spPr/>
      <dgm:t>
        <a:bodyPr/>
        <a:lstStyle/>
        <a:p>
          <a:endParaRPr lang="es-MX"/>
        </a:p>
      </dgm:t>
    </dgm:pt>
    <dgm:pt modelId="{A07DC38D-63FD-4B94-A6A3-02E015300A42}">
      <dgm:prSet/>
      <dgm:spPr/>
      <dgm:t>
        <a:bodyPr/>
        <a:lstStyle/>
        <a:p>
          <a:pPr rtl="0"/>
          <a:r>
            <a:rPr lang="es-MX"/>
            <a:t>•Ferrosos: fierro, acero, Cobalto, Niquel</a:t>
          </a:r>
        </a:p>
      </dgm:t>
    </dgm:pt>
    <dgm:pt modelId="{479E1795-2941-4983-9AB5-C07AD1F9AE13}" type="parTrans" cxnId="{19E09F1C-616D-4399-AC20-21B81B969977}">
      <dgm:prSet/>
      <dgm:spPr/>
      <dgm:t>
        <a:bodyPr/>
        <a:lstStyle/>
        <a:p>
          <a:endParaRPr lang="es-MX"/>
        </a:p>
      </dgm:t>
    </dgm:pt>
    <dgm:pt modelId="{93340B2D-FD73-43CF-B7F2-5155F88B19F6}" type="sibTrans" cxnId="{19E09F1C-616D-4399-AC20-21B81B969977}">
      <dgm:prSet/>
      <dgm:spPr/>
      <dgm:t>
        <a:bodyPr/>
        <a:lstStyle/>
        <a:p>
          <a:endParaRPr lang="es-MX"/>
        </a:p>
      </dgm:t>
    </dgm:pt>
    <dgm:pt modelId="{5EEC5339-14A3-4775-8398-F73A7C06B5A4}">
      <dgm:prSet/>
      <dgm:spPr/>
      <dgm:t>
        <a:bodyPr/>
        <a:lstStyle/>
        <a:p>
          <a:pPr rtl="0"/>
          <a:r>
            <a:rPr lang="es-MX"/>
            <a:t>•No Ferrosos: Cobre, Zinc, estaño, plomo, Aluminio, Titanio, Manganeso, Mercurio, Vanadio, Molibdeno, Tungsteno, plata, oro, platino.</a:t>
          </a:r>
        </a:p>
      </dgm:t>
    </dgm:pt>
    <dgm:pt modelId="{89B01C91-4F91-46C4-8E62-89EBA9357912}" type="parTrans" cxnId="{16CACDF8-E0C1-4FC7-BC78-DE2959DAE8D2}">
      <dgm:prSet/>
      <dgm:spPr/>
      <dgm:t>
        <a:bodyPr/>
        <a:lstStyle/>
        <a:p>
          <a:endParaRPr lang="es-MX"/>
        </a:p>
      </dgm:t>
    </dgm:pt>
    <dgm:pt modelId="{F41C7EFB-84C5-4E4B-AA36-D4CABF2B3B6E}" type="sibTrans" cxnId="{16CACDF8-E0C1-4FC7-BC78-DE2959DAE8D2}">
      <dgm:prSet/>
      <dgm:spPr/>
      <dgm:t>
        <a:bodyPr/>
        <a:lstStyle/>
        <a:p>
          <a:endParaRPr lang="es-MX"/>
        </a:p>
      </dgm:t>
    </dgm:pt>
    <dgm:pt modelId="{EC959A7C-94C2-4E2E-8A85-466E829EF6A3}" type="pres">
      <dgm:prSet presAssocID="{250F40DA-C1D4-415E-A493-81A2BBA2B109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ABE86DC6-44D7-4ABD-BEEC-173A045A90F5}" type="pres">
      <dgm:prSet presAssocID="{695E4B23-57BE-4337-A874-C9D3EC42C797}" presName="circle1" presStyleLbl="node1" presStyleIdx="0" presStyleCnt="3"/>
      <dgm:spPr/>
    </dgm:pt>
    <dgm:pt modelId="{2DB4A1F6-8BBA-4550-898B-EE7B4D8392A0}" type="pres">
      <dgm:prSet presAssocID="{695E4B23-57BE-4337-A874-C9D3EC42C797}" presName="space" presStyleCnt="0"/>
      <dgm:spPr/>
    </dgm:pt>
    <dgm:pt modelId="{EA3897CF-172F-4178-BBDD-0791E6BD1C09}" type="pres">
      <dgm:prSet presAssocID="{695E4B23-57BE-4337-A874-C9D3EC42C797}" presName="rect1" presStyleLbl="alignAcc1" presStyleIdx="0" presStyleCnt="3"/>
      <dgm:spPr/>
    </dgm:pt>
    <dgm:pt modelId="{6F8DB925-41F4-4BAA-B519-3C14FE865D0A}" type="pres">
      <dgm:prSet presAssocID="{A07DC38D-63FD-4B94-A6A3-02E015300A42}" presName="vertSpace2" presStyleLbl="node1" presStyleIdx="0" presStyleCnt="3"/>
      <dgm:spPr/>
    </dgm:pt>
    <dgm:pt modelId="{7B3D3E4F-5728-4220-AD35-909AE1D99327}" type="pres">
      <dgm:prSet presAssocID="{A07DC38D-63FD-4B94-A6A3-02E015300A42}" presName="circle2" presStyleLbl="node1" presStyleIdx="1" presStyleCnt="3"/>
      <dgm:spPr/>
    </dgm:pt>
    <dgm:pt modelId="{17AD0FD1-8341-40FE-BD4C-D8BC665BED45}" type="pres">
      <dgm:prSet presAssocID="{A07DC38D-63FD-4B94-A6A3-02E015300A42}" presName="rect2" presStyleLbl="alignAcc1" presStyleIdx="1" presStyleCnt="3"/>
      <dgm:spPr/>
    </dgm:pt>
    <dgm:pt modelId="{9ED4D338-EACF-451A-BD33-048D781398B5}" type="pres">
      <dgm:prSet presAssocID="{5EEC5339-14A3-4775-8398-F73A7C06B5A4}" presName="vertSpace3" presStyleLbl="node1" presStyleIdx="1" presStyleCnt="3"/>
      <dgm:spPr/>
    </dgm:pt>
    <dgm:pt modelId="{64DAE1B4-79CF-4B91-8867-273E870A4BE3}" type="pres">
      <dgm:prSet presAssocID="{5EEC5339-14A3-4775-8398-F73A7C06B5A4}" presName="circle3" presStyleLbl="node1" presStyleIdx="2" presStyleCnt="3"/>
      <dgm:spPr/>
    </dgm:pt>
    <dgm:pt modelId="{563ED477-F7B5-489B-9A04-F4C01BCDC11E}" type="pres">
      <dgm:prSet presAssocID="{5EEC5339-14A3-4775-8398-F73A7C06B5A4}" presName="rect3" presStyleLbl="alignAcc1" presStyleIdx="2" presStyleCnt="3"/>
      <dgm:spPr/>
    </dgm:pt>
    <dgm:pt modelId="{2DD28BE3-AF97-44CF-BB84-6D6439066E74}" type="pres">
      <dgm:prSet presAssocID="{695E4B23-57BE-4337-A874-C9D3EC42C797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FE34B6AD-7D18-43A0-B115-1BA92D8179BD}" type="pres">
      <dgm:prSet presAssocID="{A07DC38D-63FD-4B94-A6A3-02E015300A42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9B373D89-9D26-4692-9AF4-2E6A14A6AEA5}" type="pres">
      <dgm:prSet presAssocID="{5EEC5339-14A3-4775-8398-F73A7C06B5A4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11694501-B3F9-41DB-A33E-CA082109DA00}" srcId="{250F40DA-C1D4-415E-A493-81A2BBA2B109}" destId="{695E4B23-57BE-4337-A874-C9D3EC42C797}" srcOrd="0" destOrd="0" parTransId="{F715D59C-5C52-479C-B94E-FC51D948FED6}" sibTransId="{76DB1762-DC90-4989-AD38-11B360F2E433}"/>
    <dgm:cxn modelId="{2E937D0A-ACE2-405B-8948-C39DE681AA21}" type="presOf" srcId="{5EEC5339-14A3-4775-8398-F73A7C06B5A4}" destId="{9B373D89-9D26-4692-9AF4-2E6A14A6AEA5}" srcOrd="1" destOrd="0" presId="urn:microsoft.com/office/officeart/2005/8/layout/target3"/>
    <dgm:cxn modelId="{112BDA0C-1AE4-4FD0-A4F2-9F9CAA24D72E}" type="presOf" srcId="{250F40DA-C1D4-415E-A493-81A2BBA2B109}" destId="{EC959A7C-94C2-4E2E-8A85-466E829EF6A3}" srcOrd="0" destOrd="0" presId="urn:microsoft.com/office/officeart/2005/8/layout/target3"/>
    <dgm:cxn modelId="{19E09F1C-616D-4399-AC20-21B81B969977}" srcId="{250F40DA-C1D4-415E-A493-81A2BBA2B109}" destId="{A07DC38D-63FD-4B94-A6A3-02E015300A42}" srcOrd="1" destOrd="0" parTransId="{479E1795-2941-4983-9AB5-C07AD1F9AE13}" sibTransId="{93340B2D-FD73-43CF-B7F2-5155F88B19F6}"/>
    <dgm:cxn modelId="{78EE0C35-9C26-4290-803F-2D9502B4C503}" type="presOf" srcId="{5EEC5339-14A3-4775-8398-F73A7C06B5A4}" destId="{563ED477-F7B5-489B-9A04-F4C01BCDC11E}" srcOrd="0" destOrd="0" presId="urn:microsoft.com/office/officeart/2005/8/layout/target3"/>
    <dgm:cxn modelId="{FCD8E470-0DE7-483B-A30A-88D35A56A5B9}" type="presOf" srcId="{695E4B23-57BE-4337-A874-C9D3EC42C797}" destId="{EA3897CF-172F-4178-BBDD-0791E6BD1C09}" srcOrd="0" destOrd="0" presId="urn:microsoft.com/office/officeart/2005/8/layout/target3"/>
    <dgm:cxn modelId="{7D90B299-4033-4360-86DB-2780506572AB}" type="presOf" srcId="{A07DC38D-63FD-4B94-A6A3-02E015300A42}" destId="{17AD0FD1-8341-40FE-BD4C-D8BC665BED45}" srcOrd="0" destOrd="0" presId="urn:microsoft.com/office/officeart/2005/8/layout/target3"/>
    <dgm:cxn modelId="{5EC3F3C4-E6D9-4ED5-AA48-068EBA30FA74}" type="presOf" srcId="{A07DC38D-63FD-4B94-A6A3-02E015300A42}" destId="{FE34B6AD-7D18-43A0-B115-1BA92D8179BD}" srcOrd="1" destOrd="0" presId="urn:microsoft.com/office/officeart/2005/8/layout/target3"/>
    <dgm:cxn modelId="{16CACDF8-E0C1-4FC7-BC78-DE2959DAE8D2}" srcId="{250F40DA-C1D4-415E-A493-81A2BBA2B109}" destId="{5EEC5339-14A3-4775-8398-F73A7C06B5A4}" srcOrd="2" destOrd="0" parTransId="{89B01C91-4F91-46C4-8E62-89EBA9357912}" sibTransId="{F41C7EFB-84C5-4E4B-AA36-D4CABF2B3B6E}"/>
    <dgm:cxn modelId="{073AC1F9-723B-4245-B38A-46B6B51FDCDB}" type="presOf" srcId="{695E4B23-57BE-4337-A874-C9D3EC42C797}" destId="{2DD28BE3-AF97-44CF-BB84-6D6439066E74}" srcOrd="1" destOrd="0" presId="urn:microsoft.com/office/officeart/2005/8/layout/target3"/>
    <dgm:cxn modelId="{12429FB0-82D1-45BD-B135-B6E1E53EBB6E}" type="presParOf" srcId="{EC959A7C-94C2-4E2E-8A85-466E829EF6A3}" destId="{ABE86DC6-44D7-4ABD-BEEC-173A045A90F5}" srcOrd="0" destOrd="0" presId="urn:microsoft.com/office/officeart/2005/8/layout/target3"/>
    <dgm:cxn modelId="{7AA42DCF-36FA-4409-9FB8-1F2D65125C4C}" type="presParOf" srcId="{EC959A7C-94C2-4E2E-8A85-466E829EF6A3}" destId="{2DB4A1F6-8BBA-4550-898B-EE7B4D8392A0}" srcOrd="1" destOrd="0" presId="urn:microsoft.com/office/officeart/2005/8/layout/target3"/>
    <dgm:cxn modelId="{38A49850-7941-4ABF-B5E5-B279C995B8A3}" type="presParOf" srcId="{EC959A7C-94C2-4E2E-8A85-466E829EF6A3}" destId="{EA3897CF-172F-4178-BBDD-0791E6BD1C09}" srcOrd="2" destOrd="0" presId="urn:microsoft.com/office/officeart/2005/8/layout/target3"/>
    <dgm:cxn modelId="{59085F32-951D-4F58-B6E1-459536B35EA0}" type="presParOf" srcId="{EC959A7C-94C2-4E2E-8A85-466E829EF6A3}" destId="{6F8DB925-41F4-4BAA-B519-3C14FE865D0A}" srcOrd="3" destOrd="0" presId="urn:microsoft.com/office/officeart/2005/8/layout/target3"/>
    <dgm:cxn modelId="{C53098E2-6D7D-4FE2-85B7-470D5332FAAB}" type="presParOf" srcId="{EC959A7C-94C2-4E2E-8A85-466E829EF6A3}" destId="{7B3D3E4F-5728-4220-AD35-909AE1D99327}" srcOrd="4" destOrd="0" presId="urn:microsoft.com/office/officeart/2005/8/layout/target3"/>
    <dgm:cxn modelId="{2EAAAF6E-B1BC-470D-A9E1-BDD29B53B6D8}" type="presParOf" srcId="{EC959A7C-94C2-4E2E-8A85-466E829EF6A3}" destId="{17AD0FD1-8341-40FE-BD4C-D8BC665BED45}" srcOrd="5" destOrd="0" presId="urn:microsoft.com/office/officeart/2005/8/layout/target3"/>
    <dgm:cxn modelId="{153A9127-22D7-45A4-8F4A-B7D8EE663F55}" type="presParOf" srcId="{EC959A7C-94C2-4E2E-8A85-466E829EF6A3}" destId="{9ED4D338-EACF-451A-BD33-048D781398B5}" srcOrd="6" destOrd="0" presId="urn:microsoft.com/office/officeart/2005/8/layout/target3"/>
    <dgm:cxn modelId="{0EF57C02-7661-43BA-BC11-CA7E9E85BE43}" type="presParOf" srcId="{EC959A7C-94C2-4E2E-8A85-466E829EF6A3}" destId="{64DAE1B4-79CF-4B91-8867-273E870A4BE3}" srcOrd="7" destOrd="0" presId="urn:microsoft.com/office/officeart/2005/8/layout/target3"/>
    <dgm:cxn modelId="{AEEB128D-E35C-488A-96B6-296F0F98307C}" type="presParOf" srcId="{EC959A7C-94C2-4E2E-8A85-466E829EF6A3}" destId="{563ED477-F7B5-489B-9A04-F4C01BCDC11E}" srcOrd="8" destOrd="0" presId="urn:microsoft.com/office/officeart/2005/8/layout/target3"/>
    <dgm:cxn modelId="{08E0FFAD-5E4E-447F-86CA-0229D4A71418}" type="presParOf" srcId="{EC959A7C-94C2-4E2E-8A85-466E829EF6A3}" destId="{2DD28BE3-AF97-44CF-BB84-6D6439066E74}" srcOrd="9" destOrd="0" presId="urn:microsoft.com/office/officeart/2005/8/layout/target3"/>
    <dgm:cxn modelId="{7FC5F2FC-6F05-48F4-B592-78925003AA30}" type="presParOf" srcId="{EC959A7C-94C2-4E2E-8A85-466E829EF6A3}" destId="{FE34B6AD-7D18-43A0-B115-1BA92D8179BD}" srcOrd="10" destOrd="0" presId="urn:microsoft.com/office/officeart/2005/8/layout/target3"/>
    <dgm:cxn modelId="{C90591D4-BF09-4ADB-BC25-E5B486D08993}" type="presParOf" srcId="{EC959A7C-94C2-4E2E-8A85-466E829EF6A3}" destId="{9B373D89-9D26-4692-9AF4-2E6A14A6AEA5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02B8B2-474D-47D7-BE8A-CB80941B608B}" type="doc">
      <dgm:prSet loTypeId="urn:microsoft.com/office/officeart/2005/8/layout/radial2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8CD52FA2-6C2C-4CFB-A029-EA45BB6406F0}">
      <dgm:prSet custT="1"/>
      <dgm:spPr/>
      <dgm:t>
        <a:bodyPr/>
        <a:lstStyle/>
        <a:p>
          <a:pPr rtl="0"/>
          <a:r>
            <a:rPr lang="es-MX" sz="2400" dirty="0"/>
            <a:t>Recursos Energéticos</a:t>
          </a:r>
        </a:p>
      </dgm:t>
    </dgm:pt>
    <dgm:pt modelId="{FCD16B71-975C-44F8-97CC-61D89D614C62}" type="parTrans" cxnId="{452BE9F2-C5C9-4BCF-8C6B-E1D45E14A70A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D212BB5C-C517-4A92-AAED-42BA8D002DD3}" type="sibTrans" cxnId="{452BE9F2-C5C9-4BCF-8C6B-E1D45E14A70A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15A8D905-1154-4DC3-82F3-51141E5B7AF9}">
      <dgm:prSet custT="1"/>
      <dgm:spPr/>
      <dgm:t>
        <a:bodyPr/>
        <a:lstStyle/>
        <a:p>
          <a:pPr rtl="0"/>
          <a:r>
            <a:rPr lang="es-MX" sz="1600"/>
            <a:t>•Combustibles fósiles: Carbón, petróleo, Gas Natural </a:t>
          </a:r>
          <a:endParaRPr lang="es-MX" sz="1600" dirty="0"/>
        </a:p>
      </dgm:t>
    </dgm:pt>
    <dgm:pt modelId="{22BB3ADC-5769-4719-8105-8CD0FBB4A3DE}" type="parTrans" cxnId="{C0EF0847-7E4C-4AA2-ACC4-28EDDF72C00E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69D51FC9-153D-450F-8483-9861896FB012}" type="sibTrans" cxnId="{C0EF0847-7E4C-4AA2-ACC4-28EDDF72C00E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2FC1D7EC-1076-4749-9C3B-989F98014FA4}">
      <dgm:prSet custT="1"/>
      <dgm:spPr/>
      <dgm:t>
        <a:bodyPr/>
        <a:lstStyle/>
        <a:p>
          <a:pPr rtl="0"/>
          <a:r>
            <a:rPr lang="es-MX" sz="2800" dirty="0"/>
            <a:t>•Uranio</a:t>
          </a:r>
        </a:p>
      </dgm:t>
    </dgm:pt>
    <dgm:pt modelId="{257308D0-A9AF-43FE-A831-1BC419051EE5}" type="parTrans" cxnId="{40FB3111-45F2-4D4C-ADF2-7EE5494DFB9D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678D46D1-6EB8-4EB8-9A7B-E3403E1A1C7C}" type="sibTrans" cxnId="{40FB3111-45F2-4D4C-ADF2-7EE5494DFB9D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E1575712-87CC-4DB2-88FD-1C1CB0AA8AEC}">
      <dgm:prSet custT="1"/>
      <dgm:spPr/>
      <dgm:t>
        <a:bodyPr/>
        <a:lstStyle/>
        <a:p>
          <a:pPr rtl="0"/>
          <a:r>
            <a:rPr lang="es-MX" sz="2000"/>
            <a:t>•Energía Geotérmica</a:t>
          </a:r>
        </a:p>
      </dgm:t>
    </dgm:pt>
    <dgm:pt modelId="{709F6B50-0168-49A3-8716-619EFDC387C4}" type="parTrans" cxnId="{E67B9E87-F283-4293-AF39-9CEA1D92313C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68FDC0B7-87D2-4EE9-AA7B-C548A9837258}" type="sibTrans" cxnId="{E67B9E87-F283-4293-AF39-9CEA1D92313C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1DCCF4A4-42E2-42A8-8F93-3E32F8290ECE}">
      <dgm:prSet custT="1"/>
      <dgm:spPr/>
      <dgm:t>
        <a:bodyPr/>
        <a:lstStyle/>
        <a:p>
          <a:pPr rtl="0"/>
          <a:r>
            <a:rPr lang="es-MX" sz="1800"/>
            <a:t>•Corrientes superficiales, corrientes marinas, energía solar, viento</a:t>
          </a:r>
          <a:endParaRPr lang="es-MX" sz="1800" dirty="0"/>
        </a:p>
      </dgm:t>
    </dgm:pt>
    <dgm:pt modelId="{405BED59-388D-491B-B3E2-3A1A5AA38F52}" type="parTrans" cxnId="{972E19FD-E5A0-41D6-8E3E-42D5C8330EBB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F234859A-2CFF-4742-B0D6-7CCE94D73451}" type="sibTrans" cxnId="{972E19FD-E5A0-41D6-8E3E-42D5C8330EBB}">
      <dgm:prSet/>
      <dgm:spPr/>
      <dgm:t>
        <a:bodyPr/>
        <a:lstStyle/>
        <a:p>
          <a:endParaRPr lang="es-MX" sz="2800">
            <a:solidFill>
              <a:schemeClr val="tx1"/>
            </a:solidFill>
          </a:endParaRPr>
        </a:p>
      </dgm:t>
    </dgm:pt>
    <dgm:pt modelId="{01FDCD89-2ECF-48F2-9819-C128434B4BB8}" type="pres">
      <dgm:prSet presAssocID="{A802B8B2-474D-47D7-BE8A-CB80941B608B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85185FE9-C191-4672-9474-8B5134F6F7B5}" type="pres">
      <dgm:prSet presAssocID="{A802B8B2-474D-47D7-BE8A-CB80941B608B}" presName="cycle" presStyleCnt="0"/>
      <dgm:spPr/>
    </dgm:pt>
    <dgm:pt modelId="{D063AA52-04DC-4CFF-8845-79699D05FEF8}" type="pres">
      <dgm:prSet presAssocID="{A802B8B2-474D-47D7-BE8A-CB80941B608B}" presName="centerShape" presStyleCnt="0"/>
      <dgm:spPr/>
    </dgm:pt>
    <dgm:pt modelId="{9939AEC4-38EE-43BA-8084-F5EAC8D7DA21}" type="pres">
      <dgm:prSet presAssocID="{A802B8B2-474D-47D7-BE8A-CB80941B608B}" presName="connSite" presStyleLbl="node1" presStyleIdx="0" presStyleCnt="6"/>
      <dgm:spPr/>
    </dgm:pt>
    <dgm:pt modelId="{941F7677-2A29-40C2-9875-1276C2A8F822}" type="pres">
      <dgm:prSet presAssocID="{A802B8B2-474D-47D7-BE8A-CB80941B608B}" presName="visible" presStyleLbl="node1" presStyleIdx="0" presStyleCnt="6" custLinFactX="109806" custLinFactY="-28446" custLinFactNeighborX="200000" custLinFactNeighborY="-1000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5359921-2A60-4DA7-8DC7-8EA3778EF868}" type="pres">
      <dgm:prSet presAssocID="{FCD16B71-975C-44F8-97CC-61D89D614C62}" presName="Name25" presStyleLbl="parChTrans1D1" presStyleIdx="0" presStyleCnt="5"/>
      <dgm:spPr/>
    </dgm:pt>
    <dgm:pt modelId="{7F808655-613F-4179-9A2C-25550FE1E358}" type="pres">
      <dgm:prSet presAssocID="{8CD52FA2-6C2C-4CFB-A029-EA45BB6406F0}" presName="node" presStyleCnt="0"/>
      <dgm:spPr/>
    </dgm:pt>
    <dgm:pt modelId="{89DCC739-2FE3-42E4-9947-66E034C56477}" type="pres">
      <dgm:prSet presAssocID="{8CD52FA2-6C2C-4CFB-A029-EA45BB6406F0}" presName="parentNode" presStyleLbl="node1" presStyleIdx="1" presStyleCnt="6" custScaleX="338240" custScaleY="151274" custLinFactX="-70761" custLinFactY="100000" custLinFactNeighborX="-100000" custLinFactNeighborY="159781">
        <dgm:presLayoutVars>
          <dgm:chMax val="1"/>
          <dgm:bulletEnabled val="1"/>
        </dgm:presLayoutVars>
      </dgm:prSet>
      <dgm:spPr/>
    </dgm:pt>
    <dgm:pt modelId="{19639F8E-CF17-4635-9452-8DB350DDBAA9}" type="pres">
      <dgm:prSet presAssocID="{8CD52FA2-6C2C-4CFB-A029-EA45BB6406F0}" presName="childNode" presStyleLbl="revTx" presStyleIdx="0" presStyleCnt="0">
        <dgm:presLayoutVars>
          <dgm:bulletEnabled val="1"/>
        </dgm:presLayoutVars>
      </dgm:prSet>
      <dgm:spPr/>
    </dgm:pt>
    <dgm:pt modelId="{F3AECACD-4B60-40F1-8A13-CB8E1D04E137}" type="pres">
      <dgm:prSet presAssocID="{22BB3ADC-5769-4719-8105-8CD0FBB4A3DE}" presName="Name25" presStyleLbl="parChTrans1D1" presStyleIdx="1" presStyleCnt="5"/>
      <dgm:spPr/>
    </dgm:pt>
    <dgm:pt modelId="{5DE0A40F-47AC-41BA-B036-36F90E9B869F}" type="pres">
      <dgm:prSet presAssocID="{15A8D905-1154-4DC3-82F3-51141E5B7AF9}" presName="node" presStyleCnt="0"/>
      <dgm:spPr/>
    </dgm:pt>
    <dgm:pt modelId="{8B0F7CB7-6980-4FBE-A7A8-2A722359C868}" type="pres">
      <dgm:prSet presAssocID="{15A8D905-1154-4DC3-82F3-51141E5B7AF9}" presName="parentNode" presStyleLbl="node1" presStyleIdx="2" presStyleCnt="6" custScaleX="204849" custScaleY="151305" custLinFactNeighborX="-82333" custLinFactNeighborY="-70245">
        <dgm:presLayoutVars>
          <dgm:chMax val="1"/>
          <dgm:bulletEnabled val="1"/>
        </dgm:presLayoutVars>
      </dgm:prSet>
      <dgm:spPr/>
    </dgm:pt>
    <dgm:pt modelId="{5EDAE437-132D-4E75-9C7E-8B6C434C7C41}" type="pres">
      <dgm:prSet presAssocID="{15A8D905-1154-4DC3-82F3-51141E5B7AF9}" presName="childNode" presStyleLbl="revTx" presStyleIdx="0" presStyleCnt="0">
        <dgm:presLayoutVars>
          <dgm:bulletEnabled val="1"/>
        </dgm:presLayoutVars>
      </dgm:prSet>
      <dgm:spPr/>
    </dgm:pt>
    <dgm:pt modelId="{43D860ED-89D1-46D7-8A0B-133DCD194B27}" type="pres">
      <dgm:prSet presAssocID="{257308D0-A9AF-43FE-A831-1BC419051EE5}" presName="Name25" presStyleLbl="parChTrans1D1" presStyleIdx="2" presStyleCnt="5"/>
      <dgm:spPr/>
    </dgm:pt>
    <dgm:pt modelId="{61FE4FCB-39F3-4B17-AFBA-91939A458486}" type="pres">
      <dgm:prSet presAssocID="{2FC1D7EC-1076-4749-9C3B-989F98014FA4}" presName="node" presStyleCnt="0"/>
      <dgm:spPr/>
    </dgm:pt>
    <dgm:pt modelId="{3A8C4D79-8C75-421B-9ABD-56AA04C14C21}" type="pres">
      <dgm:prSet presAssocID="{2FC1D7EC-1076-4749-9C3B-989F98014FA4}" presName="parentNode" presStyleLbl="node1" presStyleIdx="3" presStyleCnt="6" custScaleX="225611" custScaleY="85856" custLinFactNeighborX="43818" custLinFactNeighborY="-78050">
        <dgm:presLayoutVars>
          <dgm:chMax val="1"/>
          <dgm:bulletEnabled val="1"/>
        </dgm:presLayoutVars>
      </dgm:prSet>
      <dgm:spPr/>
    </dgm:pt>
    <dgm:pt modelId="{97884584-1EC9-4473-B654-23D3FFFF3C82}" type="pres">
      <dgm:prSet presAssocID="{2FC1D7EC-1076-4749-9C3B-989F98014FA4}" presName="childNode" presStyleLbl="revTx" presStyleIdx="0" presStyleCnt="0">
        <dgm:presLayoutVars>
          <dgm:bulletEnabled val="1"/>
        </dgm:presLayoutVars>
      </dgm:prSet>
      <dgm:spPr/>
    </dgm:pt>
    <dgm:pt modelId="{E765AEF8-F19B-42CD-87FA-2B05817A844C}" type="pres">
      <dgm:prSet presAssocID="{709F6B50-0168-49A3-8716-619EFDC387C4}" presName="Name25" presStyleLbl="parChTrans1D1" presStyleIdx="3" presStyleCnt="5"/>
      <dgm:spPr/>
    </dgm:pt>
    <dgm:pt modelId="{D9FDF7F7-853F-4708-A180-3E26CC0C0DBC}" type="pres">
      <dgm:prSet presAssocID="{E1575712-87CC-4DB2-88FD-1C1CB0AA8AEC}" presName="node" presStyleCnt="0"/>
      <dgm:spPr/>
    </dgm:pt>
    <dgm:pt modelId="{39EF7B74-5999-4935-B038-BAD5E2A590DE}" type="pres">
      <dgm:prSet presAssocID="{E1575712-87CC-4DB2-88FD-1C1CB0AA8AEC}" presName="parentNode" presStyleLbl="node1" presStyleIdx="4" presStyleCnt="6" custScaleX="247475" custScaleY="135696" custLinFactX="25734" custLinFactNeighborX="100000" custLinFactNeighborY="-67235">
        <dgm:presLayoutVars>
          <dgm:chMax val="1"/>
          <dgm:bulletEnabled val="1"/>
        </dgm:presLayoutVars>
      </dgm:prSet>
      <dgm:spPr/>
    </dgm:pt>
    <dgm:pt modelId="{1BDEA8AB-64FD-493B-9C8C-50684E529BA8}" type="pres">
      <dgm:prSet presAssocID="{E1575712-87CC-4DB2-88FD-1C1CB0AA8AEC}" presName="childNode" presStyleLbl="revTx" presStyleIdx="0" presStyleCnt="0">
        <dgm:presLayoutVars>
          <dgm:bulletEnabled val="1"/>
        </dgm:presLayoutVars>
      </dgm:prSet>
      <dgm:spPr/>
    </dgm:pt>
    <dgm:pt modelId="{EBC0AF89-1CCF-4F86-A04C-DEC0A8CB6171}" type="pres">
      <dgm:prSet presAssocID="{405BED59-388D-491B-B3E2-3A1A5AA38F52}" presName="Name25" presStyleLbl="parChTrans1D1" presStyleIdx="4" presStyleCnt="5"/>
      <dgm:spPr/>
    </dgm:pt>
    <dgm:pt modelId="{45A2017C-E627-4AED-AC93-EF6CBA2BA44E}" type="pres">
      <dgm:prSet presAssocID="{1DCCF4A4-42E2-42A8-8F93-3E32F8290ECE}" presName="node" presStyleCnt="0"/>
      <dgm:spPr/>
    </dgm:pt>
    <dgm:pt modelId="{86641457-7B4B-4374-874C-83298963ED7F}" type="pres">
      <dgm:prSet presAssocID="{1DCCF4A4-42E2-42A8-8F93-3E32F8290ECE}" presName="parentNode" presStyleLbl="node1" presStyleIdx="5" presStyleCnt="6" custScaleX="386915" custScaleY="106764">
        <dgm:presLayoutVars>
          <dgm:chMax val="1"/>
          <dgm:bulletEnabled val="1"/>
        </dgm:presLayoutVars>
      </dgm:prSet>
      <dgm:spPr/>
    </dgm:pt>
    <dgm:pt modelId="{8234DE0C-7216-400A-B3BA-4F316C73A51D}" type="pres">
      <dgm:prSet presAssocID="{1DCCF4A4-42E2-42A8-8F93-3E32F8290ECE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40FB3111-45F2-4D4C-ADF2-7EE5494DFB9D}" srcId="{A802B8B2-474D-47D7-BE8A-CB80941B608B}" destId="{2FC1D7EC-1076-4749-9C3B-989F98014FA4}" srcOrd="2" destOrd="0" parTransId="{257308D0-A9AF-43FE-A831-1BC419051EE5}" sibTransId="{678D46D1-6EB8-4EB8-9A7B-E3403E1A1C7C}"/>
    <dgm:cxn modelId="{50500415-7245-4669-88A1-A18063D90E31}" type="presOf" srcId="{709F6B50-0168-49A3-8716-619EFDC387C4}" destId="{E765AEF8-F19B-42CD-87FA-2B05817A844C}" srcOrd="0" destOrd="0" presId="urn:microsoft.com/office/officeart/2005/8/layout/radial2"/>
    <dgm:cxn modelId="{407E1D2A-228E-4666-9A8B-4B060D3B3D64}" type="presOf" srcId="{2FC1D7EC-1076-4749-9C3B-989F98014FA4}" destId="{3A8C4D79-8C75-421B-9ABD-56AA04C14C21}" srcOrd="0" destOrd="0" presId="urn:microsoft.com/office/officeart/2005/8/layout/radial2"/>
    <dgm:cxn modelId="{5C655230-82F0-4A50-A2EB-FFE7AEF4CCD9}" type="presOf" srcId="{1DCCF4A4-42E2-42A8-8F93-3E32F8290ECE}" destId="{86641457-7B4B-4374-874C-83298963ED7F}" srcOrd="0" destOrd="0" presId="urn:microsoft.com/office/officeart/2005/8/layout/radial2"/>
    <dgm:cxn modelId="{73F74233-6714-4CDC-82D6-4456D75CAAFB}" type="presOf" srcId="{15A8D905-1154-4DC3-82F3-51141E5B7AF9}" destId="{8B0F7CB7-6980-4FBE-A7A8-2A722359C868}" srcOrd="0" destOrd="0" presId="urn:microsoft.com/office/officeart/2005/8/layout/radial2"/>
    <dgm:cxn modelId="{C0EF0847-7E4C-4AA2-ACC4-28EDDF72C00E}" srcId="{A802B8B2-474D-47D7-BE8A-CB80941B608B}" destId="{15A8D905-1154-4DC3-82F3-51141E5B7AF9}" srcOrd="1" destOrd="0" parTransId="{22BB3ADC-5769-4719-8105-8CD0FBB4A3DE}" sibTransId="{69D51FC9-153D-450F-8483-9861896FB012}"/>
    <dgm:cxn modelId="{F6AF426F-8BE8-4CA3-BD4F-1EF2D592CAC8}" type="presOf" srcId="{8CD52FA2-6C2C-4CFB-A029-EA45BB6406F0}" destId="{89DCC739-2FE3-42E4-9947-66E034C56477}" srcOrd="0" destOrd="0" presId="urn:microsoft.com/office/officeart/2005/8/layout/radial2"/>
    <dgm:cxn modelId="{E67B9E87-F283-4293-AF39-9CEA1D92313C}" srcId="{A802B8B2-474D-47D7-BE8A-CB80941B608B}" destId="{E1575712-87CC-4DB2-88FD-1C1CB0AA8AEC}" srcOrd="3" destOrd="0" parTransId="{709F6B50-0168-49A3-8716-619EFDC387C4}" sibTransId="{68FDC0B7-87D2-4EE9-AA7B-C548A9837258}"/>
    <dgm:cxn modelId="{8C73B98E-E79C-4730-AADC-943DD2BCD1E4}" type="presOf" srcId="{FCD16B71-975C-44F8-97CC-61D89D614C62}" destId="{B5359921-2A60-4DA7-8DC7-8EA3778EF868}" srcOrd="0" destOrd="0" presId="urn:microsoft.com/office/officeart/2005/8/layout/radial2"/>
    <dgm:cxn modelId="{F1C4C88E-E935-4AFF-9813-CB4C4784627D}" type="presOf" srcId="{E1575712-87CC-4DB2-88FD-1C1CB0AA8AEC}" destId="{39EF7B74-5999-4935-B038-BAD5E2A590DE}" srcOrd="0" destOrd="0" presId="urn:microsoft.com/office/officeart/2005/8/layout/radial2"/>
    <dgm:cxn modelId="{75B6ADAB-F275-49B8-A366-90DE12741AC2}" type="presOf" srcId="{22BB3ADC-5769-4719-8105-8CD0FBB4A3DE}" destId="{F3AECACD-4B60-40F1-8A13-CB8E1D04E137}" srcOrd="0" destOrd="0" presId="urn:microsoft.com/office/officeart/2005/8/layout/radial2"/>
    <dgm:cxn modelId="{CDE270B7-9630-47FD-9586-A83258FF7030}" type="presOf" srcId="{A802B8B2-474D-47D7-BE8A-CB80941B608B}" destId="{01FDCD89-2ECF-48F2-9819-C128434B4BB8}" srcOrd="0" destOrd="0" presId="urn:microsoft.com/office/officeart/2005/8/layout/radial2"/>
    <dgm:cxn modelId="{780D74D9-4717-4F2C-9C48-DDDD7563AD89}" type="presOf" srcId="{405BED59-388D-491B-B3E2-3A1A5AA38F52}" destId="{EBC0AF89-1CCF-4F86-A04C-DEC0A8CB6171}" srcOrd="0" destOrd="0" presId="urn:microsoft.com/office/officeart/2005/8/layout/radial2"/>
    <dgm:cxn modelId="{BAAAC4E9-47EE-499E-BE22-0E83AED6018C}" type="presOf" srcId="{257308D0-A9AF-43FE-A831-1BC419051EE5}" destId="{43D860ED-89D1-46D7-8A0B-133DCD194B27}" srcOrd="0" destOrd="0" presId="urn:microsoft.com/office/officeart/2005/8/layout/radial2"/>
    <dgm:cxn modelId="{452BE9F2-C5C9-4BCF-8C6B-E1D45E14A70A}" srcId="{A802B8B2-474D-47D7-BE8A-CB80941B608B}" destId="{8CD52FA2-6C2C-4CFB-A029-EA45BB6406F0}" srcOrd="0" destOrd="0" parTransId="{FCD16B71-975C-44F8-97CC-61D89D614C62}" sibTransId="{D212BB5C-C517-4A92-AAED-42BA8D002DD3}"/>
    <dgm:cxn modelId="{972E19FD-E5A0-41D6-8E3E-42D5C8330EBB}" srcId="{A802B8B2-474D-47D7-BE8A-CB80941B608B}" destId="{1DCCF4A4-42E2-42A8-8F93-3E32F8290ECE}" srcOrd="4" destOrd="0" parTransId="{405BED59-388D-491B-B3E2-3A1A5AA38F52}" sibTransId="{F234859A-2CFF-4742-B0D6-7CCE94D73451}"/>
    <dgm:cxn modelId="{C283DD57-C1ED-4235-BCF2-215454224897}" type="presParOf" srcId="{01FDCD89-2ECF-48F2-9819-C128434B4BB8}" destId="{85185FE9-C191-4672-9474-8B5134F6F7B5}" srcOrd="0" destOrd="0" presId="urn:microsoft.com/office/officeart/2005/8/layout/radial2"/>
    <dgm:cxn modelId="{A4DDE4A9-1926-4EBB-BE06-F332F05AEF7B}" type="presParOf" srcId="{85185FE9-C191-4672-9474-8B5134F6F7B5}" destId="{D063AA52-04DC-4CFF-8845-79699D05FEF8}" srcOrd="0" destOrd="0" presId="urn:microsoft.com/office/officeart/2005/8/layout/radial2"/>
    <dgm:cxn modelId="{08AA322E-E24F-4835-88FF-58894FCD811A}" type="presParOf" srcId="{D063AA52-04DC-4CFF-8845-79699D05FEF8}" destId="{9939AEC4-38EE-43BA-8084-F5EAC8D7DA21}" srcOrd="0" destOrd="0" presId="urn:microsoft.com/office/officeart/2005/8/layout/radial2"/>
    <dgm:cxn modelId="{A0E73054-0617-47DF-A08C-BC2A08C2E8F5}" type="presParOf" srcId="{D063AA52-04DC-4CFF-8845-79699D05FEF8}" destId="{941F7677-2A29-40C2-9875-1276C2A8F822}" srcOrd="1" destOrd="0" presId="urn:microsoft.com/office/officeart/2005/8/layout/radial2"/>
    <dgm:cxn modelId="{F32DCD39-E554-4519-BAA2-804F9F0647FE}" type="presParOf" srcId="{85185FE9-C191-4672-9474-8B5134F6F7B5}" destId="{B5359921-2A60-4DA7-8DC7-8EA3778EF868}" srcOrd="1" destOrd="0" presId="urn:microsoft.com/office/officeart/2005/8/layout/radial2"/>
    <dgm:cxn modelId="{CE1AE97B-956D-4BE4-B342-1017B67A9C42}" type="presParOf" srcId="{85185FE9-C191-4672-9474-8B5134F6F7B5}" destId="{7F808655-613F-4179-9A2C-25550FE1E358}" srcOrd="2" destOrd="0" presId="urn:microsoft.com/office/officeart/2005/8/layout/radial2"/>
    <dgm:cxn modelId="{62617A38-EDF2-4665-AF8F-37CFFA8409A0}" type="presParOf" srcId="{7F808655-613F-4179-9A2C-25550FE1E358}" destId="{89DCC739-2FE3-42E4-9947-66E034C56477}" srcOrd="0" destOrd="0" presId="urn:microsoft.com/office/officeart/2005/8/layout/radial2"/>
    <dgm:cxn modelId="{AA316569-F58C-477F-91F8-FEF715F224E4}" type="presParOf" srcId="{7F808655-613F-4179-9A2C-25550FE1E358}" destId="{19639F8E-CF17-4635-9452-8DB350DDBAA9}" srcOrd="1" destOrd="0" presId="urn:microsoft.com/office/officeart/2005/8/layout/radial2"/>
    <dgm:cxn modelId="{1871E24B-7540-4B8B-B3BC-D6A3EC856FA0}" type="presParOf" srcId="{85185FE9-C191-4672-9474-8B5134F6F7B5}" destId="{F3AECACD-4B60-40F1-8A13-CB8E1D04E137}" srcOrd="3" destOrd="0" presId="urn:microsoft.com/office/officeart/2005/8/layout/radial2"/>
    <dgm:cxn modelId="{A4D8A329-8417-45DD-A631-8C2D1A4ADAC1}" type="presParOf" srcId="{85185FE9-C191-4672-9474-8B5134F6F7B5}" destId="{5DE0A40F-47AC-41BA-B036-36F90E9B869F}" srcOrd="4" destOrd="0" presId="urn:microsoft.com/office/officeart/2005/8/layout/radial2"/>
    <dgm:cxn modelId="{D3D3A927-CD46-41D8-8FE3-6B2BBA37AE52}" type="presParOf" srcId="{5DE0A40F-47AC-41BA-B036-36F90E9B869F}" destId="{8B0F7CB7-6980-4FBE-A7A8-2A722359C868}" srcOrd="0" destOrd="0" presId="urn:microsoft.com/office/officeart/2005/8/layout/radial2"/>
    <dgm:cxn modelId="{3054C9D0-1642-40E2-8703-3DAB3A88CBE4}" type="presParOf" srcId="{5DE0A40F-47AC-41BA-B036-36F90E9B869F}" destId="{5EDAE437-132D-4E75-9C7E-8B6C434C7C41}" srcOrd="1" destOrd="0" presId="urn:microsoft.com/office/officeart/2005/8/layout/radial2"/>
    <dgm:cxn modelId="{E5E0660C-EEA5-4BA5-81A7-780E59E14A36}" type="presParOf" srcId="{85185FE9-C191-4672-9474-8B5134F6F7B5}" destId="{43D860ED-89D1-46D7-8A0B-133DCD194B27}" srcOrd="5" destOrd="0" presId="urn:microsoft.com/office/officeart/2005/8/layout/radial2"/>
    <dgm:cxn modelId="{E7BE2E44-2E06-4926-97F4-433353F59659}" type="presParOf" srcId="{85185FE9-C191-4672-9474-8B5134F6F7B5}" destId="{61FE4FCB-39F3-4B17-AFBA-91939A458486}" srcOrd="6" destOrd="0" presId="urn:microsoft.com/office/officeart/2005/8/layout/radial2"/>
    <dgm:cxn modelId="{6C6F1076-D142-45DC-8810-0FA9A95D7B98}" type="presParOf" srcId="{61FE4FCB-39F3-4B17-AFBA-91939A458486}" destId="{3A8C4D79-8C75-421B-9ABD-56AA04C14C21}" srcOrd="0" destOrd="0" presId="urn:microsoft.com/office/officeart/2005/8/layout/radial2"/>
    <dgm:cxn modelId="{2EB2B7DA-51CF-4F28-9A44-24858E0A47B3}" type="presParOf" srcId="{61FE4FCB-39F3-4B17-AFBA-91939A458486}" destId="{97884584-1EC9-4473-B654-23D3FFFF3C82}" srcOrd="1" destOrd="0" presId="urn:microsoft.com/office/officeart/2005/8/layout/radial2"/>
    <dgm:cxn modelId="{22EDD253-A210-4D5A-A0FB-DC333B91BCB1}" type="presParOf" srcId="{85185FE9-C191-4672-9474-8B5134F6F7B5}" destId="{E765AEF8-F19B-42CD-87FA-2B05817A844C}" srcOrd="7" destOrd="0" presId="urn:microsoft.com/office/officeart/2005/8/layout/radial2"/>
    <dgm:cxn modelId="{8B8D2949-463F-4EEF-8102-0E352A198FDC}" type="presParOf" srcId="{85185FE9-C191-4672-9474-8B5134F6F7B5}" destId="{D9FDF7F7-853F-4708-A180-3E26CC0C0DBC}" srcOrd="8" destOrd="0" presId="urn:microsoft.com/office/officeart/2005/8/layout/radial2"/>
    <dgm:cxn modelId="{FC0E9756-9348-49C7-A988-5BC256D1FA14}" type="presParOf" srcId="{D9FDF7F7-853F-4708-A180-3E26CC0C0DBC}" destId="{39EF7B74-5999-4935-B038-BAD5E2A590DE}" srcOrd="0" destOrd="0" presId="urn:microsoft.com/office/officeart/2005/8/layout/radial2"/>
    <dgm:cxn modelId="{7F7C0F83-999A-49F7-B4EE-045374F2238B}" type="presParOf" srcId="{D9FDF7F7-853F-4708-A180-3E26CC0C0DBC}" destId="{1BDEA8AB-64FD-493B-9C8C-50684E529BA8}" srcOrd="1" destOrd="0" presId="urn:microsoft.com/office/officeart/2005/8/layout/radial2"/>
    <dgm:cxn modelId="{6DB5166D-24A4-4CE1-8EAE-A65C715281BB}" type="presParOf" srcId="{85185FE9-C191-4672-9474-8B5134F6F7B5}" destId="{EBC0AF89-1CCF-4F86-A04C-DEC0A8CB6171}" srcOrd="9" destOrd="0" presId="urn:microsoft.com/office/officeart/2005/8/layout/radial2"/>
    <dgm:cxn modelId="{DE7D38A8-A8CA-4CA9-A0C7-5B0061295E80}" type="presParOf" srcId="{85185FE9-C191-4672-9474-8B5134F6F7B5}" destId="{45A2017C-E627-4AED-AC93-EF6CBA2BA44E}" srcOrd="10" destOrd="0" presId="urn:microsoft.com/office/officeart/2005/8/layout/radial2"/>
    <dgm:cxn modelId="{91714B49-F510-44C3-9991-07F9260336FA}" type="presParOf" srcId="{45A2017C-E627-4AED-AC93-EF6CBA2BA44E}" destId="{86641457-7B4B-4374-874C-83298963ED7F}" srcOrd="0" destOrd="0" presId="urn:microsoft.com/office/officeart/2005/8/layout/radial2"/>
    <dgm:cxn modelId="{49739FD8-0FDD-4A98-84B0-1F53C098AF5B}" type="presParOf" srcId="{45A2017C-E627-4AED-AC93-EF6CBA2BA44E}" destId="{8234DE0C-7216-400A-B3BA-4F316C73A51D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D81411-E718-43E5-9D0C-4E99F94AF09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C89585D-0F46-47F5-8EE7-F1BDFD8F5A7C}">
      <dgm:prSet custT="1"/>
      <dgm:spPr/>
      <dgm:t>
        <a:bodyPr/>
        <a:lstStyle/>
        <a:p>
          <a:pPr rtl="0"/>
          <a:r>
            <a:rPr lang="es-MX" sz="2400"/>
            <a:t>Abundancia Natural</a:t>
          </a:r>
        </a:p>
      </dgm:t>
    </dgm:pt>
    <dgm:pt modelId="{39644740-00BA-4DFA-9F1D-CD06EFA5CEDE}" type="parTrans" cxnId="{30B5C200-3D2E-4954-9C64-58E1FE580890}">
      <dgm:prSet/>
      <dgm:spPr/>
      <dgm:t>
        <a:bodyPr/>
        <a:lstStyle/>
        <a:p>
          <a:endParaRPr lang="es-MX" sz="2000"/>
        </a:p>
      </dgm:t>
    </dgm:pt>
    <dgm:pt modelId="{6571171A-963C-4CAD-A008-2C221A3243F4}" type="sibTrans" cxnId="{30B5C200-3D2E-4954-9C64-58E1FE580890}">
      <dgm:prSet/>
      <dgm:spPr/>
      <dgm:t>
        <a:bodyPr/>
        <a:lstStyle/>
        <a:p>
          <a:endParaRPr lang="es-MX" sz="2000"/>
        </a:p>
      </dgm:t>
    </dgm:pt>
    <dgm:pt modelId="{B4A07193-BC9A-473A-80F3-56E02F3E0C40}">
      <dgm:prSet custT="1"/>
      <dgm:spPr/>
      <dgm:t>
        <a:bodyPr/>
        <a:lstStyle/>
        <a:p>
          <a:pPr rtl="0"/>
          <a:r>
            <a:rPr lang="es-MX" sz="2400"/>
            <a:t>Procesos Geológicos que concentran el elemento</a:t>
          </a:r>
        </a:p>
      </dgm:t>
    </dgm:pt>
    <dgm:pt modelId="{A8DAB595-5DA7-48A2-A4E1-C0E6120625DC}" type="parTrans" cxnId="{CBF9CFFD-E1D1-4708-A0B1-B82A37EC3903}">
      <dgm:prSet/>
      <dgm:spPr/>
      <dgm:t>
        <a:bodyPr/>
        <a:lstStyle/>
        <a:p>
          <a:endParaRPr lang="es-MX" sz="2000"/>
        </a:p>
      </dgm:t>
    </dgm:pt>
    <dgm:pt modelId="{19FF4EE7-C83A-462A-9AC1-C3DEBE7FAE86}" type="sibTrans" cxnId="{CBF9CFFD-E1D1-4708-A0B1-B82A37EC3903}">
      <dgm:prSet/>
      <dgm:spPr/>
      <dgm:t>
        <a:bodyPr/>
        <a:lstStyle/>
        <a:p>
          <a:endParaRPr lang="es-MX" sz="2000"/>
        </a:p>
      </dgm:t>
    </dgm:pt>
    <dgm:pt modelId="{01F04F7A-50A8-4432-9077-7EE15E2B164F}">
      <dgm:prSet custT="1"/>
      <dgm:spPr/>
      <dgm:t>
        <a:bodyPr/>
        <a:lstStyle/>
        <a:p>
          <a:pPr rtl="0"/>
          <a:r>
            <a:rPr lang="es-MX" sz="2400"/>
            <a:t>Valor intrínseco del material</a:t>
          </a:r>
        </a:p>
      </dgm:t>
    </dgm:pt>
    <dgm:pt modelId="{CD2247DE-4BA0-49ED-9EF1-4830E39215D9}" type="parTrans" cxnId="{6C111CE4-A84E-4633-873A-94AAE7AD585F}">
      <dgm:prSet/>
      <dgm:spPr/>
      <dgm:t>
        <a:bodyPr/>
        <a:lstStyle/>
        <a:p>
          <a:endParaRPr lang="es-MX" sz="2000"/>
        </a:p>
      </dgm:t>
    </dgm:pt>
    <dgm:pt modelId="{7A9E8C18-C31E-4367-A38A-403B5903D877}" type="sibTrans" cxnId="{6C111CE4-A84E-4633-873A-94AAE7AD585F}">
      <dgm:prSet/>
      <dgm:spPr/>
      <dgm:t>
        <a:bodyPr/>
        <a:lstStyle/>
        <a:p>
          <a:endParaRPr lang="es-MX" sz="2000"/>
        </a:p>
      </dgm:t>
    </dgm:pt>
    <dgm:pt modelId="{CDFB0B23-A15A-4B3F-8B0B-4574B42631EC}">
      <dgm:prSet custT="1"/>
      <dgm:spPr/>
      <dgm:t>
        <a:bodyPr/>
        <a:lstStyle/>
        <a:p>
          <a:pPr rtl="0"/>
          <a:r>
            <a:rPr lang="es-MX" sz="2400"/>
            <a:t>Costo de extracción</a:t>
          </a:r>
        </a:p>
      </dgm:t>
    </dgm:pt>
    <dgm:pt modelId="{C3A49800-3BD1-4EAC-AA6E-4A70E8BC4D7E}" type="parTrans" cxnId="{2049E916-D0C5-4EE8-8FF6-08DA6364EE54}">
      <dgm:prSet/>
      <dgm:spPr/>
      <dgm:t>
        <a:bodyPr/>
        <a:lstStyle/>
        <a:p>
          <a:endParaRPr lang="es-MX" sz="2000"/>
        </a:p>
      </dgm:t>
    </dgm:pt>
    <dgm:pt modelId="{4C554FDE-21C4-4FAB-8B29-4F965BC094C9}" type="sibTrans" cxnId="{2049E916-D0C5-4EE8-8FF6-08DA6364EE54}">
      <dgm:prSet/>
      <dgm:spPr/>
      <dgm:t>
        <a:bodyPr/>
        <a:lstStyle/>
        <a:p>
          <a:endParaRPr lang="es-MX" sz="2000"/>
        </a:p>
      </dgm:t>
    </dgm:pt>
    <dgm:pt modelId="{5FE4B6BA-9445-4CAC-99C9-D3585FFC7231}">
      <dgm:prSet custT="1"/>
      <dgm:spPr/>
      <dgm:t>
        <a:bodyPr/>
        <a:lstStyle/>
        <a:p>
          <a:pPr rtl="0"/>
          <a:r>
            <a:rPr lang="es-MX" sz="2400"/>
            <a:t>Por ej. Oro vs. grava</a:t>
          </a:r>
        </a:p>
      </dgm:t>
    </dgm:pt>
    <dgm:pt modelId="{62D85503-DF04-409D-9F8D-8439AC9220CF}" type="parTrans" cxnId="{F4D08A7B-F099-48F0-A10C-9DA58A5E9AB6}">
      <dgm:prSet/>
      <dgm:spPr/>
      <dgm:t>
        <a:bodyPr/>
        <a:lstStyle/>
        <a:p>
          <a:endParaRPr lang="es-MX" sz="2000"/>
        </a:p>
      </dgm:t>
    </dgm:pt>
    <dgm:pt modelId="{A9266F79-7660-4D02-B8A0-FDBA1CC74A62}" type="sibTrans" cxnId="{F4D08A7B-F099-48F0-A10C-9DA58A5E9AB6}">
      <dgm:prSet/>
      <dgm:spPr/>
      <dgm:t>
        <a:bodyPr/>
        <a:lstStyle/>
        <a:p>
          <a:endParaRPr lang="es-MX" sz="2000"/>
        </a:p>
      </dgm:t>
    </dgm:pt>
    <dgm:pt modelId="{79142072-C988-420D-9C65-EA230258B3A1}" type="pres">
      <dgm:prSet presAssocID="{10D81411-E718-43E5-9D0C-4E99F94AF098}" presName="Name0" presStyleCnt="0">
        <dgm:presLayoutVars>
          <dgm:dir/>
          <dgm:animLvl val="lvl"/>
          <dgm:resizeHandles val="exact"/>
        </dgm:presLayoutVars>
      </dgm:prSet>
      <dgm:spPr/>
    </dgm:pt>
    <dgm:pt modelId="{D723A2EC-3068-4FC5-8948-199740B04A7F}" type="pres">
      <dgm:prSet presAssocID="{8C89585D-0F46-47F5-8EE7-F1BDFD8F5A7C}" presName="linNode" presStyleCnt="0"/>
      <dgm:spPr/>
    </dgm:pt>
    <dgm:pt modelId="{D8F5305D-B3FA-4FD1-93AA-8B942215C769}" type="pres">
      <dgm:prSet presAssocID="{8C89585D-0F46-47F5-8EE7-F1BDFD8F5A7C}" presName="parentText" presStyleLbl="node1" presStyleIdx="0" presStyleCnt="5" custScaleX="118218">
        <dgm:presLayoutVars>
          <dgm:chMax val="1"/>
          <dgm:bulletEnabled val="1"/>
        </dgm:presLayoutVars>
      </dgm:prSet>
      <dgm:spPr/>
    </dgm:pt>
    <dgm:pt modelId="{33C94E9C-EB34-4844-B449-F6756AA01B27}" type="pres">
      <dgm:prSet presAssocID="{6571171A-963C-4CAD-A008-2C221A3243F4}" presName="sp" presStyleCnt="0"/>
      <dgm:spPr/>
    </dgm:pt>
    <dgm:pt modelId="{8C32BC97-EE79-4DEB-8B1A-9565DCF0CA39}" type="pres">
      <dgm:prSet presAssocID="{B4A07193-BC9A-473A-80F3-56E02F3E0C40}" presName="linNode" presStyleCnt="0"/>
      <dgm:spPr/>
    </dgm:pt>
    <dgm:pt modelId="{3EC881F7-ED34-427E-8115-AB8FDE4590B6}" type="pres">
      <dgm:prSet presAssocID="{B4A07193-BC9A-473A-80F3-56E02F3E0C40}" presName="parentText" presStyleLbl="node1" presStyleIdx="1" presStyleCnt="5" custScaleX="118106">
        <dgm:presLayoutVars>
          <dgm:chMax val="1"/>
          <dgm:bulletEnabled val="1"/>
        </dgm:presLayoutVars>
      </dgm:prSet>
      <dgm:spPr/>
    </dgm:pt>
    <dgm:pt modelId="{E0832D10-73C3-45AD-BB56-7C8C09637132}" type="pres">
      <dgm:prSet presAssocID="{19FF4EE7-C83A-462A-9AC1-C3DEBE7FAE86}" presName="sp" presStyleCnt="0"/>
      <dgm:spPr/>
    </dgm:pt>
    <dgm:pt modelId="{5916FCAD-9396-4C05-9848-20337C38C0E1}" type="pres">
      <dgm:prSet presAssocID="{01F04F7A-50A8-4432-9077-7EE15E2B164F}" presName="linNode" presStyleCnt="0"/>
      <dgm:spPr/>
    </dgm:pt>
    <dgm:pt modelId="{17FB4E1E-66A3-4B82-9463-EE788623E766}" type="pres">
      <dgm:prSet presAssocID="{01F04F7A-50A8-4432-9077-7EE15E2B164F}" presName="parentText" presStyleLbl="node1" presStyleIdx="2" presStyleCnt="5" custScaleX="118106">
        <dgm:presLayoutVars>
          <dgm:chMax val="1"/>
          <dgm:bulletEnabled val="1"/>
        </dgm:presLayoutVars>
      </dgm:prSet>
      <dgm:spPr/>
    </dgm:pt>
    <dgm:pt modelId="{CF34799B-0555-44A5-ABC9-FCC65A10DF15}" type="pres">
      <dgm:prSet presAssocID="{7A9E8C18-C31E-4367-A38A-403B5903D877}" presName="sp" presStyleCnt="0"/>
      <dgm:spPr/>
    </dgm:pt>
    <dgm:pt modelId="{9B160023-E96D-49E3-9E33-9653923580B4}" type="pres">
      <dgm:prSet presAssocID="{CDFB0B23-A15A-4B3F-8B0B-4574B42631EC}" presName="linNode" presStyleCnt="0"/>
      <dgm:spPr/>
    </dgm:pt>
    <dgm:pt modelId="{AC8580A5-6C61-4C56-A589-0396BC6C2E57}" type="pres">
      <dgm:prSet presAssocID="{CDFB0B23-A15A-4B3F-8B0B-4574B42631EC}" presName="parentText" presStyleLbl="node1" presStyleIdx="3" presStyleCnt="5" custScaleX="118106">
        <dgm:presLayoutVars>
          <dgm:chMax val="1"/>
          <dgm:bulletEnabled val="1"/>
        </dgm:presLayoutVars>
      </dgm:prSet>
      <dgm:spPr/>
    </dgm:pt>
    <dgm:pt modelId="{4625B2B8-DD4F-4B01-866A-8793869B7393}" type="pres">
      <dgm:prSet presAssocID="{4C554FDE-21C4-4FAB-8B29-4F965BC094C9}" presName="sp" presStyleCnt="0"/>
      <dgm:spPr/>
    </dgm:pt>
    <dgm:pt modelId="{E75A1022-84AD-4E8E-AE3F-F191B4ED830D}" type="pres">
      <dgm:prSet presAssocID="{5FE4B6BA-9445-4CAC-99C9-D3585FFC7231}" presName="linNode" presStyleCnt="0"/>
      <dgm:spPr/>
    </dgm:pt>
    <dgm:pt modelId="{82EC7D4E-C78B-44B5-BAF2-6E54DBA481E5}" type="pres">
      <dgm:prSet presAssocID="{5FE4B6BA-9445-4CAC-99C9-D3585FFC7231}" presName="parentText" presStyleLbl="node1" presStyleIdx="4" presStyleCnt="5" custScaleX="118106">
        <dgm:presLayoutVars>
          <dgm:chMax val="1"/>
          <dgm:bulletEnabled val="1"/>
        </dgm:presLayoutVars>
      </dgm:prSet>
      <dgm:spPr/>
    </dgm:pt>
  </dgm:ptLst>
  <dgm:cxnLst>
    <dgm:cxn modelId="{30B5C200-3D2E-4954-9C64-58E1FE580890}" srcId="{10D81411-E718-43E5-9D0C-4E99F94AF098}" destId="{8C89585D-0F46-47F5-8EE7-F1BDFD8F5A7C}" srcOrd="0" destOrd="0" parTransId="{39644740-00BA-4DFA-9F1D-CD06EFA5CEDE}" sibTransId="{6571171A-963C-4CAD-A008-2C221A3243F4}"/>
    <dgm:cxn modelId="{27702007-59C7-490A-BED7-A100A5404FF8}" type="presOf" srcId="{8C89585D-0F46-47F5-8EE7-F1BDFD8F5A7C}" destId="{D8F5305D-B3FA-4FD1-93AA-8B942215C769}" srcOrd="0" destOrd="0" presId="urn:microsoft.com/office/officeart/2005/8/layout/vList5"/>
    <dgm:cxn modelId="{DE341416-1EA8-4ABB-B485-5D32B20B469C}" type="presOf" srcId="{B4A07193-BC9A-473A-80F3-56E02F3E0C40}" destId="{3EC881F7-ED34-427E-8115-AB8FDE4590B6}" srcOrd="0" destOrd="0" presId="urn:microsoft.com/office/officeart/2005/8/layout/vList5"/>
    <dgm:cxn modelId="{2049E916-D0C5-4EE8-8FF6-08DA6364EE54}" srcId="{10D81411-E718-43E5-9D0C-4E99F94AF098}" destId="{CDFB0B23-A15A-4B3F-8B0B-4574B42631EC}" srcOrd="3" destOrd="0" parTransId="{C3A49800-3BD1-4EAC-AA6E-4A70E8BC4D7E}" sibTransId="{4C554FDE-21C4-4FAB-8B29-4F965BC094C9}"/>
    <dgm:cxn modelId="{0BA7725C-DF4B-4999-B723-FD457EEF30CA}" type="presOf" srcId="{10D81411-E718-43E5-9D0C-4E99F94AF098}" destId="{79142072-C988-420D-9C65-EA230258B3A1}" srcOrd="0" destOrd="0" presId="urn:microsoft.com/office/officeart/2005/8/layout/vList5"/>
    <dgm:cxn modelId="{D1F1A843-4965-46AA-884E-89C326BBB1D2}" type="presOf" srcId="{01F04F7A-50A8-4432-9077-7EE15E2B164F}" destId="{17FB4E1E-66A3-4B82-9463-EE788623E766}" srcOrd="0" destOrd="0" presId="urn:microsoft.com/office/officeart/2005/8/layout/vList5"/>
    <dgm:cxn modelId="{F4D08A7B-F099-48F0-A10C-9DA58A5E9AB6}" srcId="{10D81411-E718-43E5-9D0C-4E99F94AF098}" destId="{5FE4B6BA-9445-4CAC-99C9-D3585FFC7231}" srcOrd="4" destOrd="0" parTransId="{62D85503-DF04-409D-9F8D-8439AC9220CF}" sibTransId="{A9266F79-7660-4D02-B8A0-FDBA1CC74A62}"/>
    <dgm:cxn modelId="{1BE5BB99-5BA4-40AA-811E-EF55E9BAC392}" type="presOf" srcId="{5FE4B6BA-9445-4CAC-99C9-D3585FFC7231}" destId="{82EC7D4E-C78B-44B5-BAF2-6E54DBA481E5}" srcOrd="0" destOrd="0" presId="urn:microsoft.com/office/officeart/2005/8/layout/vList5"/>
    <dgm:cxn modelId="{F34ADAA0-C963-4CD0-85B2-740E59E4A66B}" type="presOf" srcId="{CDFB0B23-A15A-4B3F-8B0B-4574B42631EC}" destId="{AC8580A5-6C61-4C56-A589-0396BC6C2E57}" srcOrd="0" destOrd="0" presId="urn:microsoft.com/office/officeart/2005/8/layout/vList5"/>
    <dgm:cxn modelId="{6C111CE4-A84E-4633-873A-94AAE7AD585F}" srcId="{10D81411-E718-43E5-9D0C-4E99F94AF098}" destId="{01F04F7A-50A8-4432-9077-7EE15E2B164F}" srcOrd="2" destOrd="0" parTransId="{CD2247DE-4BA0-49ED-9EF1-4830E39215D9}" sibTransId="{7A9E8C18-C31E-4367-A38A-403B5903D877}"/>
    <dgm:cxn modelId="{CBF9CFFD-E1D1-4708-A0B1-B82A37EC3903}" srcId="{10D81411-E718-43E5-9D0C-4E99F94AF098}" destId="{B4A07193-BC9A-473A-80F3-56E02F3E0C40}" srcOrd="1" destOrd="0" parTransId="{A8DAB595-5DA7-48A2-A4E1-C0E6120625DC}" sibTransId="{19FF4EE7-C83A-462A-9AC1-C3DEBE7FAE86}"/>
    <dgm:cxn modelId="{14B7C431-8A4F-4DE6-8795-BD49DC696995}" type="presParOf" srcId="{79142072-C988-420D-9C65-EA230258B3A1}" destId="{D723A2EC-3068-4FC5-8948-199740B04A7F}" srcOrd="0" destOrd="0" presId="urn:microsoft.com/office/officeart/2005/8/layout/vList5"/>
    <dgm:cxn modelId="{55637F09-19FC-45A6-8983-3779654A782A}" type="presParOf" srcId="{D723A2EC-3068-4FC5-8948-199740B04A7F}" destId="{D8F5305D-B3FA-4FD1-93AA-8B942215C769}" srcOrd="0" destOrd="0" presId="urn:microsoft.com/office/officeart/2005/8/layout/vList5"/>
    <dgm:cxn modelId="{BFDAAE7D-21B6-465F-AE0A-7521577C9605}" type="presParOf" srcId="{79142072-C988-420D-9C65-EA230258B3A1}" destId="{33C94E9C-EB34-4844-B449-F6756AA01B27}" srcOrd="1" destOrd="0" presId="urn:microsoft.com/office/officeart/2005/8/layout/vList5"/>
    <dgm:cxn modelId="{57D0EEEA-8B5B-4C53-A7E9-2D102A490DC0}" type="presParOf" srcId="{79142072-C988-420D-9C65-EA230258B3A1}" destId="{8C32BC97-EE79-4DEB-8B1A-9565DCF0CA39}" srcOrd="2" destOrd="0" presId="urn:microsoft.com/office/officeart/2005/8/layout/vList5"/>
    <dgm:cxn modelId="{286915A2-9ACB-4512-B27D-C0A974F05374}" type="presParOf" srcId="{8C32BC97-EE79-4DEB-8B1A-9565DCF0CA39}" destId="{3EC881F7-ED34-427E-8115-AB8FDE4590B6}" srcOrd="0" destOrd="0" presId="urn:microsoft.com/office/officeart/2005/8/layout/vList5"/>
    <dgm:cxn modelId="{E2FBCC45-D676-4BD6-BE44-BFB74C55A9D5}" type="presParOf" srcId="{79142072-C988-420D-9C65-EA230258B3A1}" destId="{E0832D10-73C3-45AD-BB56-7C8C09637132}" srcOrd="3" destOrd="0" presId="urn:microsoft.com/office/officeart/2005/8/layout/vList5"/>
    <dgm:cxn modelId="{F099EAFF-6E15-4A1A-85F3-BD1F7AC5D61F}" type="presParOf" srcId="{79142072-C988-420D-9C65-EA230258B3A1}" destId="{5916FCAD-9396-4C05-9848-20337C38C0E1}" srcOrd="4" destOrd="0" presId="urn:microsoft.com/office/officeart/2005/8/layout/vList5"/>
    <dgm:cxn modelId="{76957EA7-C047-42B0-B4F6-637A9E2D9A37}" type="presParOf" srcId="{5916FCAD-9396-4C05-9848-20337C38C0E1}" destId="{17FB4E1E-66A3-4B82-9463-EE788623E766}" srcOrd="0" destOrd="0" presId="urn:microsoft.com/office/officeart/2005/8/layout/vList5"/>
    <dgm:cxn modelId="{F53FEB05-A21C-413A-AC8B-57BB32AC0DAF}" type="presParOf" srcId="{79142072-C988-420D-9C65-EA230258B3A1}" destId="{CF34799B-0555-44A5-ABC9-FCC65A10DF15}" srcOrd="5" destOrd="0" presId="urn:microsoft.com/office/officeart/2005/8/layout/vList5"/>
    <dgm:cxn modelId="{036B0894-79F2-482E-A77E-0E840FC73045}" type="presParOf" srcId="{79142072-C988-420D-9C65-EA230258B3A1}" destId="{9B160023-E96D-49E3-9E33-9653923580B4}" srcOrd="6" destOrd="0" presId="urn:microsoft.com/office/officeart/2005/8/layout/vList5"/>
    <dgm:cxn modelId="{268F4032-70F9-4591-A027-64B61C8079BA}" type="presParOf" srcId="{9B160023-E96D-49E3-9E33-9653923580B4}" destId="{AC8580A5-6C61-4C56-A589-0396BC6C2E57}" srcOrd="0" destOrd="0" presId="urn:microsoft.com/office/officeart/2005/8/layout/vList5"/>
    <dgm:cxn modelId="{7C6F8786-696E-44A0-BAC0-6E39B05C8886}" type="presParOf" srcId="{79142072-C988-420D-9C65-EA230258B3A1}" destId="{4625B2B8-DD4F-4B01-866A-8793869B7393}" srcOrd="7" destOrd="0" presId="urn:microsoft.com/office/officeart/2005/8/layout/vList5"/>
    <dgm:cxn modelId="{2BBD1E2E-3A27-4D96-B8CF-937B1C9DFA26}" type="presParOf" srcId="{79142072-C988-420D-9C65-EA230258B3A1}" destId="{E75A1022-84AD-4E8E-AE3F-F191B4ED830D}" srcOrd="8" destOrd="0" presId="urn:microsoft.com/office/officeart/2005/8/layout/vList5"/>
    <dgm:cxn modelId="{CD5C44BB-5C84-47B6-829C-B47F6C882C93}" type="presParOf" srcId="{E75A1022-84AD-4E8E-AE3F-F191B4ED830D}" destId="{82EC7D4E-C78B-44B5-BAF2-6E54DBA481E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7A371-3110-45A8-BD58-04F2F4917043}">
      <dsp:nvSpPr>
        <dsp:cNvPr id="0" name=""/>
        <dsp:cNvSpPr/>
      </dsp:nvSpPr>
      <dsp:spPr>
        <a:xfrm>
          <a:off x="208180" y="0"/>
          <a:ext cx="5704318" cy="570431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F4A1F-7FEA-47AD-BD6C-7D4A5E0BECB7}">
      <dsp:nvSpPr>
        <dsp:cNvPr id="0" name=""/>
        <dsp:cNvSpPr/>
      </dsp:nvSpPr>
      <dsp:spPr>
        <a:xfrm>
          <a:off x="208458" y="504046"/>
          <a:ext cx="2671868" cy="22246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/>
            <a:t>Construcción</a:t>
          </a:r>
          <a:endParaRPr lang="es-MX" sz="2400" kern="1200"/>
        </a:p>
      </dsp:txBody>
      <dsp:txXfrm>
        <a:off x="317058" y="612646"/>
        <a:ext cx="2454668" cy="2007484"/>
      </dsp:txXfrm>
    </dsp:sp>
    <dsp:sp modelId="{74968934-F0F2-4031-A84B-F986BE37DE6A}">
      <dsp:nvSpPr>
        <dsp:cNvPr id="0" name=""/>
        <dsp:cNvSpPr/>
      </dsp:nvSpPr>
      <dsp:spPr>
        <a:xfrm>
          <a:off x="3024348" y="504046"/>
          <a:ext cx="3004792" cy="22246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/>
            <a:t>Piedra, arena, Grava, Caliza</a:t>
          </a:r>
        </a:p>
      </dsp:txBody>
      <dsp:txXfrm>
        <a:off x="3132948" y="612646"/>
        <a:ext cx="2787592" cy="2007484"/>
      </dsp:txXfrm>
    </dsp:sp>
    <dsp:sp modelId="{73F728E9-C576-4523-ABFE-B096270C7DBD}">
      <dsp:nvSpPr>
        <dsp:cNvPr id="0" name=""/>
        <dsp:cNvSpPr/>
      </dsp:nvSpPr>
      <dsp:spPr>
        <a:xfrm>
          <a:off x="360048" y="2952318"/>
          <a:ext cx="2572736" cy="2195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1" kern="1200"/>
            <a:t>Minerales No Metálicos</a:t>
          </a:r>
          <a:endParaRPr lang="es-MX" sz="2800" kern="1200"/>
        </a:p>
      </dsp:txBody>
      <dsp:txXfrm>
        <a:off x="467222" y="3059492"/>
        <a:ext cx="2358388" cy="1981126"/>
      </dsp:txXfrm>
    </dsp:sp>
    <dsp:sp modelId="{B4A86ABA-09E9-4894-8187-45E56B44F9EC}">
      <dsp:nvSpPr>
        <dsp:cNvPr id="0" name=""/>
        <dsp:cNvSpPr/>
      </dsp:nvSpPr>
      <dsp:spPr>
        <a:xfrm>
          <a:off x="2952323" y="2808314"/>
          <a:ext cx="3043879" cy="25278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Azufre, Yeso, Grafito, Barita, Sal, arcilla, </a:t>
          </a:r>
          <a:r>
            <a:rPr lang="es-MX" sz="2000" kern="1200" dirty="0" err="1"/>
            <a:t>Feldspato</a:t>
          </a:r>
          <a:r>
            <a:rPr lang="es-MX" sz="2000" kern="1200" dirty="0"/>
            <a:t>, Gemas, Abrasivos, </a:t>
          </a:r>
          <a:r>
            <a:rPr lang="es-MX" sz="2000" kern="1200" dirty="0" err="1"/>
            <a:t>Borax</a:t>
          </a:r>
          <a:r>
            <a:rPr lang="es-MX" sz="2000" kern="1200" dirty="0"/>
            <a:t>, Carbonato, Magnesio, Potasio, Fosfatos, </a:t>
          </a:r>
          <a:r>
            <a:rPr lang="es-MX" sz="2000" kern="1200" dirty="0" err="1"/>
            <a:t>Silica</a:t>
          </a:r>
          <a:r>
            <a:rPr lang="es-MX" sz="2000" kern="1200" dirty="0"/>
            <a:t>, Fluorita, Asbestos, Mica </a:t>
          </a:r>
        </a:p>
      </dsp:txBody>
      <dsp:txXfrm>
        <a:off x="3075723" y="2931714"/>
        <a:ext cx="2797079" cy="22810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86DC6-44D7-4ABD-BEEC-173A045A90F5}">
      <dsp:nvSpPr>
        <dsp:cNvPr id="0" name=""/>
        <dsp:cNvSpPr/>
      </dsp:nvSpPr>
      <dsp:spPr>
        <a:xfrm>
          <a:off x="0" y="417646"/>
          <a:ext cx="4277275" cy="42772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897CF-172F-4178-BBDD-0791E6BD1C09}">
      <dsp:nvSpPr>
        <dsp:cNvPr id="0" name=""/>
        <dsp:cNvSpPr/>
      </dsp:nvSpPr>
      <dsp:spPr>
        <a:xfrm>
          <a:off x="2138637" y="417646"/>
          <a:ext cx="4990154" cy="4277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Minerales Metálicos</a:t>
          </a:r>
        </a:p>
      </dsp:txBody>
      <dsp:txXfrm>
        <a:off x="2138637" y="417646"/>
        <a:ext cx="4990154" cy="1283185"/>
      </dsp:txXfrm>
    </dsp:sp>
    <dsp:sp modelId="{7B3D3E4F-5728-4220-AD35-909AE1D99327}">
      <dsp:nvSpPr>
        <dsp:cNvPr id="0" name=""/>
        <dsp:cNvSpPr/>
      </dsp:nvSpPr>
      <dsp:spPr>
        <a:xfrm>
          <a:off x="748524" y="1700831"/>
          <a:ext cx="2780226" cy="27802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AD0FD1-8341-40FE-BD4C-D8BC665BED45}">
      <dsp:nvSpPr>
        <dsp:cNvPr id="0" name=""/>
        <dsp:cNvSpPr/>
      </dsp:nvSpPr>
      <dsp:spPr>
        <a:xfrm>
          <a:off x="2138637" y="1700831"/>
          <a:ext cx="4990154" cy="278022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•Ferrosos: fierro, acero, Cobalto, Niquel</a:t>
          </a:r>
        </a:p>
      </dsp:txBody>
      <dsp:txXfrm>
        <a:off x="2138637" y="1700831"/>
        <a:ext cx="4990154" cy="1283181"/>
      </dsp:txXfrm>
    </dsp:sp>
    <dsp:sp modelId="{64DAE1B4-79CF-4B91-8867-273E870A4BE3}">
      <dsp:nvSpPr>
        <dsp:cNvPr id="0" name=""/>
        <dsp:cNvSpPr/>
      </dsp:nvSpPr>
      <dsp:spPr>
        <a:xfrm>
          <a:off x="1497046" y="2984012"/>
          <a:ext cx="1283181" cy="128318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3ED477-F7B5-489B-9A04-F4C01BCDC11E}">
      <dsp:nvSpPr>
        <dsp:cNvPr id="0" name=""/>
        <dsp:cNvSpPr/>
      </dsp:nvSpPr>
      <dsp:spPr>
        <a:xfrm>
          <a:off x="2138637" y="2984012"/>
          <a:ext cx="4990154" cy="12831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•No Ferrosos: Cobre, Zinc, estaño, plomo, Aluminio, Titanio, Manganeso, Mercurio, Vanadio, Molibdeno, Tungsteno, plata, oro, platino.</a:t>
          </a:r>
        </a:p>
      </dsp:txBody>
      <dsp:txXfrm>
        <a:off x="2138637" y="2984012"/>
        <a:ext cx="4990154" cy="12831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0AF89-1CCF-4F86-A04C-DEC0A8CB6171}">
      <dsp:nvSpPr>
        <dsp:cNvPr id="0" name=""/>
        <dsp:cNvSpPr/>
      </dsp:nvSpPr>
      <dsp:spPr>
        <a:xfrm rot="3745519">
          <a:off x="1352479" y="4243513"/>
          <a:ext cx="1476939" cy="39550"/>
        </a:xfrm>
        <a:custGeom>
          <a:avLst/>
          <a:gdLst/>
          <a:ahLst/>
          <a:cxnLst/>
          <a:rect l="0" t="0" r="0" b="0"/>
          <a:pathLst>
            <a:path>
              <a:moveTo>
                <a:pt x="0" y="19775"/>
              </a:moveTo>
              <a:lnTo>
                <a:pt x="1476939" y="19775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65AEF8-F19B-42CD-87FA-2B05817A844C}">
      <dsp:nvSpPr>
        <dsp:cNvPr id="0" name=""/>
        <dsp:cNvSpPr/>
      </dsp:nvSpPr>
      <dsp:spPr>
        <a:xfrm rot="632170">
          <a:off x="2012501" y="3271937"/>
          <a:ext cx="1709803" cy="39550"/>
        </a:xfrm>
        <a:custGeom>
          <a:avLst/>
          <a:gdLst/>
          <a:ahLst/>
          <a:cxnLst/>
          <a:rect l="0" t="0" r="0" b="0"/>
          <a:pathLst>
            <a:path>
              <a:moveTo>
                <a:pt x="0" y="19775"/>
              </a:moveTo>
              <a:lnTo>
                <a:pt x="1709803" y="19775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D860ED-89D1-46D7-8A0B-133DCD194B27}">
      <dsp:nvSpPr>
        <dsp:cNvPr id="0" name=""/>
        <dsp:cNvSpPr/>
      </dsp:nvSpPr>
      <dsp:spPr>
        <a:xfrm rot="20699376">
          <a:off x="2002173" y="2663746"/>
          <a:ext cx="1450260" cy="39550"/>
        </a:xfrm>
        <a:custGeom>
          <a:avLst/>
          <a:gdLst/>
          <a:ahLst/>
          <a:cxnLst/>
          <a:rect l="0" t="0" r="0" b="0"/>
          <a:pathLst>
            <a:path>
              <a:moveTo>
                <a:pt x="0" y="19775"/>
              </a:moveTo>
              <a:lnTo>
                <a:pt x="1450260" y="19775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AECACD-4B60-40F1-8A13-CB8E1D04E137}">
      <dsp:nvSpPr>
        <dsp:cNvPr id="0" name=""/>
        <dsp:cNvSpPr/>
      </dsp:nvSpPr>
      <dsp:spPr>
        <a:xfrm rot="18303760">
          <a:off x="1656650" y="2047265"/>
          <a:ext cx="925420" cy="39550"/>
        </a:xfrm>
        <a:custGeom>
          <a:avLst/>
          <a:gdLst/>
          <a:ahLst/>
          <a:cxnLst/>
          <a:rect l="0" t="0" r="0" b="0"/>
          <a:pathLst>
            <a:path>
              <a:moveTo>
                <a:pt x="0" y="19775"/>
              </a:moveTo>
              <a:lnTo>
                <a:pt x="925420" y="19775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359921-2A60-4DA7-8DC7-8EA3778EF868}">
      <dsp:nvSpPr>
        <dsp:cNvPr id="0" name=""/>
        <dsp:cNvSpPr/>
      </dsp:nvSpPr>
      <dsp:spPr>
        <a:xfrm rot="12937157">
          <a:off x="651096" y="2982065"/>
          <a:ext cx="1517806" cy="39550"/>
        </a:xfrm>
        <a:custGeom>
          <a:avLst/>
          <a:gdLst/>
          <a:ahLst/>
          <a:cxnLst/>
          <a:rect l="0" t="0" r="0" b="0"/>
          <a:pathLst>
            <a:path>
              <a:moveTo>
                <a:pt x="0" y="19775"/>
              </a:moveTo>
              <a:lnTo>
                <a:pt x="1517806" y="19775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F7677-2A29-40C2-9875-1276C2A8F822}">
      <dsp:nvSpPr>
        <dsp:cNvPr id="0" name=""/>
        <dsp:cNvSpPr/>
      </dsp:nvSpPr>
      <dsp:spPr>
        <a:xfrm>
          <a:off x="5761656" y="62687"/>
          <a:ext cx="1661317" cy="166131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DCC739-2FE3-42E4-9947-66E034C56477}">
      <dsp:nvSpPr>
        <dsp:cNvPr id="0" name=""/>
        <dsp:cNvSpPr/>
      </dsp:nvSpPr>
      <dsp:spPr>
        <a:xfrm>
          <a:off x="0" y="2445472"/>
          <a:ext cx="3371543" cy="15078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Recursos Energéticos</a:t>
          </a:r>
        </a:p>
      </dsp:txBody>
      <dsp:txXfrm>
        <a:off x="493751" y="2666296"/>
        <a:ext cx="2384041" cy="1066236"/>
      </dsp:txXfrm>
    </dsp:sp>
    <dsp:sp modelId="{8B0F7CB7-6980-4FBE-A7A8-2A722359C868}">
      <dsp:nvSpPr>
        <dsp:cNvPr id="0" name=""/>
        <dsp:cNvSpPr/>
      </dsp:nvSpPr>
      <dsp:spPr>
        <a:xfrm>
          <a:off x="1834089" y="264716"/>
          <a:ext cx="2041915" cy="15081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•Combustibles fósiles: Carbón, petróleo, Gas Natural </a:t>
          </a:r>
          <a:endParaRPr lang="es-MX" sz="1600" kern="1200" dirty="0"/>
        </a:p>
      </dsp:txBody>
      <dsp:txXfrm>
        <a:off x="2133121" y="485586"/>
        <a:ext cx="1443851" cy="1066453"/>
      </dsp:txXfrm>
    </dsp:sp>
    <dsp:sp modelId="{3A8C4D79-8C75-421B-9ABD-56AA04C14C21}">
      <dsp:nvSpPr>
        <dsp:cNvPr id="0" name=""/>
        <dsp:cNvSpPr/>
      </dsp:nvSpPr>
      <dsp:spPr>
        <a:xfrm>
          <a:off x="3222428" y="1821344"/>
          <a:ext cx="2248868" cy="8558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 dirty="0"/>
            <a:t>•Uranio</a:t>
          </a:r>
        </a:p>
      </dsp:txBody>
      <dsp:txXfrm>
        <a:off x="3551767" y="1946674"/>
        <a:ext cx="1590190" cy="605144"/>
      </dsp:txXfrm>
    </dsp:sp>
    <dsp:sp modelId="{39EF7B74-5999-4935-B038-BAD5E2A590DE}">
      <dsp:nvSpPr>
        <dsp:cNvPr id="0" name=""/>
        <dsp:cNvSpPr/>
      </dsp:nvSpPr>
      <dsp:spPr>
        <a:xfrm>
          <a:off x="3642524" y="2988980"/>
          <a:ext cx="2466807" cy="13526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•Energía Geotérmica</a:t>
          </a:r>
        </a:p>
      </dsp:txBody>
      <dsp:txXfrm>
        <a:off x="4003780" y="3187064"/>
        <a:ext cx="1744295" cy="956436"/>
      </dsp:txXfrm>
    </dsp:sp>
    <dsp:sp modelId="{86641457-7B4B-4374-874C-83298963ED7F}">
      <dsp:nvSpPr>
        <dsp:cNvPr id="0" name=""/>
        <dsp:cNvSpPr/>
      </dsp:nvSpPr>
      <dsp:spPr>
        <a:xfrm>
          <a:off x="779462" y="4912434"/>
          <a:ext cx="3856731" cy="10642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•Corrientes superficiales, corrientes marinas, energía solar, viento</a:t>
          </a:r>
          <a:endParaRPr lang="es-MX" sz="1800" kern="1200" dirty="0"/>
        </a:p>
      </dsp:txBody>
      <dsp:txXfrm>
        <a:off x="1344267" y="5068284"/>
        <a:ext cx="2727121" cy="7525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5305D-B3FA-4FD1-93AA-8B942215C769}">
      <dsp:nvSpPr>
        <dsp:cNvPr id="0" name=""/>
        <dsp:cNvSpPr/>
      </dsp:nvSpPr>
      <dsp:spPr>
        <a:xfrm>
          <a:off x="2553987" y="2231"/>
          <a:ext cx="3784504" cy="975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/>
            <a:t>Abundancia Natural</a:t>
          </a:r>
        </a:p>
      </dsp:txBody>
      <dsp:txXfrm>
        <a:off x="2601616" y="49860"/>
        <a:ext cx="3689246" cy="880429"/>
      </dsp:txXfrm>
    </dsp:sp>
    <dsp:sp modelId="{3EC881F7-ED34-427E-8115-AB8FDE4590B6}">
      <dsp:nvSpPr>
        <dsp:cNvPr id="0" name=""/>
        <dsp:cNvSpPr/>
      </dsp:nvSpPr>
      <dsp:spPr>
        <a:xfrm>
          <a:off x="2553987" y="1026703"/>
          <a:ext cx="3780918" cy="975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/>
            <a:t>Procesos Geológicos que concentran el elemento</a:t>
          </a:r>
        </a:p>
      </dsp:txBody>
      <dsp:txXfrm>
        <a:off x="2601616" y="1074332"/>
        <a:ext cx="3685660" cy="880429"/>
      </dsp:txXfrm>
    </dsp:sp>
    <dsp:sp modelId="{17FB4E1E-66A3-4B82-9463-EE788623E766}">
      <dsp:nvSpPr>
        <dsp:cNvPr id="0" name=""/>
        <dsp:cNvSpPr/>
      </dsp:nvSpPr>
      <dsp:spPr>
        <a:xfrm>
          <a:off x="2553987" y="2051175"/>
          <a:ext cx="3780918" cy="975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/>
            <a:t>Valor intrínseco del material</a:t>
          </a:r>
        </a:p>
      </dsp:txBody>
      <dsp:txXfrm>
        <a:off x="2601616" y="2098804"/>
        <a:ext cx="3685660" cy="880429"/>
      </dsp:txXfrm>
    </dsp:sp>
    <dsp:sp modelId="{AC8580A5-6C61-4C56-A589-0396BC6C2E57}">
      <dsp:nvSpPr>
        <dsp:cNvPr id="0" name=""/>
        <dsp:cNvSpPr/>
      </dsp:nvSpPr>
      <dsp:spPr>
        <a:xfrm>
          <a:off x="2553987" y="3075647"/>
          <a:ext cx="3780918" cy="975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/>
            <a:t>Costo de extracción</a:t>
          </a:r>
        </a:p>
      </dsp:txBody>
      <dsp:txXfrm>
        <a:off x="2601616" y="3123276"/>
        <a:ext cx="3685660" cy="880429"/>
      </dsp:txXfrm>
    </dsp:sp>
    <dsp:sp modelId="{82EC7D4E-C78B-44B5-BAF2-6E54DBA481E5}">
      <dsp:nvSpPr>
        <dsp:cNvPr id="0" name=""/>
        <dsp:cNvSpPr/>
      </dsp:nvSpPr>
      <dsp:spPr>
        <a:xfrm>
          <a:off x="2553987" y="4100119"/>
          <a:ext cx="3780918" cy="975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/>
            <a:t>Por ej. Oro vs. grava</a:t>
          </a:r>
        </a:p>
      </dsp:txBody>
      <dsp:txXfrm>
        <a:off x="2601616" y="4147748"/>
        <a:ext cx="3685660" cy="880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21" name="20 Rectángulo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Rectángulo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Rectángulo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409FF706-1F1E-4603-9A0B-65598469E5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0BEA1A13-76D5-45F0-8B0B-23D203C19F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179C8D8E-8CB8-4E1D-AA4B-A719FFA2F2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95D156-71AE-4ED1-A107-CB867EB28DB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714582276"/>
      </p:ext>
    </p:extLst>
  </p:cSld>
  <p:clrMapOvr>
    <a:masterClrMapping/>
  </p:clrMapOvr>
  <p:transition spd="slow">
    <p:cover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B3F38693-CE72-4C62-9739-541198DA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561609CA-AFED-46C0-8F19-65DADE15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31EA60E0-1D2B-4811-94F7-BEE87CFC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DD00950-D77C-4DC3-BBE3-DEA18C0A193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97034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3E6C33F-4441-48B8-AC02-B9294038F230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B9A611D-0A91-48D2-A22C-ED80470B366F}" type="slidenum">
              <a:rPr lang="es-MX" smtClean="0"/>
              <a:t>‹Nº›</a:t>
            </a:fld>
            <a:endParaRPr lang="es-MX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123728" y="3068960"/>
            <a:ext cx="5324128" cy="720080"/>
          </a:xfrm>
        </p:spPr>
        <p:txBody>
          <a:bodyPr>
            <a:normAutofit fontScale="90000"/>
          </a:bodyPr>
          <a:lstStyle/>
          <a:p>
            <a:r>
              <a:rPr lang="es-MX" dirty="0"/>
              <a:t>INTRODUCCIÓN A LAS CIENCIAS AMBIENTALES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s-MX" dirty="0">
                <a:solidFill>
                  <a:schemeClr val="tx1"/>
                </a:solidFill>
              </a:rPr>
              <a:t>SEMESTRE 2022-2</a:t>
            </a:r>
          </a:p>
          <a:p>
            <a:pPr algn="r"/>
            <a:r>
              <a:rPr lang="es-MX" dirty="0">
                <a:solidFill>
                  <a:schemeClr val="tx1"/>
                </a:solidFill>
              </a:rPr>
              <a:t>PROF. ISMAEL MINJAREZ</a:t>
            </a:r>
          </a:p>
        </p:txBody>
      </p:sp>
    </p:spTree>
    <p:extLst>
      <p:ext uri="{BB962C8B-B14F-4D97-AF65-F5344CB8AC3E}">
        <p14:creationId xmlns:p14="http://schemas.microsoft.com/office/powerpoint/2010/main" val="365251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>
            <a:normAutofit/>
          </a:bodyPr>
          <a:lstStyle/>
          <a:p>
            <a:r>
              <a:rPr lang="es-MX" dirty="0"/>
              <a:t>Los Recursos Naturales de la Tierra</a:t>
            </a:r>
          </a:p>
        </p:txBody>
      </p:sp>
      <p:sp>
        <p:nvSpPr>
          <p:cNvPr id="1031" name="Text Placeholder 2">
            <a:extLst>
              <a:ext uri="{FF2B5EF4-FFF2-40B4-BE49-F238E27FC236}">
                <a16:creationId xmlns:a16="http://schemas.microsoft.com/office/drawing/2014/main" id="{F3837379-4DFD-D84E-69BC-48E383C6324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dirty="0"/>
              <a:t>El hombre </a:t>
            </a:r>
            <a:r>
              <a:rPr lang="en-US" dirty="0" err="1"/>
              <a:t>requiere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de la </a:t>
            </a:r>
            <a:r>
              <a:rPr lang="en-US" dirty="0" err="1"/>
              <a:t>naturaleza</a:t>
            </a:r>
            <a:r>
              <a:rPr lang="en-US" dirty="0"/>
              <a:t> para </a:t>
            </a:r>
            <a:r>
              <a:rPr lang="en-US" dirty="0" err="1"/>
              <a:t>subsistir</a:t>
            </a:r>
            <a:r>
              <a:rPr lang="en-US" dirty="0"/>
              <a:t>.</a:t>
            </a:r>
          </a:p>
          <a:p>
            <a:r>
              <a:rPr lang="en-US" dirty="0"/>
              <a:t>Para:</a:t>
            </a:r>
          </a:p>
          <a:p>
            <a:r>
              <a:rPr lang="en-US" dirty="0" err="1"/>
              <a:t>Alimento</a:t>
            </a:r>
            <a:endParaRPr lang="en-US" dirty="0"/>
          </a:p>
          <a:p>
            <a:r>
              <a:rPr lang="en-US" dirty="0" err="1"/>
              <a:t>Vestido</a:t>
            </a:r>
            <a:endParaRPr lang="en-US" dirty="0"/>
          </a:p>
          <a:p>
            <a:r>
              <a:rPr lang="en-US" dirty="0"/>
              <a:t>Vivienda</a:t>
            </a:r>
          </a:p>
          <a:p>
            <a:r>
              <a:rPr lang="en-US" dirty="0" err="1"/>
              <a:t>Tecnología</a:t>
            </a:r>
            <a:r>
              <a:rPr lang="en-US" dirty="0"/>
              <a:t> que </a:t>
            </a:r>
            <a:r>
              <a:rPr lang="en-US" dirty="0" err="1"/>
              <a:t>mejora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1755316"/>
            <a:ext cx="4038600" cy="42157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7249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45112FE-7FAC-4A34-9FA1-AB0F41C8C0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3600" u="sng" dirty="0">
                <a:solidFill>
                  <a:schemeClr val="tx1"/>
                </a:solidFill>
              </a:rPr>
              <a:t>¿QUÉ SON LOS RECURSOS NATURALES?</a:t>
            </a:r>
            <a:endParaRPr lang="es-ES" sz="3600" u="sng" dirty="0">
              <a:solidFill>
                <a:schemeClr val="tx1"/>
              </a:solidFill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4CA3CB-9E5D-487C-8C9B-9A1629AFBC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0063" y="2357438"/>
            <a:ext cx="3810000" cy="36623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s-ES_tradnl" sz="3600" dirty="0">
                <a:cs typeface="Times New Roman" pitchFamily="18" charset="0"/>
              </a:rPr>
              <a:t>	</a:t>
            </a:r>
            <a:r>
              <a:rPr lang="es-ES_tradnl" dirty="0">
                <a:cs typeface="Times New Roman" pitchFamily="18" charset="0"/>
              </a:rPr>
              <a:t>Son</a:t>
            </a:r>
            <a:r>
              <a:rPr lang="es-ES" dirty="0">
                <a:cs typeface="Times New Roman" pitchFamily="18" charset="0"/>
              </a:rPr>
              <a:t> todo</a:t>
            </a:r>
            <a:r>
              <a:rPr lang="es-ES_tradnl" dirty="0">
                <a:cs typeface="Times New Roman" pitchFamily="18" charset="0"/>
              </a:rPr>
              <a:t>s los</a:t>
            </a:r>
            <a:r>
              <a:rPr lang="es-ES" dirty="0">
                <a:cs typeface="Times New Roman" pitchFamily="18" charset="0"/>
              </a:rPr>
              <a:t> componente</a:t>
            </a:r>
            <a:r>
              <a:rPr lang="es-ES_tradnl" dirty="0">
                <a:cs typeface="Times New Roman" pitchFamily="18" charset="0"/>
              </a:rPr>
              <a:t>s</a:t>
            </a:r>
            <a:r>
              <a:rPr lang="es-ES" dirty="0">
                <a:cs typeface="Times New Roman" pitchFamily="18" charset="0"/>
              </a:rPr>
              <a:t> de la naturaleza que aprovecha  el ser humano para satisfacer sus necesidades.</a:t>
            </a:r>
            <a:endParaRPr lang="es-ES" dirty="0"/>
          </a:p>
        </p:txBody>
      </p:sp>
      <p:pic>
        <p:nvPicPr>
          <p:cNvPr id="6156" name="Picture 12" descr="arboles%20de%20colores">
            <a:extLst>
              <a:ext uri="{FF2B5EF4-FFF2-40B4-BE49-F238E27FC236}">
                <a16:creationId xmlns:a16="http://schemas.microsoft.com/office/drawing/2014/main" id="{D5C45264-899D-4940-B624-2B98E47B2B3A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7842" y="2096293"/>
            <a:ext cx="3937000" cy="2665413"/>
          </a:xfrm>
          <a:noFill/>
        </p:spPr>
      </p:pic>
      <p:sp>
        <p:nvSpPr>
          <p:cNvPr id="9221" name="Rectangle 6">
            <a:extLst>
              <a:ext uri="{FF2B5EF4-FFF2-40B4-BE49-F238E27FC236}">
                <a16:creationId xmlns:a16="http://schemas.microsoft.com/office/drawing/2014/main" id="{5D22F71E-E0A8-4306-AE61-BD7BF6D42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2571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pic>
        <p:nvPicPr>
          <p:cNvPr id="6159" name="Picture 15" descr="zie2">
            <a:extLst>
              <a:ext uri="{FF2B5EF4-FFF2-40B4-BE49-F238E27FC236}">
                <a16:creationId xmlns:a16="http://schemas.microsoft.com/office/drawing/2014/main" id="{06B944EC-B6F0-4A72-BAD7-44267AA8A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868863"/>
            <a:ext cx="2233613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2" name="Picture 18" descr="Uvas_small">
            <a:extLst>
              <a:ext uri="{FF2B5EF4-FFF2-40B4-BE49-F238E27FC236}">
                <a16:creationId xmlns:a16="http://schemas.microsoft.com/office/drawing/2014/main" id="{63B96593-C3DA-4013-AB84-9AF0111F6AB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4149725"/>
            <a:ext cx="1584325" cy="1981200"/>
          </a:xfrm>
          <a:noFill/>
        </p:spPr>
      </p:pic>
    </p:spTree>
  </p:cSld>
  <p:clrMapOvr>
    <a:masterClrMapping/>
  </p:clrMapOvr>
  <p:transition spd="slow">
    <p:cover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75726"/>
            <a:ext cx="7321991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72616"/>
            <a:ext cx="8229600" cy="1472208"/>
          </a:xfrm>
        </p:spPr>
        <p:txBody>
          <a:bodyPr>
            <a:noAutofit/>
          </a:bodyPr>
          <a:lstStyle/>
          <a:p>
            <a:pPr algn="ctr"/>
            <a:r>
              <a:rPr lang="es-MX" sz="3600" dirty="0"/>
              <a:t>Los recursos de la Tierra se han usado por los hombres desde la edad de piedra</a:t>
            </a:r>
          </a:p>
        </p:txBody>
      </p:sp>
    </p:spTree>
    <p:extLst>
      <p:ext uri="{BB962C8B-B14F-4D97-AF65-F5344CB8AC3E}">
        <p14:creationId xmlns:p14="http://schemas.microsoft.com/office/powerpoint/2010/main" val="1179084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8838DC1-4AC1-42B0-BFCC-8942AF322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sz="2800" b="1" dirty="0">
                <a:solidFill>
                  <a:schemeClr val="folHlink"/>
                </a:solidFill>
              </a:rPr>
              <a:t>USO DE LOS RECURSOS NATURALES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170478D-1064-420A-B3B0-AE43235C442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10227" y="2564904"/>
            <a:ext cx="4176713" cy="3169071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1800" dirty="0">
                <a:latin typeface="Arial Black" panose="020B0A04020102020204" pitchFamily="34" charset="0"/>
              </a:rPr>
              <a:t>El hombre, desde su aparición en la tierra, ha debido satisfacer sus necesidades básicas de alimento, vestido y albergue. </a:t>
            </a:r>
          </a:p>
          <a:p>
            <a:pPr eaLnBrk="1" hangingPunct="1">
              <a:buFontTx/>
              <a:buNone/>
              <a:defRPr/>
            </a:pPr>
            <a:endParaRPr lang="es-ES_tradnl" sz="1800" dirty="0">
              <a:latin typeface="Arial Black" panose="020B0A04020102020204" pitchFamily="34" charset="0"/>
            </a:endParaRPr>
          </a:p>
          <a:p>
            <a:pPr eaLnBrk="1" hangingPunct="1">
              <a:defRPr/>
            </a:pPr>
            <a:r>
              <a:rPr lang="es-ES_tradnl" sz="1800" dirty="0">
                <a:latin typeface="Arial Black" panose="020B0A04020102020204" pitchFamily="34" charset="0"/>
              </a:rPr>
              <a:t>Entre los recursos naturales figuran </a:t>
            </a:r>
            <a:r>
              <a:rPr lang="es-ES_tradnl" sz="1800" b="1" dirty="0">
                <a:latin typeface="Arial Black" panose="020B0A04020102020204" pitchFamily="34" charset="0"/>
              </a:rPr>
              <a:t>el suelo, las aguas, las plantas, los animales y los minerales.</a:t>
            </a:r>
            <a:endParaRPr lang="es-ES_tradnl" b="1" dirty="0">
              <a:latin typeface="Arial Black" panose="020B0A04020102020204" pitchFamily="34" charset="0"/>
            </a:endParaRPr>
          </a:p>
          <a:p>
            <a:pPr eaLnBrk="1" hangingPunct="1">
              <a:defRPr/>
            </a:pPr>
            <a:endParaRPr lang="es-ES_tradnl" sz="1800" dirty="0">
              <a:latin typeface="Arial Black" panose="020B0A04020102020204" pitchFamily="34" charset="0"/>
            </a:endParaRPr>
          </a:p>
        </p:txBody>
      </p:sp>
      <p:pic>
        <p:nvPicPr>
          <p:cNvPr id="8196" name="Picture 5" descr="recursos">
            <a:extLst>
              <a:ext uri="{FF2B5EF4-FFF2-40B4-BE49-F238E27FC236}">
                <a16:creationId xmlns:a16="http://schemas.microsoft.com/office/drawing/2014/main" id="{3EA1D193-CF1B-4268-A489-5D52764822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2133600"/>
            <a:ext cx="3889375" cy="3706813"/>
          </a:xfrm>
          <a:noFill/>
        </p:spPr>
      </p:pic>
    </p:spTree>
  </p:cSld>
  <p:clrMapOvr>
    <a:masterClrMapping/>
  </p:clrMapOvr>
  <p:transition spd="slow">
    <p:cover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98030"/>
            <a:ext cx="4536504" cy="534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916832"/>
            <a:ext cx="3132160" cy="227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1AD0BFD-E728-45DE-ACA6-89255296CC04}"/>
              </a:ext>
            </a:extLst>
          </p:cNvPr>
          <p:cNvSpPr txBox="1"/>
          <p:nvPr/>
        </p:nvSpPr>
        <p:spPr>
          <a:xfrm>
            <a:off x="6084335" y="5661248"/>
            <a:ext cx="2699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Promedio anual 2000-2010</a:t>
            </a:r>
          </a:p>
        </p:txBody>
      </p:sp>
    </p:spTree>
    <p:extLst>
      <p:ext uri="{BB962C8B-B14F-4D97-AF65-F5344CB8AC3E}">
        <p14:creationId xmlns:p14="http://schemas.microsoft.com/office/powerpoint/2010/main" val="2750555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645024"/>
            <a:ext cx="4448175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51520" y="1375688"/>
            <a:ext cx="88924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/>
              <a:t>La producción anual del mundo excede 300,000 millones de dólares. Una vez procesada, ésta alcanza 500,000 millones de dólares(el 30% del comercio internacional. 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042" y="260648"/>
            <a:ext cx="6891610" cy="91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6709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47098029"/>
              </p:ext>
            </p:extLst>
          </p:nvPr>
        </p:nvGraphicFramePr>
        <p:xfrm>
          <a:off x="1259632" y="692696"/>
          <a:ext cx="6120680" cy="5704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CB251529-BB48-166E-0BA8-48AFAC4D9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es-MX" dirty="0"/>
              <a:t>Recursos de la Tierra</a:t>
            </a:r>
          </a:p>
        </p:txBody>
      </p:sp>
    </p:spTree>
    <p:extLst>
      <p:ext uri="{BB962C8B-B14F-4D97-AF65-F5344CB8AC3E}">
        <p14:creationId xmlns:p14="http://schemas.microsoft.com/office/powerpoint/2010/main" val="2187518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945577327"/>
              </p:ext>
            </p:extLst>
          </p:nvPr>
        </p:nvGraphicFramePr>
        <p:xfrm>
          <a:off x="971600" y="1124744"/>
          <a:ext cx="712879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7975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080945916"/>
              </p:ext>
            </p:extLst>
          </p:nvPr>
        </p:nvGraphicFramePr>
        <p:xfrm>
          <a:off x="899592" y="548680"/>
          <a:ext cx="756084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4766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50330" y="980728"/>
            <a:ext cx="8280920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MX" sz="3200" dirty="0"/>
              <a:t>Las reservas son los recursos económicos </a:t>
            </a:r>
            <a:r>
              <a:rPr lang="es-MX" sz="3200" i="1" dirty="0"/>
              <a:t>medidos </a:t>
            </a:r>
            <a:r>
              <a:rPr lang="es-MX" sz="3200" dirty="0"/>
              <a:t>, por ejemplo: barriles de petróleo, toneladas de mineral.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799" y="157986"/>
            <a:ext cx="547218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30" y="2550388"/>
            <a:ext cx="8280920" cy="4170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8559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Imagen 1">
            <a:extLst>
              <a:ext uri="{FF2B5EF4-FFF2-40B4-BE49-F238E27FC236}">
                <a16:creationId xmlns:a16="http://schemas.microsoft.com/office/drawing/2014/main" id="{DDC20005-8DEB-4B75-84FE-239BAFAC8D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6"/>
          <a:stretch/>
        </p:blipFill>
        <p:spPr bwMode="auto">
          <a:xfrm>
            <a:off x="0" y="1447800"/>
            <a:ext cx="9073322" cy="513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8DDF657-AFA0-41A5-ABBB-C3CF7528A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2000" b="1" dirty="0"/>
              <a:t>La disponibilidad de recursos esta disminuyendo: Proyección de la reducción de recursos a la tasa actual de consumo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17602BC-07D2-4460-B193-C15320A80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04775"/>
            <a:ext cx="8096250" cy="664845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D146417-9951-43D5-AC97-D2AC4372E745}"/>
              </a:ext>
            </a:extLst>
          </p:cNvPr>
          <p:cNvSpPr txBox="1"/>
          <p:nvPr/>
        </p:nvSpPr>
        <p:spPr>
          <a:xfrm>
            <a:off x="611560" y="148217"/>
            <a:ext cx="339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USO DE RECURSOS POR PAISES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DFB5EFF-398D-0962-3D6B-E6520BE62759}"/>
              </a:ext>
            </a:extLst>
          </p:cNvPr>
          <p:cNvSpPr txBox="1"/>
          <p:nvPr/>
        </p:nvSpPr>
        <p:spPr>
          <a:xfrm>
            <a:off x="971600" y="548680"/>
            <a:ext cx="4062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OECD: Mundo occidental</a:t>
            </a:r>
          </a:p>
          <a:p>
            <a:r>
              <a:rPr lang="es-MX" dirty="0"/>
              <a:t>BRICS: Brasil, Rusia, China, India, </a:t>
            </a:r>
            <a:r>
              <a:rPr lang="es-MX" dirty="0" err="1"/>
              <a:t>Sudafrica</a:t>
            </a:r>
            <a:endParaRPr lang="es-MX" dirty="0"/>
          </a:p>
          <a:p>
            <a:r>
              <a:rPr lang="es-MX" dirty="0" err="1"/>
              <a:t>RoW</a:t>
            </a:r>
            <a:r>
              <a:rPr lang="es-MX" dirty="0"/>
              <a:t>: Resto del mundo</a:t>
            </a:r>
          </a:p>
        </p:txBody>
      </p:sp>
    </p:spTree>
    <p:extLst>
      <p:ext uri="{BB962C8B-B14F-4D97-AF65-F5344CB8AC3E}">
        <p14:creationId xmlns:p14="http://schemas.microsoft.com/office/powerpoint/2010/main" val="1213923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408058"/>
            <a:ext cx="3240360" cy="36738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117" y="620688"/>
            <a:ext cx="6505774" cy="90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010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EC6F962-44AE-4801-9C03-2FE49EB2C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29" y="2109787"/>
            <a:ext cx="8278738" cy="3407445"/>
          </a:xfrm>
          <a:prstGeom prst="rect">
            <a:avLst/>
          </a:prstGeom>
        </p:spPr>
      </p:pic>
      <p:sp>
        <p:nvSpPr>
          <p:cNvPr id="4" name="Título 6">
            <a:extLst>
              <a:ext uri="{FF2B5EF4-FFF2-40B4-BE49-F238E27FC236}">
                <a16:creationId xmlns:a16="http://schemas.microsoft.com/office/drawing/2014/main" id="{CEA97756-6D00-4203-A531-DE1272EC2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56"/>
            <a:ext cx="8229600" cy="608112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>
                <a:solidFill>
                  <a:schemeClr val="accent4">
                    <a:lumMod val="50000"/>
                  </a:schemeClr>
                </a:solidFill>
                <a:highlight>
                  <a:srgbClr val="000000"/>
                </a:highlight>
              </a:rPr>
              <a:t>ABUNDANCIA DE LOS ELEMENTOS </a:t>
            </a:r>
            <a:br>
              <a:rPr lang="es-MX" dirty="0">
                <a:solidFill>
                  <a:schemeClr val="accent4">
                    <a:lumMod val="50000"/>
                  </a:schemeClr>
                </a:solidFill>
                <a:highlight>
                  <a:srgbClr val="000000"/>
                </a:highlight>
              </a:rPr>
            </a:br>
            <a:r>
              <a:rPr lang="es-MX" dirty="0">
                <a:solidFill>
                  <a:schemeClr val="accent4">
                    <a:lumMod val="50000"/>
                  </a:schemeClr>
                </a:solidFill>
                <a:highlight>
                  <a:srgbClr val="000000"/>
                </a:highlight>
              </a:rPr>
              <a:t>EN EL UNIVERSO</a:t>
            </a:r>
          </a:p>
        </p:txBody>
      </p:sp>
    </p:spTree>
    <p:extLst>
      <p:ext uri="{BB962C8B-B14F-4D97-AF65-F5344CB8AC3E}">
        <p14:creationId xmlns:p14="http://schemas.microsoft.com/office/powerpoint/2010/main" val="2093476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13629" y="5949280"/>
            <a:ext cx="8028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Un yacimiento es una concentración anómala de un elemento en la corteza</a:t>
            </a:r>
            <a:endParaRPr lang="es-MX" sz="24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4411440" cy="1021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4693727-2ED4-449A-A8CD-611F962B2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210070"/>
            <a:ext cx="809625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59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73144"/>
            <a:ext cx="6539918" cy="354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79512" y="1772816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Minerales </a:t>
            </a:r>
            <a:r>
              <a:rPr lang="es-MX" sz="2400" dirty="0" err="1"/>
              <a:t>escasos.Comprenden</a:t>
            </a:r>
            <a:r>
              <a:rPr lang="es-MX" sz="2400" dirty="0"/>
              <a:t> menos que 0.1% de la corteza. Raras condiciones provocan su concentración por  lo que hay muy pocos depósitos.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602" y="677147"/>
            <a:ext cx="6172002" cy="97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518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123687465"/>
              </p:ext>
            </p:extLst>
          </p:nvPr>
        </p:nvGraphicFramePr>
        <p:xfrm>
          <a:off x="251520" y="1628800"/>
          <a:ext cx="8892480" cy="5078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s-MX" sz="3600" dirty="0"/>
              <a:t>Factores que hacen un mineral económico</a:t>
            </a:r>
          </a:p>
        </p:txBody>
      </p:sp>
    </p:spTree>
    <p:extLst>
      <p:ext uri="{BB962C8B-B14F-4D97-AF65-F5344CB8AC3E}">
        <p14:creationId xmlns:p14="http://schemas.microsoft.com/office/powerpoint/2010/main" val="948559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6" y="382323"/>
            <a:ext cx="4701805" cy="313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02" y="3516862"/>
            <a:ext cx="4084470" cy="3076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00" y="371570"/>
            <a:ext cx="4084471" cy="3273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6" y="3516861"/>
            <a:ext cx="4701805" cy="3076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966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448" y="2204864"/>
            <a:ext cx="4016275" cy="3452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92696"/>
            <a:ext cx="4797748" cy="921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916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El recurso agua es importante por: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2262" y="1405274"/>
            <a:ext cx="4330824" cy="4800600"/>
          </a:xfrm>
        </p:spPr>
        <p:txBody>
          <a:bodyPr>
            <a:normAutofit lnSpcReduction="10000"/>
          </a:bodyPr>
          <a:lstStyle/>
          <a:p>
            <a:r>
              <a:rPr lang="es-MX" sz="2800" dirty="0"/>
              <a:t>El cuerpo humano está compuesto de más del 90% de agua.</a:t>
            </a:r>
          </a:p>
          <a:p>
            <a:r>
              <a:rPr lang="es-MX" sz="2800" dirty="0"/>
              <a:t>La vegetación la utiliza como insumo indispensable para su alimentación.</a:t>
            </a:r>
          </a:p>
          <a:p>
            <a:r>
              <a:rPr lang="es-MX" sz="2800" dirty="0"/>
              <a:t>Es la base de la agricultura.</a:t>
            </a:r>
          </a:p>
          <a:p>
            <a:r>
              <a:rPr lang="es-MX" sz="2800" dirty="0"/>
              <a:t>Se utiliza en la industria y en la generación de energía.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15238"/>
            <a:ext cx="3484147" cy="393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8720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799288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MX" dirty="0"/>
              <a:t>El Ciclo del Agua</a:t>
            </a:r>
          </a:p>
        </p:txBody>
      </p:sp>
    </p:spTree>
    <p:extLst>
      <p:ext uri="{BB962C8B-B14F-4D97-AF65-F5344CB8AC3E}">
        <p14:creationId xmlns:p14="http://schemas.microsoft.com/office/powerpoint/2010/main" val="2915736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847424" cy="612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422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BB3798-C0E5-4700-836E-247330C57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62074"/>
          </a:xfrm>
        </p:spPr>
        <p:txBody>
          <a:bodyPr>
            <a:normAutofit fontScale="90000"/>
          </a:bodyPr>
          <a:lstStyle/>
          <a:p>
            <a:r>
              <a:rPr lang="es-MX" dirty="0"/>
              <a:t>El agua en México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272BEA-F1E8-496A-8790-9201E6FE0E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455"/>
          <a:stretch/>
        </p:blipFill>
        <p:spPr>
          <a:xfrm>
            <a:off x="899592" y="980728"/>
            <a:ext cx="7106144" cy="569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26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Carlb-newfoundland-iceberg-2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62" y="548680"/>
            <a:ext cx="6543675" cy="440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043608" y="5157192"/>
            <a:ext cx="705678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600" dirty="0"/>
              <a:t>En las </a:t>
            </a:r>
            <a:r>
              <a:rPr lang="en-US" altLang="zh-TW" sz="3600" dirty="0" err="1"/>
              <a:t>capas</a:t>
            </a:r>
            <a:r>
              <a:rPr lang="en-US" altLang="zh-TW" sz="3600" dirty="0"/>
              <a:t> de </a:t>
            </a:r>
            <a:r>
              <a:rPr lang="en-US" altLang="zh-TW" sz="3600" dirty="0" err="1"/>
              <a:t>hielo</a:t>
            </a:r>
            <a:r>
              <a:rPr lang="en-US" altLang="zh-TW" sz="3600" dirty="0"/>
              <a:t> polar </a:t>
            </a:r>
            <a:r>
              <a:rPr lang="en-US" altLang="zh-TW" sz="3600" dirty="0" err="1"/>
              <a:t>existen</a:t>
            </a:r>
            <a:r>
              <a:rPr lang="en-US" altLang="zh-TW" sz="3600" dirty="0"/>
              <a:t> las </a:t>
            </a:r>
            <a:r>
              <a:rPr lang="en-US" altLang="zh-TW" sz="3600" dirty="0" err="1"/>
              <a:t>mayores</a:t>
            </a:r>
            <a:r>
              <a:rPr lang="en-US" altLang="zh-TW" sz="3600" dirty="0"/>
              <a:t> </a:t>
            </a:r>
            <a:r>
              <a:rPr lang="en-US" altLang="zh-TW" sz="3600" dirty="0" err="1"/>
              <a:t>reservas</a:t>
            </a:r>
            <a:r>
              <a:rPr lang="en-US" altLang="zh-TW" sz="3600" dirty="0"/>
              <a:t> de </a:t>
            </a:r>
            <a:r>
              <a:rPr lang="en-US" altLang="zh-TW" sz="3600" dirty="0" err="1"/>
              <a:t>agua</a:t>
            </a:r>
            <a:r>
              <a:rPr lang="en-US" altLang="zh-TW" sz="3600" dirty="0"/>
              <a:t> dulce</a:t>
            </a:r>
          </a:p>
        </p:txBody>
      </p:sp>
    </p:spTree>
    <p:extLst>
      <p:ext uri="{BB962C8B-B14F-4D97-AF65-F5344CB8AC3E}">
        <p14:creationId xmlns:p14="http://schemas.microsoft.com/office/powerpoint/2010/main" val="4080654577"/>
      </p:ext>
    </p:extLst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6608869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997BEBB-EFF3-454A-9BA0-94A0FC98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LAS FUENTES DE AGUA</a:t>
            </a:r>
          </a:p>
        </p:txBody>
      </p:sp>
    </p:spTree>
    <p:extLst>
      <p:ext uri="{BB962C8B-B14F-4D97-AF65-F5344CB8AC3E}">
        <p14:creationId xmlns:p14="http://schemas.microsoft.com/office/powerpoint/2010/main" val="1090314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Aguas superficiales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7367"/>
            <a:ext cx="8820472" cy="565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479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543800" cy="648072"/>
          </a:xfrm>
        </p:spPr>
        <p:txBody>
          <a:bodyPr>
            <a:normAutofit fontScale="90000"/>
          </a:bodyPr>
          <a:lstStyle/>
          <a:p>
            <a:r>
              <a:rPr lang="es-MX" sz="4000" dirty="0"/>
              <a:t>Explotación de aguas superficiales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94028"/>
            <a:ext cx="5760640" cy="442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059832" y="1063031"/>
            <a:ext cx="17907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>
                <a:solidFill>
                  <a:schemeClr val="bg2">
                    <a:lumMod val="25000"/>
                  </a:schemeClr>
                </a:solidFill>
              </a:rPr>
              <a:t>Presas</a:t>
            </a:r>
          </a:p>
        </p:txBody>
      </p:sp>
    </p:spTree>
    <p:extLst>
      <p:ext uri="{BB962C8B-B14F-4D97-AF65-F5344CB8AC3E}">
        <p14:creationId xmlns:p14="http://schemas.microsoft.com/office/powerpoint/2010/main" val="2799059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655964"/>
            <a:ext cx="2291408" cy="562074"/>
          </a:xfrm>
        </p:spPr>
        <p:txBody>
          <a:bodyPr>
            <a:normAutofit fontScale="90000"/>
          </a:bodyPr>
          <a:lstStyle/>
          <a:p>
            <a:pPr algn="r"/>
            <a:r>
              <a:rPr lang="es-MX" dirty="0"/>
              <a:t>Canales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4149"/>
            <a:ext cx="3399485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92" y="3438525"/>
            <a:ext cx="5008833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6157"/>
            <a:ext cx="432048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611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s-MX" dirty="0"/>
              <a:t>Agua Subterránea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25E214-869C-45CD-A979-4909B3768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24744"/>
            <a:ext cx="7020272" cy="526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395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7620000" cy="908720"/>
          </a:xfrm>
        </p:spPr>
        <p:txBody>
          <a:bodyPr/>
          <a:lstStyle/>
          <a:p>
            <a:pPr algn="ctr"/>
            <a:r>
              <a:rPr lang="es-MX" dirty="0"/>
              <a:t>Agua Subterránea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409" y="1268760"/>
            <a:ext cx="505616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4431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8" t="5742" b="15874"/>
          <a:stretch/>
        </p:blipFill>
        <p:spPr bwMode="auto">
          <a:xfrm>
            <a:off x="2123728" y="1340768"/>
            <a:ext cx="4968083" cy="4822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Manantiales</a:t>
            </a:r>
          </a:p>
        </p:txBody>
      </p:sp>
    </p:spTree>
    <p:extLst>
      <p:ext uri="{BB962C8B-B14F-4D97-AF65-F5344CB8AC3E}">
        <p14:creationId xmlns:p14="http://schemas.microsoft.com/office/powerpoint/2010/main" val="805631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000" dirty="0"/>
              <a:t>Explotación de aguas subterráneas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6706165" cy="442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4201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98" y="3184067"/>
            <a:ext cx="3888432" cy="27941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8640"/>
            <a:ext cx="3936437" cy="2952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979712" y="328879"/>
            <a:ext cx="19367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dirty="0"/>
              <a:t>Noria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311372" y="5085184"/>
            <a:ext cx="20233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dirty="0"/>
              <a:t>Pozos</a:t>
            </a:r>
          </a:p>
        </p:txBody>
      </p:sp>
    </p:spTree>
    <p:extLst>
      <p:ext uri="{BB962C8B-B14F-4D97-AF65-F5344CB8AC3E}">
        <p14:creationId xmlns:p14="http://schemas.microsoft.com/office/powerpoint/2010/main" val="2002319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24744"/>
            <a:ext cx="4113807" cy="41773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186508" y="1988840"/>
            <a:ext cx="18373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dirty="0"/>
              <a:t>Cenotes</a:t>
            </a:r>
          </a:p>
        </p:txBody>
      </p:sp>
    </p:spTree>
    <p:extLst>
      <p:ext uri="{BB962C8B-B14F-4D97-AF65-F5344CB8AC3E}">
        <p14:creationId xmlns:p14="http://schemas.microsoft.com/office/powerpoint/2010/main" val="707381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81073"/>
            <a:ext cx="7620000" cy="971663"/>
          </a:xfrm>
        </p:spPr>
        <p:txBody>
          <a:bodyPr/>
          <a:lstStyle/>
          <a:p>
            <a:r>
              <a:rPr lang="es-MX" dirty="0"/>
              <a:t>Desalación de agua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76" y="1772816"/>
            <a:ext cx="7683199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0726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10872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000" dirty="0" err="1"/>
              <a:t>Escacez</a:t>
            </a:r>
            <a:r>
              <a:rPr lang="es-MX" sz="4000" dirty="0"/>
              <a:t> y disponibilidad de agua dulce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76872"/>
            <a:ext cx="28575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4479324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40573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7772400" cy="648072"/>
          </a:xfrm>
        </p:spPr>
        <p:txBody>
          <a:bodyPr/>
          <a:lstStyle/>
          <a:p>
            <a:r>
              <a:rPr lang="en-US" altLang="zh-TW" dirty="0" err="1"/>
              <a:t>Escacez</a:t>
            </a:r>
            <a:r>
              <a:rPr lang="en-US" altLang="zh-TW" dirty="0"/>
              <a:t> de </a:t>
            </a:r>
            <a:r>
              <a:rPr lang="en-US" altLang="zh-TW" dirty="0" err="1"/>
              <a:t>agua</a:t>
            </a:r>
            <a:r>
              <a:rPr lang="en-US" altLang="zh-TW" dirty="0"/>
              <a:t> </a:t>
            </a:r>
            <a:r>
              <a:rPr lang="en-US" altLang="zh-TW" dirty="0" err="1"/>
              <a:t>dulce</a:t>
            </a:r>
            <a:endParaRPr lang="en-US" altLang="zh-TW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620688"/>
            <a:ext cx="7704856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800" dirty="0"/>
              <a:t>El </a:t>
            </a:r>
            <a:r>
              <a:rPr lang="en-US" altLang="zh-TW" sz="2800" dirty="0" err="1"/>
              <a:t>agua</a:t>
            </a:r>
            <a:r>
              <a:rPr lang="en-US" altLang="zh-TW" sz="2800" dirty="0"/>
              <a:t> </a:t>
            </a:r>
            <a:r>
              <a:rPr lang="en-US" altLang="zh-TW" sz="2800" dirty="0" err="1"/>
              <a:t>dulce</a:t>
            </a:r>
            <a:r>
              <a:rPr lang="en-US" altLang="zh-TW" sz="2800" dirty="0"/>
              <a:t> </a:t>
            </a:r>
            <a:r>
              <a:rPr lang="en-US" altLang="zh-TW" sz="2800" dirty="0" err="1"/>
              <a:t>escacea</a:t>
            </a:r>
            <a:r>
              <a:rPr lang="en-US" altLang="zh-TW" sz="2800" dirty="0"/>
              <a:t> </a:t>
            </a:r>
            <a:r>
              <a:rPr lang="en-US" altLang="zh-TW" sz="2800" dirty="0" err="1"/>
              <a:t>cada</a:t>
            </a:r>
            <a:r>
              <a:rPr lang="en-US" altLang="zh-TW" sz="2800" dirty="0"/>
              <a:t> </a:t>
            </a:r>
            <a:r>
              <a:rPr lang="en-US" altLang="zh-TW" sz="2800" dirty="0" err="1"/>
              <a:t>vez</a:t>
            </a:r>
            <a:r>
              <a:rPr lang="en-US" altLang="zh-TW" sz="2800" dirty="0"/>
              <a:t> </a:t>
            </a:r>
            <a:r>
              <a:rPr lang="en-US" altLang="zh-TW" sz="2800" dirty="0" err="1"/>
              <a:t>más</a:t>
            </a:r>
            <a:r>
              <a:rPr lang="en-US" altLang="zh-TW" sz="2800" dirty="0"/>
              <a:t> en el </a:t>
            </a:r>
            <a:r>
              <a:rPr lang="en-US" altLang="zh-TW" sz="2800" dirty="0" err="1"/>
              <a:t>mundo</a:t>
            </a:r>
            <a:r>
              <a:rPr lang="en-US" altLang="zh-TW" sz="2800" dirty="0"/>
              <a:t>. </a:t>
            </a:r>
            <a:r>
              <a:rPr lang="en-US" altLang="zh-TW" sz="2800" dirty="0" err="1"/>
              <a:t>Debido</a:t>
            </a:r>
            <a:r>
              <a:rPr lang="en-US" altLang="zh-TW" sz="2800" dirty="0"/>
              <a:t> a:</a:t>
            </a:r>
          </a:p>
          <a:p>
            <a:pPr marL="457200" indent="-457200"/>
            <a:r>
              <a:rPr lang="en-US" altLang="zh-TW" sz="2800" dirty="0" err="1"/>
              <a:t>incremento</a:t>
            </a:r>
            <a:r>
              <a:rPr lang="en-US" altLang="zh-TW" sz="2800" dirty="0"/>
              <a:t> de la </a:t>
            </a:r>
            <a:r>
              <a:rPr lang="en-US" altLang="zh-TW" sz="2800" dirty="0" err="1"/>
              <a:t>población</a:t>
            </a:r>
            <a:r>
              <a:rPr lang="en-US" altLang="zh-TW" sz="2800" dirty="0"/>
              <a:t> </a:t>
            </a:r>
          </a:p>
          <a:p>
            <a:pPr marL="457200" indent="-457200"/>
            <a:r>
              <a:rPr lang="en-US" altLang="zh-TW" sz="2800" dirty="0"/>
              <a:t>El </a:t>
            </a:r>
            <a:r>
              <a:rPr lang="en-US" altLang="zh-TW" sz="2800" dirty="0" err="1"/>
              <a:t>cambio</a:t>
            </a:r>
            <a:r>
              <a:rPr lang="en-US" altLang="zh-TW" sz="2800" dirty="0"/>
              <a:t> de </a:t>
            </a:r>
            <a:r>
              <a:rPr lang="en-US" altLang="zh-TW" sz="2800" dirty="0" err="1"/>
              <a:t>patrones</a:t>
            </a:r>
            <a:r>
              <a:rPr lang="en-US" altLang="zh-TW" sz="2800" dirty="0"/>
              <a:t> de </a:t>
            </a:r>
            <a:r>
              <a:rPr lang="en-US" altLang="zh-TW" sz="2800" dirty="0" err="1"/>
              <a:t>consumo</a:t>
            </a:r>
            <a:r>
              <a:rPr lang="en-US" altLang="zh-TW" sz="2800" dirty="0"/>
              <a:t> </a:t>
            </a:r>
          </a:p>
          <a:p>
            <a:pPr marL="457200" indent="-457200"/>
            <a:r>
              <a:rPr lang="en-US" altLang="zh-TW" sz="2800" dirty="0"/>
              <a:t>El </a:t>
            </a:r>
            <a:r>
              <a:rPr lang="en-US" altLang="zh-TW" sz="2800" dirty="0" err="1"/>
              <a:t>cambio</a:t>
            </a:r>
            <a:r>
              <a:rPr lang="en-US" altLang="zh-TW" sz="2800" dirty="0"/>
              <a:t> </a:t>
            </a:r>
            <a:r>
              <a:rPr lang="en-US" altLang="zh-TW" sz="2800" dirty="0" err="1"/>
              <a:t>climático</a:t>
            </a:r>
            <a:r>
              <a:rPr lang="en-US" altLang="zh-TW" sz="2800" dirty="0"/>
              <a:t>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52514"/>
            <a:ext cx="4896544" cy="322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3254396"/>
      </p:ext>
    </p:extLst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36144" y="0"/>
            <a:ext cx="8784976" cy="888533"/>
          </a:xfrm>
        </p:spPr>
        <p:txBody>
          <a:bodyPr>
            <a:normAutofit fontScale="90000"/>
          </a:bodyPr>
          <a:lstStyle/>
          <a:p>
            <a:r>
              <a:rPr lang="en-US" altLang="zh-TW" sz="2800" dirty="0" err="1">
                <a:solidFill>
                  <a:schemeClr val="tx2"/>
                </a:solidFill>
              </a:rPr>
              <a:t>Consumo</a:t>
            </a:r>
            <a:r>
              <a:rPr lang="en-US" altLang="zh-TW" sz="2800" dirty="0">
                <a:solidFill>
                  <a:schemeClr val="tx2"/>
                </a:solidFill>
              </a:rPr>
              <a:t> de </a:t>
            </a:r>
            <a:r>
              <a:rPr lang="en-US" altLang="zh-TW" sz="2800" dirty="0" err="1">
                <a:solidFill>
                  <a:schemeClr val="tx2"/>
                </a:solidFill>
              </a:rPr>
              <a:t>agua</a:t>
            </a:r>
            <a:r>
              <a:rPr lang="en-US" altLang="zh-TW" sz="2800" dirty="0">
                <a:solidFill>
                  <a:schemeClr val="tx2"/>
                </a:solidFill>
              </a:rPr>
              <a:t> </a:t>
            </a:r>
            <a:r>
              <a:rPr lang="en-US" altLang="zh-TW" sz="2800" dirty="0" err="1">
                <a:solidFill>
                  <a:schemeClr val="tx2"/>
                </a:solidFill>
              </a:rPr>
              <a:t>para</a:t>
            </a:r>
            <a:r>
              <a:rPr lang="en-US" altLang="zh-TW" sz="2800" dirty="0">
                <a:solidFill>
                  <a:schemeClr val="tx2"/>
                </a:solidFill>
              </a:rPr>
              <a:t> </a:t>
            </a:r>
            <a:r>
              <a:rPr lang="en-US" altLang="zh-TW" sz="2800" dirty="0" err="1">
                <a:solidFill>
                  <a:schemeClr val="tx2"/>
                </a:solidFill>
              </a:rPr>
              <a:t>producción</a:t>
            </a:r>
            <a:r>
              <a:rPr lang="en-US" altLang="zh-TW" sz="2800" dirty="0">
                <a:solidFill>
                  <a:schemeClr val="tx2"/>
                </a:solidFill>
              </a:rPr>
              <a:t> de </a:t>
            </a:r>
            <a:r>
              <a:rPr lang="en-US" altLang="zh-TW" sz="2800" dirty="0" err="1">
                <a:solidFill>
                  <a:schemeClr val="tx2"/>
                </a:solidFill>
              </a:rPr>
              <a:t>alimentos</a:t>
            </a:r>
            <a:r>
              <a:rPr lang="en-US" altLang="zh-TW" sz="2800" dirty="0">
                <a:solidFill>
                  <a:schemeClr val="tx2"/>
                </a:solidFill>
              </a:rPr>
              <a:t>(I)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836712"/>
            <a:ext cx="7789765" cy="1512168"/>
          </a:xfrm>
        </p:spPr>
        <p:txBody>
          <a:bodyPr>
            <a:noAutofit/>
          </a:bodyPr>
          <a:lstStyle/>
          <a:p>
            <a:r>
              <a:rPr lang="en-US" altLang="zh-TW" sz="2400" dirty="0"/>
              <a:t>La </a:t>
            </a:r>
            <a:r>
              <a:rPr lang="en-US" altLang="zh-TW" sz="2400" dirty="0" err="1"/>
              <a:t>producción</a:t>
            </a:r>
            <a:r>
              <a:rPr lang="en-US" altLang="zh-TW" sz="2400" dirty="0"/>
              <a:t> de carne </a:t>
            </a:r>
            <a:r>
              <a:rPr lang="en-US" altLang="zh-TW" sz="2400" dirty="0" err="1"/>
              <a:t>emplea</a:t>
            </a:r>
            <a:r>
              <a:rPr lang="en-US" altLang="zh-TW" sz="2400" dirty="0"/>
              <a:t> </a:t>
            </a:r>
            <a:r>
              <a:rPr lang="en-US" altLang="zh-TW" sz="2400" dirty="0" err="1"/>
              <a:t>más</a:t>
            </a:r>
            <a:r>
              <a:rPr lang="en-US" altLang="zh-TW" sz="2400" dirty="0"/>
              <a:t> </a:t>
            </a:r>
            <a:r>
              <a:rPr lang="en-US" altLang="zh-TW" sz="2400" dirty="0" err="1"/>
              <a:t>agua</a:t>
            </a:r>
            <a:r>
              <a:rPr lang="en-US" altLang="zh-TW" sz="2400" dirty="0"/>
              <a:t> </a:t>
            </a:r>
            <a:r>
              <a:rPr lang="en-US" altLang="zh-TW" sz="2400" dirty="0" err="1"/>
              <a:t>que</a:t>
            </a:r>
            <a:r>
              <a:rPr lang="en-US" altLang="zh-TW" sz="2400" dirty="0"/>
              <a:t> la </a:t>
            </a:r>
            <a:r>
              <a:rPr lang="en-US" altLang="zh-TW" sz="2400" dirty="0" err="1"/>
              <a:t>producción</a:t>
            </a:r>
            <a:r>
              <a:rPr lang="en-US" altLang="zh-TW" sz="2400" dirty="0"/>
              <a:t> de </a:t>
            </a:r>
            <a:r>
              <a:rPr lang="en-US" altLang="zh-TW" sz="2400" dirty="0" err="1"/>
              <a:t>alimento</a:t>
            </a:r>
            <a:r>
              <a:rPr lang="en-US" altLang="zh-TW" sz="2400" dirty="0"/>
              <a:t> vegetal. </a:t>
            </a:r>
          </a:p>
          <a:p>
            <a:r>
              <a:rPr lang="en-US" altLang="zh-TW" sz="2400" dirty="0"/>
              <a:t>Un </a:t>
            </a:r>
            <a:r>
              <a:rPr lang="en-US" altLang="zh-TW" sz="2400" dirty="0" err="1"/>
              <a:t>cambio</a:t>
            </a:r>
            <a:r>
              <a:rPr lang="en-US" altLang="zh-TW" sz="2400" dirty="0"/>
              <a:t> en el </a:t>
            </a:r>
            <a:r>
              <a:rPr lang="en-US" altLang="zh-TW" sz="2400" dirty="0" err="1"/>
              <a:t>patrón</a:t>
            </a:r>
            <a:r>
              <a:rPr lang="en-US" altLang="zh-TW" sz="2400" dirty="0"/>
              <a:t> de </a:t>
            </a:r>
            <a:r>
              <a:rPr lang="en-US" altLang="zh-TW" sz="2400" dirty="0" err="1"/>
              <a:t>consumo</a:t>
            </a:r>
            <a:r>
              <a:rPr lang="en-US" altLang="zh-TW" sz="2400" dirty="0"/>
              <a:t> de </a:t>
            </a:r>
            <a:r>
              <a:rPr lang="en-US" altLang="zh-TW" sz="2400" dirty="0" err="1"/>
              <a:t>alimentos</a:t>
            </a:r>
            <a:r>
              <a:rPr lang="en-US" altLang="zh-TW" sz="2400" dirty="0"/>
              <a:t> </a:t>
            </a:r>
            <a:r>
              <a:rPr lang="en-US" altLang="zh-TW" sz="2400" dirty="0" err="1"/>
              <a:t>lleva</a:t>
            </a:r>
            <a:r>
              <a:rPr lang="en-US" altLang="zh-TW" sz="2400" dirty="0"/>
              <a:t> </a:t>
            </a:r>
            <a:r>
              <a:rPr lang="en-US" altLang="zh-TW" sz="2400" dirty="0" err="1"/>
              <a:t>consigo</a:t>
            </a:r>
            <a:r>
              <a:rPr lang="en-US" altLang="zh-TW" sz="2400" dirty="0"/>
              <a:t> un </a:t>
            </a:r>
            <a:r>
              <a:rPr lang="en-US" altLang="zh-TW" sz="2400" dirty="0" err="1"/>
              <a:t>incremento</a:t>
            </a:r>
            <a:r>
              <a:rPr lang="en-US" altLang="zh-TW" sz="2400" dirty="0"/>
              <a:t> en el </a:t>
            </a:r>
            <a:r>
              <a:rPr lang="en-US" altLang="zh-TW" sz="2400" dirty="0" err="1"/>
              <a:t>consumo</a:t>
            </a:r>
            <a:r>
              <a:rPr lang="en-US" altLang="zh-TW" sz="2400" dirty="0"/>
              <a:t> de </a:t>
            </a:r>
            <a:r>
              <a:rPr lang="en-US" altLang="zh-TW" sz="2400" dirty="0" err="1"/>
              <a:t>agua</a:t>
            </a:r>
            <a:r>
              <a:rPr lang="en-US" altLang="zh-TW" sz="2400" dirty="0"/>
              <a:t>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24944"/>
            <a:ext cx="4824536" cy="35766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686374"/>
      </p:ext>
    </p:extLst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5810" y="4926"/>
            <a:ext cx="7859216" cy="1143000"/>
          </a:xfrm>
        </p:spPr>
        <p:txBody>
          <a:bodyPr>
            <a:noAutofit/>
          </a:bodyPr>
          <a:lstStyle/>
          <a:p>
            <a:r>
              <a:rPr lang="es-MX" sz="2800" dirty="0"/>
              <a:t>Consumo de agua para la producción de alimentos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4194"/>
            <a:ext cx="6850385" cy="5393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0349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Uso del agua en el hogar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7859339" cy="511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95842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7972"/>
            <a:ext cx="9141768" cy="6850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01945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6" r="6192"/>
          <a:stretch/>
        </p:blipFill>
        <p:spPr bwMode="auto">
          <a:xfrm>
            <a:off x="118283" y="1180768"/>
            <a:ext cx="8336539" cy="4563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0"/>
            <a:ext cx="841375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3178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0930"/>
            <a:ext cx="7776864" cy="670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4150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90" y="1484784"/>
            <a:ext cx="5508014" cy="404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Preguntas?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915816" y="5826352"/>
            <a:ext cx="3465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dirty="0"/>
              <a:t>Si no hay agua…..</a:t>
            </a:r>
          </a:p>
        </p:txBody>
      </p:sp>
    </p:spTree>
    <p:extLst>
      <p:ext uri="{BB962C8B-B14F-4D97-AF65-F5344CB8AC3E}">
        <p14:creationId xmlns:p14="http://schemas.microsoft.com/office/powerpoint/2010/main" val="559236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4079</TotalTime>
  <Words>619</Words>
  <Application>Microsoft Office PowerPoint</Application>
  <PresentationFormat>Presentación en pantalla (4:3)</PresentationFormat>
  <Paragraphs>81</Paragraphs>
  <Slides>45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2" baseType="lpstr">
      <vt:lpstr>Arial</vt:lpstr>
      <vt:lpstr>Arial Black</vt:lpstr>
      <vt:lpstr>Bookman Old Style</vt:lpstr>
      <vt:lpstr>Gill Sans MT</vt:lpstr>
      <vt:lpstr>Wingdings</vt:lpstr>
      <vt:lpstr>Wingdings 3</vt:lpstr>
      <vt:lpstr>Origen</vt:lpstr>
      <vt:lpstr>INTRODUCCIÓN A LAS CIENCIAS AMBIENTALES</vt:lpstr>
      <vt:lpstr>Los Recursos Naturales de la Tierra</vt:lpstr>
      <vt:lpstr>¿QUÉ SON LOS RECURSOS NATURALES?</vt:lpstr>
      <vt:lpstr>Los recursos de la Tierra se han usado por los hombres desde la edad de piedra</vt:lpstr>
      <vt:lpstr>USO DE LOS RECURSOS NATURALES</vt:lpstr>
      <vt:lpstr>Presentación de PowerPoint</vt:lpstr>
      <vt:lpstr>Presentación de PowerPoint</vt:lpstr>
      <vt:lpstr>Recursos de la Tierra</vt:lpstr>
      <vt:lpstr>Presentación de PowerPoint</vt:lpstr>
      <vt:lpstr>Presentación de PowerPoint</vt:lpstr>
      <vt:lpstr>Presentación de PowerPoint</vt:lpstr>
      <vt:lpstr>La disponibilidad de recursos esta disminuyendo: Proyección de la reducción de recursos a la tasa actual de consumo</vt:lpstr>
      <vt:lpstr>Presentación de PowerPoint</vt:lpstr>
      <vt:lpstr>Presentación de PowerPoint</vt:lpstr>
      <vt:lpstr>ABUNDANCIA DE LOS ELEMENTOS  EN EL UNIVERSO</vt:lpstr>
      <vt:lpstr>Presentación de PowerPoint</vt:lpstr>
      <vt:lpstr>Presentación de PowerPoint</vt:lpstr>
      <vt:lpstr>Factores que hacen un mineral económico</vt:lpstr>
      <vt:lpstr>Presentación de PowerPoint</vt:lpstr>
      <vt:lpstr>Presentación de PowerPoint</vt:lpstr>
      <vt:lpstr>El recurso agua es importante por:</vt:lpstr>
      <vt:lpstr>El Ciclo del Agua</vt:lpstr>
      <vt:lpstr>Presentación de PowerPoint</vt:lpstr>
      <vt:lpstr>El agua en México</vt:lpstr>
      <vt:lpstr>Presentación de PowerPoint</vt:lpstr>
      <vt:lpstr>LAS FUENTES DE AGUA</vt:lpstr>
      <vt:lpstr>Aguas superficiales</vt:lpstr>
      <vt:lpstr>Explotación de aguas superficiales</vt:lpstr>
      <vt:lpstr>Canales</vt:lpstr>
      <vt:lpstr>Agua Subterránea</vt:lpstr>
      <vt:lpstr>Agua Subterránea</vt:lpstr>
      <vt:lpstr>Manantiales</vt:lpstr>
      <vt:lpstr>Explotación de aguas subterráneas</vt:lpstr>
      <vt:lpstr>Presentación de PowerPoint</vt:lpstr>
      <vt:lpstr>Presentación de PowerPoint</vt:lpstr>
      <vt:lpstr>Desalación de agua</vt:lpstr>
      <vt:lpstr>Escacez y disponibilidad de agua dulce</vt:lpstr>
      <vt:lpstr>Escacez de agua dulce</vt:lpstr>
      <vt:lpstr>Consumo de agua para producción de alimentos(I)</vt:lpstr>
      <vt:lpstr>Consumo de agua para la producción de alimentos</vt:lpstr>
      <vt:lpstr>Uso del agua en el hogar</vt:lpstr>
      <vt:lpstr>Presentación de PowerPoint</vt:lpstr>
      <vt:lpstr>Presentación de PowerPoint</vt:lpstr>
      <vt:lpstr>Presentación de PowerPoint</vt:lpstr>
      <vt:lpstr>Preguntas?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Ismael</dc:creator>
  <cp:lastModifiedBy>JOSE ISMAEL MINJAREZ SOSA</cp:lastModifiedBy>
  <cp:revision>41</cp:revision>
  <dcterms:created xsi:type="dcterms:W3CDTF">2011-05-10T04:42:18Z</dcterms:created>
  <dcterms:modified xsi:type="dcterms:W3CDTF">2022-08-15T15:31:52Z</dcterms:modified>
</cp:coreProperties>
</file>