
<file path=[Content_Types].xml><?xml version="1.0" encoding="utf-8"?>
<Types xmlns="http://schemas.openxmlformats.org/package/2006/content-types">
  <Default Extension="jpeg" ContentType="image/jpeg"/>
  <Default Extension="jp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tags/tag1.xml" ContentType="application/vnd.openxmlformats-officedocument.presentationml.tags+xml"/>
  <Override PartName="/ppt/media/image23.jpg" ContentType="image/jpg"/>
  <Override PartName="/ppt/media/image24.jpg" ContentType="image/jpg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howSpecialPlsOnTitleSld="0" saveSubsetFonts="1">
  <p:sldMasterIdLst>
    <p:sldMasterId id="2147483753" r:id="rId1"/>
  </p:sldMasterIdLst>
  <p:notesMasterIdLst>
    <p:notesMasterId r:id="rId34"/>
  </p:notesMasterIdLst>
  <p:sldIdLst>
    <p:sldId id="257" r:id="rId2"/>
    <p:sldId id="410" r:id="rId3"/>
    <p:sldId id="301" r:id="rId4"/>
    <p:sldId id="296" r:id="rId5"/>
    <p:sldId id="421" r:id="rId6"/>
    <p:sldId id="324" r:id="rId7"/>
    <p:sldId id="323" r:id="rId8"/>
    <p:sldId id="327" r:id="rId9"/>
    <p:sldId id="361" r:id="rId10"/>
    <p:sldId id="331" r:id="rId11"/>
    <p:sldId id="332" r:id="rId12"/>
    <p:sldId id="309" r:id="rId13"/>
    <p:sldId id="292" r:id="rId14"/>
    <p:sldId id="312" r:id="rId15"/>
    <p:sldId id="303" r:id="rId16"/>
    <p:sldId id="320" r:id="rId17"/>
    <p:sldId id="359" r:id="rId18"/>
    <p:sldId id="356" r:id="rId19"/>
    <p:sldId id="362" r:id="rId20"/>
    <p:sldId id="321" r:id="rId21"/>
    <p:sldId id="418" r:id="rId22"/>
    <p:sldId id="277" r:id="rId23"/>
    <p:sldId id="353" r:id="rId24"/>
    <p:sldId id="411" r:id="rId25"/>
    <p:sldId id="412" r:id="rId26"/>
    <p:sldId id="413" r:id="rId27"/>
    <p:sldId id="414" r:id="rId28"/>
    <p:sldId id="415" r:id="rId29"/>
    <p:sldId id="416" r:id="rId30"/>
    <p:sldId id="417" r:id="rId31"/>
    <p:sldId id="422" r:id="rId32"/>
    <p:sldId id="360" r:id="rId33"/>
  </p:sldIdLst>
  <p:sldSz cx="9144000" cy="6858000" type="screen4x3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srgbClr val="FF0000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26009" autoAdjust="0"/>
    <p:restoredTop sz="94660"/>
  </p:normalViewPr>
  <p:slideViewPr>
    <p:cSldViewPr showGuides="1">
      <p:cViewPr varScale="1">
        <p:scale>
          <a:sx n="104" d="100"/>
          <a:sy n="104" d="100"/>
        </p:scale>
        <p:origin x="1344" y="108"/>
      </p:cViewPr>
      <p:guideLst>
        <p:guide orient="horz" pos="2160"/>
        <p:guide pos="2880"/>
      </p:guideLst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00" d="100"/>
        <a:sy n="100" d="100"/>
      </p:scale>
      <p:origin x="0" y="0"/>
    </p:cViewPr>
  </p:notesTextViewPr>
  <p:sorterViewPr>
    <p:cViewPr>
      <p:scale>
        <a:sx n="200" d="100"/>
        <a:sy n="200" d="100"/>
      </p:scale>
      <p:origin x="0" y="-22242"/>
    </p:cViewPr>
  </p:sorterViewPr>
  <p:gridSpacing cx="72008" cy="72008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21" Type="http://schemas.openxmlformats.org/officeDocument/2006/relationships/slide" Target="slides/slide20.xml"/><Relationship Id="rId34" Type="http://schemas.openxmlformats.org/officeDocument/2006/relationships/notesMaster" Target="notesMasters/notesMaster1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slide" Target="slides/slide32.xml"/><Relationship Id="rId38" Type="http://schemas.openxmlformats.org/officeDocument/2006/relationships/tableStyles" Target="tableStyles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slide" Target="slides/slide28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slide" Target="slides/slide31.xml"/><Relationship Id="rId37" Type="http://schemas.openxmlformats.org/officeDocument/2006/relationships/theme" Target="theme/theme1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36" Type="http://schemas.openxmlformats.org/officeDocument/2006/relationships/viewProps" Target="viewProps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slide" Target="slides/slide30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Relationship Id="rId35" Type="http://schemas.openxmlformats.org/officeDocument/2006/relationships/presProps" Target="presProps.xml"/><Relationship Id="rId8" Type="http://schemas.openxmlformats.org/officeDocument/2006/relationships/slide" Target="slides/slide7.xml"/><Relationship Id="rId3" Type="http://schemas.openxmlformats.org/officeDocument/2006/relationships/slide" Target="slides/slide2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578" name="Rectangle 2">
            <a:extLst>
              <a:ext uri="{FF2B5EF4-FFF2-40B4-BE49-F238E27FC236}">
                <a16:creationId xmlns:a16="http://schemas.microsoft.com/office/drawing/2014/main" id="{A7D40C53-EEB6-4BDD-B805-73FAE4F82AE1}"/>
              </a:ext>
            </a:extLst>
          </p:cNvPr>
          <p:cNvSpPr>
            <a:spLocks noGrp="1" noChangeArrowheads="1"/>
          </p:cNvSpPr>
          <p:nvPr>
            <p:ph type="hdr" sz="quarter"/>
          </p:nvPr>
        </p:nvSpPr>
        <p:spPr bwMode="auto">
          <a:xfrm>
            <a:off x="0" y="0"/>
            <a:ext cx="2971800" cy="457200"/>
          </a:xfrm>
          <a:prstGeom prst="rect">
            <a:avLst/>
          </a:prstGeom>
          <a:noFill/>
          <a:ln>
            <a:noFill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eaLnBrk="1" hangingPunct="1">
              <a:defRPr sz="1200"/>
            </a:lvl1pPr>
          </a:lstStyle>
          <a:p>
            <a:pPr>
              <a:defRPr/>
            </a:pPr>
            <a:endParaRPr lang="es-ES" altLang="es-ES"/>
          </a:p>
        </p:txBody>
      </p:sp>
      <p:sp>
        <p:nvSpPr>
          <p:cNvPr id="24579" name="Rectangle 3">
            <a:extLst>
              <a:ext uri="{FF2B5EF4-FFF2-40B4-BE49-F238E27FC236}">
                <a16:creationId xmlns:a16="http://schemas.microsoft.com/office/drawing/2014/main" id="{A96EE03F-5B9C-4D3F-A882-501BF3BFF7FA}"/>
              </a:ext>
            </a:extLst>
          </p:cNvPr>
          <p:cNvSpPr>
            <a:spLocks noGrp="1" noChangeArrowheads="1"/>
          </p:cNvSpPr>
          <p:nvPr>
            <p:ph type="dt" idx="1"/>
          </p:nvPr>
        </p:nvSpPr>
        <p:spPr bwMode="auto">
          <a:xfrm>
            <a:off x="3886200" y="0"/>
            <a:ext cx="2971800" cy="457200"/>
          </a:xfrm>
          <a:prstGeom prst="rect">
            <a:avLst/>
          </a:prstGeom>
          <a:noFill/>
          <a:ln>
            <a:noFill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 eaLnBrk="1" hangingPunct="1">
              <a:defRPr sz="1200"/>
            </a:lvl1pPr>
          </a:lstStyle>
          <a:p>
            <a:pPr>
              <a:defRPr/>
            </a:pPr>
            <a:endParaRPr lang="es-ES" altLang="es-ES"/>
          </a:p>
        </p:txBody>
      </p:sp>
      <p:sp>
        <p:nvSpPr>
          <p:cNvPr id="5124" name="Rectangle 4">
            <a:extLst>
              <a:ext uri="{FF2B5EF4-FFF2-40B4-BE49-F238E27FC236}">
                <a16:creationId xmlns:a16="http://schemas.microsoft.com/office/drawing/2014/main" id="{2536A258-436C-4F1C-BB0C-97096D10992B}"/>
              </a:ext>
            </a:extLst>
          </p:cNvPr>
          <p:cNvSpPr>
            <a:spLocks noGrp="1" noRot="1" noChangeAspect="1" noChangeArrowheads="1" noTextEdit="1"/>
          </p:cNvSpPr>
          <p:nvPr>
            <p:ph type="sldImg" idx="2"/>
          </p:nvPr>
        </p:nvSpPr>
        <p:spPr bwMode="auto">
          <a:xfrm>
            <a:off x="1143000" y="685800"/>
            <a:ext cx="4572000" cy="3429000"/>
          </a:xfrm>
          <a:prstGeom prst="rect">
            <a:avLst/>
          </a:prstGeom>
          <a:noFill/>
          <a:ln w="9525">
            <a:solidFill>
              <a:srgbClr val="000000"/>
            </a:solidFill>
            <a:miter lim="800000"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  <a:ext uri="{53640926-AAD7-44D8-BBD7-CCE9431645EC}">
              <a14:shadowObscured xmlns:a14="http://schemas.microsoft.com/office/drawing/2010/main" val="1"/>
            </a:ext>
          </a:extLst>
        </p:spPr>
      </p:sp>
      <p:sp>
        <p:nvSpPr>
          <p:cNvPr id="24581" name="Rectangle 5">
            <a:extLst>
              <a:ext uri="{FF2B5EF4-FFF2-40B4-BE49-F238E27FC236}">
                <a16:creationId xmlns:a16="http://schemas.microsoft.com/office/drawing/2014/main" id="{1B0CA659-4118-44CF-9338-4D7E2E3CAF38}"/>
              </a:ext>
            </a:extLst>
          </p:cNvPr>
          <p:cNvSpPr>
            <a:spLocks noGrp="1" noChangeArrowheads="1"/>
          </p:cNvSpPr>
          <p:nvPr>
            <p:ph type="body" sz="quarter" idx="3"/>
          </p:nvPr>
        </p:nvSpPr>
        <p:spPr bwMode="auto">
          <a:xfrm>
            <a:off x="914400" y="4343400"/>
            <a:ext cx="5029200" cy="4114800"/>
          </a:xfrm>
          <a:prstGeom prst="rect">
            <a:avLst/>
          </a:prstGeom>
          <a:noFill/>
          <a:ln>
            <a:noFill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s-ES" altLang="es-ES" noProof="0"/>
              <a:t>Haga clic para modificar el estilo de texto del patrón</a:t>
            </a:r>
          </a:p>
          <a:p>
            <a:pPr lvl="1"/>
            <a:r>
              <a:rPr lang="es-ES" altLang="es-ES" noProof="0"/>
              <a:t>Segundo nivel</a:t>
            </a:r>
          </a:p>
          <a:p>
            <a:pPr lvl="2"/>
            <a:r>
              <a:rPr lang="es-ES" altLang="es-ES" noProof="0"/>
              <a:t>Tercer nivel</a:t>
            </a:r>
          </a:p>
          <a:p>
            <a:pPr lvl="3"/>
            <a:r>
              <a:rPr lang="es-ES" altLang="es-ES" noProof="0"/>
              <a:t>Cuarto nivel</a:t>
            </a:r>
          </a:p>
          <a:p>
            <a:pPr lvl="4"/>
            <a:r>
              <a:rPr lang="es-ES" altLang="es-ES" noProof="0"/>
              <a:t>Quinto nivel</a:t>
            </a:r>
          </a:p>
        </p:txBody>
      </p:sp>
      <p:sp>
        <p:nvSpPr>
          <p:cNvPr id="24582" name="Rectangle 6">
            <a:extLst>
              <a:ext uri="{FF2B5EF4-FFF2-40B4-BE49-F238E27FC236}">
                <a16:creationId xmlns:a16="http://schemas.microsoft.com/office/drawing/2014/main" id="{CCF0BB53-4BD0-4735-95DB-3742D3483272}"/>
              </a:ext>
            </a:extLst>
          </p:cNvPr>
          <p:cNvSpPr>
            <a:spLocks noGrp="1" noChangeArrowheads="1"/>
          </p:cNvSpPr>
          <p:nvPr>
            <p:ph type="ftr" sz="quarter" idx="4"/>
          </p:nvPr>
        </p:nvSpPr>
        <p:spPr bwMode="auto">
          <a:xfrm>
            <a:off x="0" y="8686800"/>
            <a:ext cx="2971800" cy="457200"/>
          </a:xfrm>
          <a:prstGeom prst="rect">
            <a:avLst/>
          </a:prstGeom>
          <a:noFill/>
          <a:ln>
            <a:noFill/>
          </a:ln>
          <a:effectLst/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eaLnBrk="1" hangingPunct="1">
              <a:defRPr sz="1200"/>
            </a:lvl1pPr>
          </a:lstStyle>
          <a:p>
            <a:pPr>
              <a:defRPr/>
            </a:pPr>
            <a:endParaRPr lang="es-ES" altLang="es-ES"/>
          </a:p>
        </p:txBody>
      </p:sp>
      <p:sp>
        <p:nvSpPr>
          <p:cNvPr id="24583" name="Rectangle 7">
            <a:extLst>
              <a:ext uri="{FF2B5EF4-FFF2-40B4-BE49-F238E27FC236}">
                <a16:creationId xmlns:a16="http://schemas.microsoft.com/office/drawing/2014/main" id="{3AF5C887-573C-4C24-88AE-8DD8A294541D}"/>
              </a:ext>
            </a:extLst>
          </p:cNvPr>
          <p:cNvSpPr>
            <a:spLocks noGrp="1" noChangeArrowheads="1"/>
          </p:cNvSpPr>
          <p:nvPr>
            <p:ph type="sldNum" sz="quarter" idx="5"/>
          </p:nvPr>
        </p:nvSpPr>
        <p:spPr bwMode="auto">
          <a:xfrm>
            <a:off x="3886200" y="8686800"/>
            <a:ext cx="2971800" cy="457200"/>
          </a:xfrm>
          <a:prstGeom prst="rect">
            <a:avLst/>
          </a:prstGeom>
          <a:noFill/>
          <a:ln>
            <a:noFill/>
          </a:ln>
          <a:effectLst/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algn="r" eaLnBrk="1" hangingPunct="1">
              <a:defRPr sz="1200"/>
            </a:lvl1pPr>
          </a:lstStyle>
          <a:p>
            <a:fld id="{19343531-7C60-4A21-88E7-D12EFA134536}" type="slidenum">
              <a:rPr lang="es-ES" altLang="es-ES"/>
              <a:pPr/>
              <a:t>‹Nº›</a:t>
            </a:fld>
            <a:endParaRPr lang="es-ES" altLang="es-E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algn="l" rtl="0" eaLnBrk="0" fontAlgn="base" hangingPunct="0">
      <a:spcBef>
        <a:spcPct val="30000"/>
      </a:spcBef>
      <a:spcAft>
        <a:spcPct val="0"/>
      </a:spcAft>
      <a:defRPr kumimoji="1" sz="1200" kern="1200">
        <a:solidFill>
          <a:schemeClr val="tx1"/>
        </a:solidFill>
        <a:latin typeface="Times New Roman" panose="02020603050405020304" pitchFamily="18" charset="0"/>
        <a:ea typeface="+mn-ea"/>
        <a:cs typeface="+mn-cs"/>
      </a:defRPr>
    </a:lvl1pPr>
    <a:lvl2pPr marL="457200" algn="l" rtl="0" eaLnBrk="0" fontAlgn="base" hangingPunct="0">
      <a:spcBef>
        <a:spcPct val="30000"/>
      </a:spcBef>
      <a:spcAft>
        <a:spcPct val="0"/>
      </a:spcAft>
      <a:defRPr kumimoji="1" sz="1200" kern="1200">
        <a:solidFill>
          <a:schemeClr val="tx1"/>
        </a:solidFill>
        <a:latin typeface="Times New Roman" panose="02020603050405020304" pitchFamily="18" charset="0"/>
        <a:ea typeface="+mn-ea"/>
        <a:cs typeface="+mn-cs"/>
      </a:defRPr>
    </a:lvl2pPr>
    <a:lvl3pPr marL="914400" algn="l" rtl="0" eaLnBrk="0" fontAlgn="base" hangingPunct="0">
      <a:spcBef>
        <a:spcPct val="30000"/>
      </a:spcBef>
      <a:spcAft>
        <a:spcPct val="0"/>
      </a:spcAft>
      <a:defRPr kumimoji="1" sz="1200" kern="1200">
        <a:solidFill>
          <a:schemeClr val="tx1"/>
        </a:solidFill>
        <a:latin typeface="Times New Roman" panose="02020603050405020304" pitchFamily="18" charset="0"/>
        <a:ea typeface="+mn-ea"/>
        <a:cs typeface="+mn-cs"/>
      </a:defRPr>
    </a:lvl3pPr>
    <a:lvl4pPr marL="1371600" algn="l" rtl="0" eaLnBrk="0" fontAlgn="base" hangingPunct="0">
      <a:spcBef>
        <a:spcPct val="30000"/>
      </a:spcBef>
      <a:spcAft>
        <a:spcPct val="0"/>
      </a:spcAft>
      <a:defRPr kumimoji="1" sz="1200" kern="1200">
        <a:solidFill>
          <a:schemeClr val="tx1"/>
        </a:solidFill>
        <a:latin typeface="Times New Roman" panose="02020603050405020304" pitchFamily="18" charset="0"/>
        <a:ea typeface="+mn-ea"/>
        <a:cs typeface="+mn-cs"/>
      </a:defRPr>
    </a:lvl4pPr>
    <a:lvl5pPr marL="1828800" algn="l" rtl="0" eaLnBrk="0" fontAlgn="base" hangingPunct="0">
      <a:spcBef>
        <a:spcPct val="30000"/>
      </a:spcBef>
      <a:spcAft>
        <a:spcPct val="0"/>
      </a:spcAft>
      <a:defRPr kumimoji="1" sz="1200" kern="1200">
        <a:solidFill>
          <a:schemeClr val="tx1"/>
        </a:solidFill>
        <a:latin typeface="Times New Roman" panose="02020603050405020304" pitchFamily="18" charset="0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386" name="1 Marcador de imagen de diapositiva">
            <a:extLst>
              <a:ext uri="{FF2B5EF4-FFF2-40B4-BE49-F238E27FC236}">
                <a16:creationId xmlns:a16="http://schemas.microsoft.com/office/drawing/2014/main" id="{EE452EC5-726C-4366-8BE9-D2BB21FD1E96}"/>
              </a:ext>
            </a:extLst>
          </p:cNvPr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16387" name="2 Marcador de notas">
            <a:extLst>
              <a:ext uri="{FF2B5EF4-FFF2-40B4-BE49-F238E27FC236}">
                <a16:creationId xmlns:a16="http://schemas.microsoft.com/office/drawing/2014/main" id="{62E068A1-8E15-4E08-82C6-EB1C1C4F3D3D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>
          <a:noFill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es-MX" altLang="es-MX"/>
          </a:p>
        </p:txBody>
      </p:sp>
      <p:sp>
        <p:nvSpPr>
          <p:cNvPr id="16388" name="3 Marcador de número de diapositiva">
            <a:extLst>
              <a:ext uri="{FF2B5EF4-FFF2-40B4-BE49-F238E27FC236}">
                <a16:creationId xmlns:a16="http://schemas.microsoft.com/office/drawing/2014/main" id="{92C97690-6481-4418-8CAF-BFDF1F88A913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>
          <a:noFill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>
            <a:lvl1pPr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fld id="{11328648-DC5A-46F8-8F33-550D694C8856}" type="slidenum">
              <a:rPr lang="es-MX" altLang="es-MX" sz="1200"/>
              <a:pPr/>
              <a:t>13</a:t>
            </a:fld>
            <a:endParaRPr lang="es-MX" altLang="es-MX" sz="1200"/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Diapositiva de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2396319" y="802299"/>
            <a:ext cx="5618515" cy="2541431"/>
          </a:xfrm>
        </p:spPr>
        <p:txBody>
          <a:bodyPr bIns="0" anchor="b">
            <a:normAutofit/>
          </a:bodyPr>
          <a:lstStyle>
            <a:lvl1pPr algn="l">
              <a:defRPr sz="5400"/>
            </a:lvl1pPr>
          </a:lstStyle>
          <a:p>
            <a:r>
              <a:rPr lang="es-ES"/>
              <a:t>Haga clic para modificar el estilo de título del patrón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2396319" y="3531205"/>
            <a:ext cx="5618515" cy="977621"/>
          </a:xfrm>
        </p:spPr>
        <p:txBody>
          <a:bodyPr tIns="91440" bIns="91440">
            <a:normAutofit/>
          </a:bodyPr>
          <a:lstStyle>
            <a:lvl1pPr marL="0" indent="0" algn="l">
              <a:buNone/>
              <a:defRPr sz="1600" b="0" cap="all" baseline="0">
                <a:solidFill>
                  <a:schemeClr val="tx1"/>
                </a:solidFill>
              </a:defRPr>
            </a:lvl1pPr>
            <a:lvl2pPr marL="342900" indent="0" algn="ctr">
              <a:buNone/>
              <a:defRPr sz="1500"/>
            </a:lvl2pPr>
            <a:lvl3pPr marL="685800" indent="0" algn="ctr">
              <a:buNone/>
              <a:defRPr sz="1350"/>
            </a:lvl3pPr>
            <a:lvl4pPr marL="1028700" indent="0" algn="ctr">
              <a:buNone/>
              <a:defRPr sz="1200"/>
            </a:lvl4pPr>
            <a:lvl5pPr marL="1371600" indent="0" algn="ctr">
              <a:buNone/>
              <a:defRPr sz="1200"/>
            </a:lvl5pPr>
            <a:lvl6pPr marL="1714500" indent="0" algn="ctr">
              <a:buNone/>
              <a:defRPr sz="1200"/>
            </a:lvl6pPr>
            <a:lvl7pPr marL="2057400" indent="0" algn="ctr">
              <a:buNone/>
              <a:defRPr sz="1200"/>
            </a:lvl7pPr>
            <a:lvl8pPr marL="2400300" indent="0" algn="ctr">
              <a:buNone/>
              <a:defRPr sz="1200"/>
            </a:lvl8pPr>
            <a:lvl9pPr marL="2743200" indent="0" algn="ctr">
              <a:buNone/>
              <a:defRPr sz="1200"/>
            </a:lvl9pPr>
          </a:lstStyle>
          <a:p>
            <a:r>
              <a:rPr lang="es-ES"/>
              <a:t>Haga clic para modificar el estilo de subtítulo del patrón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fld id="{18F258CA-EFE0-4131-8D4D-58B0B551D6D2}" type="datetime1">
              <a:rPr lang="es-ES" altLang="es-ES" smtClean="0"/>
              <a:pPr>
                <a:defRPr/>
              </a:pPr>
              <a:t>22/08/2022</a:t>
            </a:fld>
            <a:endParaRPr lang="es-ES" altLang="es-E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2396319" y="329308"/>
            <a:ext cx="3086292" cy="309201"/>
          </a:xfrm>
        </p:spPr>
        <p:txBody>
          <a:bodyPr/>
          <a:lstStyle/>
          <a:p>
            <a:pPr>
              <a:defRPr/>
            </a:pPr>
            <a:r>
              <a:rPr lang="es-ES" altLang="es-ES"/>
              <a:t>Antropoceno, Gran Aceleración...</a:t>
            </a: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1434703" y="798973"/>
            <a:ext cx="802005" cy="503578"/>
          </a:xfrm>
        </p:spPr>
        <p:txBody>
          <a:bodyPr/>
          <a:lstStyle/>
          <a:p>
            <a:fld id="{A8EC7CC4-F1B7-47D9-AA3E-748B6DBC3AF8}" type="slidenum">
              <a:rPr lang="es-ES" altLang="es-ES" smtClean="0"/>
              <a:pPr/>
              <a:t>‹Nº›</a:t>
            </a:fld>
            <a:endParaRPr lang="es-ES" altLang="es-ES"/>
          </a:p>
        </p:txBody>
      </p:sp>
      <p:cxnSp>
        <p:nvCxnSpPr>
          <p:cNvPr id="15" name="Straight Connector 14"/>
          <p:cNvCxnSpPr/>
          <p:nvPr/>
        </p:nvCxnSpPr>
        <p:spPr>
          <a:xfrm>
            <a:off x="2396319" y="3528542"/>
            <a:ext cx="5618515" cy="0"/>
          </a:xfrm>
          <a:prstGeom prst="line">
            <a:avLst/>
          </a:prstGeom>
          <a:ln w="31750"/>
        </p:spPr>
        <p:style>
          <a:lnRef idx="3">
            <a:schemeClr val="accent1"/>
          </a:lnRef>
          <a:fillRef idx="0">
            <a:schemeClr val="accent1"/>
          </a:fillRef>
          <a:effectRef idx="2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2211659983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ítulo y objeto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/>
              <a:t>Haga clic para modificar el estilo de título del patrón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 anchor="t"/>
          <a:lstStyle/>
          <a:p>
            <a:pPr lvl="0"/>
            <a:r>
              <a:rPr lang="es-ES"/>
              <a:t>Haga clic para modificar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fld id="{7302CCC2-D81A-4A61-9D7B-9B0A1DB5D11E}" type="datetime1">
              <a:rPr lang="es-ES" altLang="es-ES" smtClean="0"/>
              <a:pPr>
                <a:defRPr/>
              </a:pPr>
              <a:t>22/08/2022</a:t>
            </a:fld>
            <a:endParaRPr lang="es-ES" altLang="es-E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r>
              <a:rPr lang="es-ES" altLang="es-ES"/>
              <a:t>Antropoceno, Gran Aceleración...</a:t>
            </a: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9B55242-C18B-412B-8F32-F398D3C8A10E}" type="slidenum">
              <a:rPr lang="es-ES" altLang="es-ES" smtClean="0"/>
              <a:pPr/>
              <a:t>‹Nº›</a:t>
            </a:fld>
            <a:endParaRPr lang="es-ES" altLang="es-ES"/>
          </a:p>
        </p:txBody>
      </p:sp>
      <p:cxnSp>
        <p:nvCxnSpPr>
          <p:cNvPr id="33" name="Straight Connector 32"/>
          <p:cNvCxnSpPr/>
          <p:nvPr/>
        </p:nvCxnSpPr>
        <p:spPr>
          <a:xfrm>
            <a:off x="1443491" y="1847088"/>
            <a:ext cx="6571343" cy="0"/>
          </a:xfrm>
          <a:prstGeom prst="line">
            <a:avLst/>
          </a:prstGeom>
          <a:ln w="31750"/>
        </p:spPr>
        <p:style>
          <a:lnRef idx="3">
            <a:schemeClr val="accent1"/>
          </a:lnRef>
          <a:fillRef idx="0">
            <a:schemeClr val="accent1"/>
          </a:fillRef>
          <a:effectRef idx="2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1319891985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Encabezado de secció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443491" y="1756130"/>
            <a:ext cx="5617002" cy="1887950"/>
          </a:xfrm>
        </p:spPr>
        <p:txBody>
          <a:bodyPr anchor="b">
            <a:normAutofit/>
          </a:bodyPr>
          <a:lstStyle>
            <a:lvl1pPr algn="l">
              <a:defRPr sz="3200"/>
            </a:lvl1pPr>
          </a:lstStyle>
          <a:p>
            <a:r>
              <a:rPr lang="es-ES"/>
              <a:t>Haga clic para modificar el estilo de título del patrón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443492" y="3806196"/>
            <a:ext cx="5617002" cy="1012929"/>
          </a:xfrm>
        </p:spPr>
        <p:txBody>
          <a:bodyPr tIns="91440">
            <a:normAutofit/>
          </a:bodyPr>
          <a:lstStyle>
            <a:lvl1pPr marL="0" indent="0" algn="l">
              <a:buNone/>
              <a:defRPr sz="1800">
                <a:solidFill>
                  <a:schemeClr val="tx1"/>
                </a:solidFill>
              </a:defRPr>
            </a:lvl1pPr>
            <a:lvl2pPr marL="342900" indent="0">
              <a:buNone/>
              <a:defRPr sz="1500">
                <a:solidFill>
                  <a:schemeClr val="tx1">
                    <a:tint val="75000"/>
                  </a:schemeClr>
                </a:solidFill>
              </a:defRPr>
            </a:lvl2pPr>
            <a:lvl3pPr marL="685800" indent="0">
              <a:buNone/>
              <a:defRPr sz="1350">
                <a:solidFill>
                  <a:schemeClr val="tx1">
                    <a:tint val="75000"/>
                  </a:schemeClr>
                </a:solidFill>
              </a:defRPr>
            </a:lvl3pPr>
            <a:lvl4pPr marL="10287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4pPr>
            <a:lvl5pPr marL="13716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5pPr>
            <a:lvl6pPr marL="17145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6pPr>
            <a:lvl7pPr marL="20574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7pPr>
            <a:lvl8pPr marL="24003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8pPr>
            <a:lvl9pPr marL="27432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s-ES"/>
              <a:t>Haga clic para modificar los estilos de texto del patrón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fld id="{A8FE7366-07E8-4685-B3C1-8509AC7E3E67}" type="datetime1">
              <a:rPr lang="es-ES" altLang="es-ES" smtClean="0"/>
              <a:pPr>
                <a:defRPr/>
              </a:pPr>
              <a:t>22/08/2022</a:t>
            </a:fld>
            <a:endParaRPr lang="es-ES" altLang="es-E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r>
              <a:rPr lang="es-ES" altLang="es-ES"/>
              <a:t>Antropoceno, Gran Aceleración...</a:t>
            </a: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0E1FE41-F5D8-40A7-B5F6-DDFBE3383533}" type="slidenum">
              <a:rPr lang="es-ES" altLang="es-ES" smtClean="0"/>
              <a:pPr/>
              <a:t>‹Nº›</a:t>
            </a:fld>
            <a:endParaRPr lang="es-ES" altLang="es-ES"/>
          </a:p>
        </p:txBody>
      </p:sp>
      <p:cxnSp>
        <p:nvCxnSpPr>
          <p:cNvPr id="15" name="Straight Connector 14"/>
          <p:cNvCxnSpPr/>
          <p:nvPr/>
        </p:nvCxnSpPr>
        <p:spPr>
          <a:xfrm>
            <a:off x="1443491" y="3804985"/>
            <a:ext cx="5617002" cy="0"/>
          </a:xfrm>
          <a:prstGeom prst="line">
            <a:avLst/>
          </a:prstGeom>
          <a:ln w="31750"/>
        </p:spPr>
        <p:style>
          <a:lnRef idx="3">
            <a:schemeClr val="accent1"/>
          </a:lnRef>
          <a:fillRef idx="0">
            <a:schemeClr val="accent1"/>
          </a:fillRef>
          <a:effectRef idx="2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926170450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os objeto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443491" y="804890"/>
            <a:ext cx="6571343" cy="1059305"/>
          </a:xfrm>
        </p:spPr>
        <p:txBody>
          <a:bodyPr/>
          <a:lstStyle/>
          <a:p>
            <a:r>
              <a:rPr lang="es-ES"/>
              <a:t>Haga clic para modificar el estilo de título del patrón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1443490" y="2013936"/>
            <a:ext cx="3125871" cy="3437560"/>
          </a:xfrm>
        </p:spPr>
        <p:txBody>
          <a:bodyPr/>
          <a:lstStyle/>
          <a:p>
            <a:pPr lvl="0"/>
            <a:r>
              <a:rPr lang="es-ES"/>
              <a:t>Haga clic para modificar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889182" y="2013936"/>
            <a:ext cx="3125652" cy="3437559"/>
          </a:xfrm>
        </p:spPr>
        <p:txBody>
          <a:bodyPr/>
          <a:lstStyle/>
          <a:p>
            <a:pPr lvl="0"/>
            <a:r>
              <a:rPr lang="es-ES"/>
              <a:t>Haga clic para modificar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fld id="{083B1D65-F3DA-4131-8B2C-37574D75165E}" type="datetime1">
              <a:rPr lang="es-ES" altLang="es-ES" smtClean="0"/>
              <a:pPr>
                <a:defRPr/>
              </a:pPr>
              <a:t>22/08/2022</a:t>
            </a:fld>
            <a:endParaRPr lang="es-ES" altLang="es-E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r>
              <a:rPr lang="es-ES" altLang="es-ES"/>
              <a:t>Antropoceno, Gran Aceleración...</a:t>
            </a:r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4490E78-4633-41FD-A47D-9EBEE76A1651}" type="slidenum">
              <a:rPr lang="es-ES" altLang="es-ES" smtClean="0"/>
              <a:pPr/>
              <a:t>‹Nº›</a:t>
            </a:fld>
            <a:endParaRPr lang="es-ES" altLang="es-ES"/>
          </a:p>
        </p:txBody>
      </p:sp>
      <p:cxnSp>
        <p:nvCxnSpPr>
          <p:cNvPr id="33" name="Straight Connector 32"/>
          <p:cNvCxnSpPr/>
          <p:nvPr/>
        </p:nvCxnSpPr>
        <p:spPr>
          <a:xfrm>
            <a:off x="1443491" y="1847088"/>
            <a:ext cx="6571343" cy="0"/>
          </a:xfrm>
          <a:prstGeom prst="line">
            <a:avLst/>
          </a:prstGeom>
          <a:ln w="31750"/>
        </p:spPr>
        <p:style>
          <a:lnRef idx="3">
            <a:schemeClr val="accent1"/>
          </a:lnRef>
          <a:fillRef idx="0">
            <a:schemeClr val="accent1"/>
          </a:fillRef>
          <a:effectRef idx="2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3037904324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ació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36" name="Straight Connector 35"/>
          <p:cNvCxnSpPr/>
          <p:nvPr/>
        </p:nvCxnSpPr>
        <p:spPr>
          <a:xfrm>
            <a:off x="1443491" y="1847088"/>
            <a:ext cx="6571343" cy="0"/>
          </a:xfrm>
          <a:prstGeom prst="line">
            <a:avLst/>
          </a:prstGeom>
          <a:ln w="31750"/>
        </p:spPr>
        <p:style>
          <a:lnRef idx="3">
            <a:schemeClr val="accent1"/>
          </a:lnRef>
          <a:fillRef idx="0">
            <a:schemeClr val="accent1"/>
          </a:fillRef>
          <a:effectRef idx="2">
            <a:schemeClr val="accent1"/>
          </a:effectRef>
          <a:fontRef idx="minor">
            <a:schemeClr val="tx1"/>
          </a:fontRef>
        </p:style>
      </p:cxn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443491" y="804164"/>
            <a:ext cx="6571344" cy="1056319"/>
          </a:xfrm>
        </p:spPr>
        <p:txBody>
          <a:bodyPr/>
          <a:lstStyle/>
          <a:p>
            <a:r>
              <a:rPr lang="es-ES"/>
              <a:t>Haga clic para modificar el estilo de título del patrón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443491" y="2019550"/>
            <a:ext cx="3125766" cy="801943"/>
          </a:xfrm>
        </p:spPr>
        <p:txBody>
          <a:bodyPr anchor="b">
            <a:normAutofit/>
          </a:bodyPr>
          <a:lstStyle>
            <a:lvl1pPr marL="0" indent="0">
              <a:lnSpc>
                <a:spcPct val="100000"/>
              </a:lnSpc>
              <a:buNone/>
              <a:defRPr sz="2200" b="0" cap="all" baseline="0">
                <a:solidFill>
                  <a:schemeClr val="accent1"/>
                </a:solidFill>
              </a:defRPr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s-ES"/>
              <a:t>Haga clic para modificar los estilos de texto del patrón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1443491" y="2824270"/>
            <a:ext cx="3125766" cy="2644457"/>
          </a:xfrm>
        </p:spPr>
        <p:txBody>
          <a:bodyPr/>
          <a:lstStyle/>
          <a:p>
            <a:pPr lvl="0"/>
            <a:r>
              <a:rPr lang="es-ES"/>
              <a:t>Haga clic para modificar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889182" y="2023004"/>
            <a:ext cx="3125652" cy="802237"/>
          </a:xfrm>
        </p:spPr>
        <p:txBody>
          <a:bodyPr anchor="b">
            <a:normAutofit/>
          </a:bodyPr>
          <a:lstStyle>
            <a:lvl1pPr marL="0" indent="0">
              <a:lnSpc>
                <a:spcPct val="100000"/>
              </a:lnSpc>
              <a:buNone/>
              <a:defRPr sz="2200" b="0" cap="all" baseline="0">
                <a:solidFill>
                  <a:schemeClr val="accent1"/>
                </a:solidFill>
              </a:defRPr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s-ES"/>
              <a:t>Haga clic para modificar los estilos de texto del patrón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889182" y="2821491"/>
            <a:ext cx="3125652" cy="2637371"/>
          </a:xfrm>
        </p:spPr>
        <p:txBody>
          <a:bodyPr/>
          <a:lstStyle/>
          <a:p>
            <a:pPr lvl="0"/>
            <a:r>
              <a:rPr lang="es-ES"/>
              <a:t>Haga clic para modificar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fld id="{68F8A38A-998F-417D-B698-06258FACF4AC}" type="datetime1">
              <a:rPr lang="es-ES" altLang="es-ES" smtClean="0"/>
              <a:pPr>
                <a:defRPr/>
              </a:pPr>
              <a:t>22/08/2022</a:t>
            </a:fld>
            <a:endParaRPr lang="es-ES" altLang="es-E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r>
              <a:rPr lang="es-ES" altLang="es-ES"/>
              <a:t>Antropoceno, Gran Aceleración...</a:t>
            </a:r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E5BCA60-341B-4DE1-8334-48581DF92E81}" type="slidenum">
              <a:rPr lang="es-ES" altLang="es-ES" smtClean="0"/>
              <a:pPr/>
              <a:t>‹Nº›</a:t>
            </a:fld>
            <a:endParaRPr lang="es-ES" altLang="es-ES"/>
          </a:p>
        </p:txBody>
      </p:sp>
    </p:spTree>
    <p:extLst>
      <p:ext uri="{BB962C8B-B14F-4D97-AF65-F5344CB8AC3E}">
        <p14:creationId xmlns:p14="http://schemas.microsoft.com/office/powerpoint/2010/main" val="3876499997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Solo el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32" name="Straight Connector 31"/>
          <p:cNvCxnSpPr/>
          <p:nvPr/>
        </p:nvCxnSpPr>
        <p:spPr>
          <a:xfrm>
            <a:off x="1443491" y="1847088"/>
            <a:ext cx="6571343" cy="0"/>
          </a:xfrm>
          <a:prstGeom prst="line">
            <a:avLst/>
          </a:prstGeom>
          <a:ln w="31750"/>
        </p:spPr>
        <p:style>
          <a:lnRef idx="3">
            <a:schemeClr val="accent1"/>
          </a:lnRef>
          <a:fillRef idx="0">
            <a:schemeClr val="accent1"/>
          </a:fillRef>
          <a:effectRef idx="2">
            <a:schemeClr val="accent1"/>
          </a:effectRef>
          <a:fontRef idx="minor">
            <a:schemeClr val="tx1"/>
          </a:fontRef>
        </p:style>
      </p:cxnSp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/>
              <a:t>Haga clic para modificar el estilo de título del patrón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fld id="{FA4272D2-268C-4941-A242-44F1251805A3}" type="datetime1">
              <a:rPr lang="es-ES" altLang="es-ES" smtClean="0"/>
              <a:pPr>
                <a:defRPr/>
              </a:pPr>
              <a:t>22/08/2022</a:t>
            </a:fld>
            <a:endParaRPr lang="es-ES" altLang="es-E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r>
              <a:rPr lang="es-ES" altLang="es-ES"/>
              <a:t>Antropoceno, Gran Aceleración...</a:t>
            </a:r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18D76AC-40C8-42B0-AF3E-98CB65DD108A}" type="slidenum">
              <a:rPr lang="es-ES" altLang="es-ES" smtClean="0"/>
              <a:pPr/>
              <a:t>‹Nº›</a:t>
            </a:fld>
            <a:endParaRPr lang="es-ES" altLang="es-ES"/>
          </a:p>
        </p:txBody>
      </p:sp>
    </p:spTree>
    <p:extLst>
      <p:ext uri="{BB962C8B-B14F-4D97-AF65-F5344CB8AC3E}">
        <p14:creationId xmlns:p14="http://schemas.microsoft.com/office/powerpoint/2010/main" val="4190904770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En blanc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fld id="{74D1D1E5-4F6D-4301-95E7-0977733435D3}" type="datetime1">
              <a:rPr lang="es-ES" altLang="es-ES" smtClean="0"/>
              <a:pPr>
                <a:defRPr/>
              </a:pPr>
              <a:t>22/08/2022</a:t>
            </a:fld>
            <a:endParaRPr lang="es-ES" altLang="es-E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r>
              <a:rPr lang="es-ES" altLang="es-ES"/>
              <a:t>Antropoceno, Gran Aceleración...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1D33E33-98F0-43DA-80B0-078DC019B1AD}" type="slidenum">
              <a:rPr lang="es-ES" altLang="es-ES" smtClean="0"/>
              <a:pPr/>
              <a:t>‹Nº›</a:t>
            </a:fld>
            <a:endParaRPr lang="es-ES" altLang="es-ES"/>
          </a:p>
        </p:txBody>
      </p:sp>
    </p:spTree>
    <p:extLst>
      <p:ext uri="{BB962C8B-B14F-4D97-AF65-F5344CB8AC3E}">
        <p14:creationId xmlns:p14="http://schemas.microsoft.com/office/powerpoint/2010/main" val="4283111303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ido con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439042" y="798973"/>
            <a:ext cx="2425950" cy="2247117"/>
          </a:xfrm>
        </p:spPr>
        <p:txBody>
          <a:bodyPr anchor="b">
            <a:normAutofit/>
          </a:bodyPr>
          <a:lstStyle>
            <a:lvl1pPr algn="l">
              <a:defRPr sz="2400"/>
            </a:lvl1pPr>
          </a:lstStyle>
          <a:p>
            <a:r>
              <a:rPr lang="es-ES"/>
              <a:t>Haga clic para modificar el estilo de título del patrón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186656" y="798974"/>
            <a:ext cx="3828178" cy="4658826"/>
          </a:xfrm>
        </p:spPr>
        <p:txBody>
          <a:bodyPr anchor="ctr"/>
          <a:lstStyle/>
          <a:p>
            <a:pPr lvl="0"/>
            <a:r>
              <a:rPr lang="es-ES"/>
              <a:t>Haga clic para modificar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439042" y="3205492"/>
            <a:ext cx="2427369" cy="2248181"/>
          </a:xfrm>
        </p:spPr>
        <p:txBody>
          <a:bodyPr>
            <a:normAutofit/>
          </a:bodyPr>
          <a:lstStyle>
            <a:lvl1pPr marL="0" indent="0" algn="l">
              <a:buNone/>
              <a:defRPr sz="1600"/>
            </a:lvl1pPr>
            <a:lvl2pPr marL="342900" indent="0">
              <a:buNone/>
              <a:defRPr sz="1050"/>
            </a:lvl2pPr>
            <a:lvl3pPr marL="685800" indent="0">
              <a:buNone/>
              <a:defRPr sz="900"/>
            </a:lvl3pPr>
            <a:lvl4pPr marL="1028700" indent="0">
              <a:buNone/>
              <a:defRPr sz="750"/>
            </a:lvl4pPr>
            <a:lvl5pPr marL="1371600" indent="0">
              <a:buNone/>
              <a:defRPr sz="750"/>
            </a:lvl5pPr>
            <a:lvl6pPr marL="1714500" indent="0">
              <a:buNone/>
              <a:defRPr sz="750"/>
            </a:lvl6pPr>
            <a:lvl7pPr marL="2057400" indent="0">
              <a:buNone/>
              <a:defRPr sz="750"/>
            </a:lvl7pPr>
            <a:lvl8pPr marL="2400300" indent="0">
              <a:buNone/>
              <a:defRPr sz="750"/>
            </a:lvl8pPr>
            <a:lvl9pPr marL="2743200" indent="0">
              <a:buNone/>
              <a:defRPr sz="750"/>
            </a:lvl9pPr>
          </a:lstStyle>
          <a:p>
            <a:pPr lvl="0"/>
            <a:r>
              <a:rPr lang="es-ES"/>
              <a:t>Haga clic para modificar los estilos de texto del patrón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fld id="{F074CBB1-64D5-43FD-9B7F-C2152938E1CE}" type="datetime1">
              <a:rPr lang="es-ES" altLang="es-ES" smtClean="0"/>
              <a:pPr>
                <a:defRPr/>
              </a:pPr>
              <a:t>22/08/2022</a:t>
            </a:fld>
            <a:endParaRPr lang="es-ES" altLang="es-E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r>
              <a:rPr lang="es-ES" altLang="es-ES"/>
              <a:t>Antropoceno, Gran Aceleración...</a:t>
            </a:r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2104EB2-82E2-4A3E-AE33-66E31AFEA68B}" type="slidenum">
              <a:rPr lang="es-ES" altLang="es-ES" smtClean="0"/>
              <a:pPr/>
              <a:t>‹Nº›</a:t>
            </a:fld>
            <a:endParaRPr lang="es-ES" altLang="es-ES"/>
          </a:p>
        </p:txBody>
      </p:sp>
      <p:cxnSp>
        <p:nvCxnSpPr>
          <p:cNvPr id="17" name="Straight Connector 16"/>
          <p:cNvCxnSpPr/>
          <p:nvPr/>
        </p:nvCxnSpPr>
        <p:spPr>
          <a:xfrm>
            <a:off x="1441748" y="3205491"/>
            <a:ext cx="2423276" cy="0"/>
          </a:xfrm>
          <a:prstGeom prst="line">
            <a:avLst/>
          </a:prstGeom>
          <a:ln w="31750"/>
        </p:spPr>
        <p:style>
          <a:lnRef idx="3">
            <a:schemeClr val="accent1"/>
          </a:lnRef>
          <a:fillRef idx="0">
            <a:schemeClr val="accent1"/>
          </a:fillRef>
          <a:effectRef idx="2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3218209128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Imagen con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3" name="Group 12"/>
          <p:cNvGrpSpPr/>
          <p:nvPr/>
        </p:nvGrpSpPr>
        <p:grpSpPr>
          <a:xfrm>
            <a:off x="4996501" y="482171"/>
            <a:ext cx="3511387" cy="5149101"/>
            <a:chOff x="6852919" y="583365"/>
            <a:chExt cx="4681849" cy="5181928"/>
          </a:xfrm>
        </p:grpSpPr>
        <p:sp>
          <p:nvSpPr>
            <p:cNvPr id="14" name="Rectangle 13"/>
            <p:cNvSpPr/>
            <p:nvPr/>
          </p:nvSpPr>
          <p:spPr>
            <a:xfrm>
              <a:off x="6852919" y="583365"/>
              <a:ext cx="4681849" cy="5181928"/>
            </a:xfrm>
            <a:prstGeom prst="rect">
              <a:avLst/>
            </a:prstGeom>
            <a:gradFill>
              <a:gsLst>
                <a:gs pos="0">
                  <a:srgbClr val="000001"/>
                </a:gs>
                <a:gs pos="100000">
                  <a:srgbClr val="191919"/>
                </a:gs>
              </a:gsLst>
            </a:gradFill>
            <a:ln w="76200" cmpd="sng">
              <a:noFill/>
              <a:miter lim="800000"/>
            </a:ln>
            <a:effectLst>
              <a:outerShdw blurRad="127000" dist="228600" dir="4740000" sx="98000" sy="98000" algn="tl" rotWithShape="0">
                <a:srgbClr val="000000">
                  <a:alpha val="34000"/>
                </a:srgbClr>
              </a:outerShdw>
            </a:effectLst>
            <a:scene3d>
              <a:camera prst="orthographicFront"/>
              <a:lightRig rig="threePt" dir="t"/>
            </a:scene3d>
            <a:sp3d>
              <a:bevelT w="152400" h="50800" prst="softRound"/>
            </a:sp3d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5" name="Rectangle 14"/>
            <p:cNvSpPr/>
            <p:nvPr/>
          </p:nvSpPr>
          <p:spPr>
            <a:xfrm>
              <a:off x="7273787" y="915806"/>
              <a:ext cx="3844017" cy="4507918"/>
            </a:xfrm>
            <a:prstGeom prst="rect">
              <a:avLst/>
            </a:prstGeom>
            <a:gradFill>
              <a:gsLst>
                <a:gs pos="0">
                  <a:srgbClr val="DADADA"/>
                </a:gs>
                <a:gs pos="100000">
                  <a:srgbClr val="FFFFFE"/>
                </a:gs>
              </a:gsLst>
              <a:lin ang="16200000" scaled="0"/>
            </a:gradFill>
            <a:ln w="50800" cmpd="sng">
              <a:solidFill>
                <a:srgbClr val="191919"/>
              </a:solidFill>
              <a:miter lim="800000"/>
            </a:ln>
            <a:effectLst>
              <a:innerShdw blurRad="63500" dist="88900" dir="14100000">
                <a:srgbClr val="000000">
                  <a:alpha val="30000"/>
                </a:srgbClr>
              </a:innerShdw>
            </a:effectLst>
            <a:scene3d>
              <a:camera prst="orthographicFront"/>
              <a:lightRig rig="threePt" dir="t"/>
            </a:scene3d>
            <a:sp3d>
              <a:bevelT prst="relaxedInset"/>
            </a:sp3d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</p:grp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444148" y="1129513"/>
            <a:ext cx="3244935" cy="1830584"/>
          </a:xfrm>
        </p:spPr>
        <p:txBody>
          <a:bodyPr anchor="b">
            <a:normAutofit/>
          </a:bodyPr>
          <a:lstStyle>
            <a:lvl1pPr>
              <a:defRPr sz="3200"/>
            </a:lvl1pPr>
          </a:lstStyle>
          <a:p>
            <a:r>
              <a:rPr lang="es-ES"/>
              <a:t>Haga clic para modificar el estilo de título del patrón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5640128" y="1122543"/>
            <a:ext cx="2234998" cy="3866327"/>
          </a:xfrm>
          <a:solidFill>
            <a:schemeClr val="bg1">
              <a:lumMod val="85000"/>
            </a:schemeClr>
          </a:solidFill>
          <a:ln w="9525" cap="sq">
            <a:noFill/>
            <a:miter lim="800000"/>
          </a:ln>
          <a:effectLst/>
        </p:spPr>
        <p:txBody>
          <a:bodyPr anchor="t"/>
          <a:lstStyle>
            <a:lvl1pPr marL="0" indent="0" algn="ctr">
              <a:buNone/>
              <a:defRPr sz="2400"/>
            </a:lvl1pPr>
            <a:lvl2pPr marL="342900" indent="0">
              <a:buNone/>
              <a:defRPr sz="2100"/>
            </a:lvl2pPr>
            <a:lvl3pPr marL="685800" indent="0">
              <a:buNone/>
              <a:defRPr sz="1800"/>
            </a:lvl3pPr>
            <a:lvl4pPr marL="1028700" indent="0">
              <a:buNone/>
              <a:defRPr sz="1500"/>
            </a:lvl4pPr>
            <a:lvl5pPr marL="1371600" indent="0">
              <a:buNone/>
              <a:defRPr sz="1500"/>
            </a:lvl5pPr>
            <a:lvl6pPr marL="1714500" indent="0">
              <a:buNone/>
              <a:defRPr sz="1500"/>
            </a:lvl6pPr>
            <a:lvl7pPr marL="2057400" indent="0">
              <a:buNone/>
              <a:defRPr sz="1500"/>
            </a:lvl7pPr>
            <a:lvl8pPr marL="2400300" indent="0">
              <a:buNone/>
              <a:defRPr sz="1500"/>
            </a:lvl8pPr>
            <a:lvl9pPr marL="2743200" indent="0">
              <a:buNone/>
              <a:defRPr sz="1500"/>
            </a:lvl9pPr>
          </a:lstStyle>
          <a:p>
            <a:r>
              <a:rPr lang="es-ES"/>
              <a:t>Haga clic en el icono para agregar una imagen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443492" y="3145992"/>
            <a:ext cx="3240286" cy="2003742"/>
          </a:xfrm>
        </p:spPr>
        <p:txBody>
          <a:bodyPr>
            <a:normAutofit/>
          </a:bodyPr>
          <a:lstStyle>
            <a:lvl1pPr marL="0" indent="0" algn="l">
              <a:buNone/>
              <a:defRPr sz="1800"/>
            </a:lvl1pPr>
            <a:lvl2pPr marL="342900" indent="0">
              <a:buNone/>
              <a:defRPr sz="1050"/>
            </a:lvl2pPr>
            <a:lvl3pPr marL="685800" indent="0">
              <a:buNone/>
              <a:defRPr sz="900"/>
            </a:lvl3pPr>
            <a:lvl4pPr marL="1028700" indent="0">
              <a:buNone/>
              <a:defRPr sz="750"/>
            </a:lvl4pPr>
            <a:lvl5pPr marL="1371600" indent="0">
              <a:buNone/>
              <a:defRPr sz="750"/>
            </a:lvl5pPr>
            <a:lvl6pPr marL="1714500" indent="0">
              <a:buNone/>
              <a:defRPr sz="750"/>
            </a:lvl6pPr>
            <a:lvl7pPr marL="2057400" indent="0">
              <a:buNone/>
              <a:defRPr sz="750"/>
            </a:lvl7pPr>
            <a:lvl8pPr marL="2400300" indent="0">
              <a:buNone/>
              <a:defRPr sz="750"/>
            </a:lvl8pPr>
            <a:lvl9pPr marL="2743200" indent="0">
              <a:buNone/>
              <a:defRPr sz="750"/>
            </a:lvl9pPr>
          </a:lstStyle>
          <a:p>
            <a:pPr lvl="0"/>
            <a:r>
              <a:rPr lang="es-ES"/>
              <a:t>Haga clic para modificar los estilos de texto del patrón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>
          <a:xfrm>
            <a:off x="1436664" y="5469857"/>
            <a:ext cx="3252420" cy="320123"/>
          </a:xfrm>
        </p:spPr>
        <p:txBody>
          <a:bodyPr/>
          <a:lstStyle>
            <a:lvl1pPr algn="l">
              <a:defRPr/>
            </a:lvl1pPr>
          </a:lstStyle>
          <a:p>
            <a:pPr>
              <a:defRPr/>
            </a:pPr>
            <a:fld id="{CD4F6673-A570-4132-9897-D258122E68DB}" type="datetime1">
              <a:rPr lang="es-ES" altLang="es-ES" smtClean="0"/>
              <a:pPr>
                <a:defRPr/>
              </a:pPr>
              <a:t>22/08/2022</a:t>
            </a:fld>
            <a:endParaRPr lang="es-ES" altLang="es-E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>
          <a:xfrm>
            <a:off x="1437530" y="318641"/>
            <a:ext cx="3251553" cy="320931"/>
          </a:xfrm>
        </p:spPr>
        <p:txBody>
          <a:bodyPr/>
          <a:lstStyle/>
          <a:p>
            <a:pPr>
              <a:defRPr/>
            </a:pPr>
            <a:r>
              <a:rPr lang="es-ES" altLang="es-ES"/>
              <a:t>Antropoceno, Gran Aceleración...</a:t>
            </a:r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681073C-12C5-4F9F-A402-82D8E4EFC544}" type="slidenum">
              <a:rPr lang="es-ES" altLang="es-ES" smtClean="0"/>
              <a:pPr/>
              <a:t>‹Nº›</a:t>
            </a:fld>
            <a:endParaRPr lang="es-ES" altLang="es-ES"/>
          </a:p>
        </p:txBody>
      </p:sp>
      <p:cxnSp>
        <p:nvCxnSpPr>
          <p:cNvPr id="31" name="Straight Connector 30"/>
          <p:cNvCxnSpPr/>
          <p:nvPr/>
        </p:nvCxnSpPr>
        <p:spPr>
          <a:xfrm>
            <a:off x="1441281" y="3143605"/>
            <a:ext cx="3242014" cy="0"/>
          </a:xfrm>
          <a:prstGeom prst="line">
            <a:avLst/>
          </a:prstGeom>
          <a:ln w="31750"/>
        </p:spPr>
        <p:style>
          <a:lnRef idx="3">
            <a:schemeClr val="accent1"/>
          </a:lnRef>
          <a:fillRef idx="0">
            <a:schemeClr val="accent1"/>
          </a:fillRef>
          <a:effectRef idx="2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2010356987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ítulo y texto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33" name="Straight Connector 32"/>
          <p:cNvCxnSpPr/>
          <p:nvPr/>
        </p:nvCxnSpPr>
        <p:spPr>
          <a:xfrm>
            <a:off x="1443491" y="1847088"/>
            <a:ext cx="6571343" cy="0"/>
          </a:xfrm>
          <a:prstGeom prst="line">
            <a:avLst/>
          </a:prstGeom>
          <a:ln w="31750"/>
        </p:spPr>
        <p:style>
          <a:lnRef idx="3">
            <a:schemeClr val="accent1"/>
          </a:lnRef>
          <a:fillRef idx="0">
            <a:schemeClr val="accent1"/>
          </a:fillRef>
          <a:effectRef idx="2">
            <a:schemeClr val="accent1"/>
          </a:effectRef>
          <a:fontRef idx="minor">
            <a:schemeClr val="tx1"/>
          </a:fontRef>
        </p:style>
      </p:cxnSp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/>
              <a:t>Haga clic para modificar el estilo de título del patrón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s-ES"/>
              <a:t>Haga clic para modificar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fld id="{B231AB07-F5E9-466A-8E9A-DA681FE74B03}" type="datetime1">
              <a:rPr lang="es-ES" altLang="es-ES" smtClean="0"/>
              <a:pPr>
                <a:defRPr/>
              </a:pPr>
              <a:t>22/08/2022</a:t>
            </a:fld>
            <a:endParaRPr lang="es-ES" altLang="es-E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r>
              <a:rPr lang="es-ES" altLang="es-ES"/>
              <a:t>Antropoceno, Gran Aceleración...</a:t>
            </a: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E2FE06F-FB2C-4187-BF76-C31F04BB58EE}" type="slidenum">
              <a:rPr lang="es-ES" altLang="es-ES" smtClean="0"/>
              <a:pPr/>
              <a:t>‹Nº›</a:t>
            </a:fld>
            <a:endParaRPr lang="es-ES" altLang="es-ES"/>
          </a:p>
        </p:txBody>
      </p:sp>
    </p:spTree>
    <p:extLst>
      <p:ext uri="{BB962C8B-B14F-4D97-AF65-F5344CB8AC3E}">
        <p14:creationId xmlns:p14="http://schemas.microsoft.com/office/powerpoint/2010/main" val="3369634390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Título vertical y tex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918028" y="798974"/>
            <a:ext cx="1103027" cy="4659889"/>
          </a:xfrm>
        </p:spPr>
        <p:txBody>
          <a:bodyPr vert="eaVert"/>
          <a:lstStyle>
            <a:lvl1pPr algn="l">
              <a:defRPr/>
            </a:lvl1pPr>
          </a:lstStyle>
          <a:p>
            <a:r>
              <a:rPr lang="es-ES"/>
              <a:t>Haga clic para modificar el estilo de título del patrón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1443491" y="798974"/>
            <a:ext cx="5301095" cy="4659889"/>
          </a:xfrm>
        </p:spPr>
        <p:txBody>
          <a:bodyPr vert="eaVert"/>
          <a:lstStyle/>
          <a:p>
            <a:pPr lvl="0"/>
            <a:r>
              <a:rPr lang="es-ES"/>
              <a:t>Haga clic para modificar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fld id="{244C78F3-84B9-485F-A445-A40C0908A208}" type="datetime1">
              <a:rPr lang="es-ES" altLang="es-ES" smtClean="0"/>
              <a:pPr>
                <a:defRPr/>
              </a:pPr>
              <a:t>22/08/2022</a:t>
            </a:fld>
            <a:endParaRPr lang="es-ES" altLang="es-E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r>
              <a:rPr lang="es-ES" altLang="es-ES"/>
              <a:t>Antropoceno, Gran Aceleración...</a:t>
            </a: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9DA016A-B71A-457F-B258-C854107ED1A0}" type="slidenum">
              <a:rPr lang="es-ES" altLang="es-ES" smtClean="0"/>
              <a:pPr/>
              <a:t>‹Nº›</a:t>
            </a:fld>
            <a:endParaRPr lang="es-ES" altLang="es-ES"/>
          </a:p>
        </p:txBody>
      </p:sp>
      <p:cxnSp>
        <p:nvCxnSpPr>
          <p:cNvPr id="15" name="Straight Connector 14"/>
          <p:cNvCxnSpPr/>
          <p:nvPr/>
        </p:nvCxnSpPr>
        <p:spPr>
          <a:xfrm>
            <a:off x="6918028" y="798974"/>
            <a:ext cx="0" cy="4659889"/>
          </a:xfrm>
          <a:prstGeom prst="line">
            <a:avLst/>
          </a:prstGeom>
          <a:ln w="31750"/>
        </p:spPr>
        <p:style>
          <a:lnRef idx="3">
            <a:schemeClr val="accent1"/>
          </a:lnRef>
          <a:fillRef idx="0">
            <a:schemeClr val="accent1"/>
          </a:fillRef>
          <a:effectRef idx="2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3194355936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image" Target="../media/image1.jpg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3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Rectangle 9"/>
          <p:cNvSpPr/>
          <p:nvPr/>
        </p:nvSpPr>
        <p:spPr>
          <a:xfrm>
            <a:off x="0" y="2015734"/>
            <a:ext cx="9144000" cy="4079520"/>
          </a:xfrm>
          <a:prstGeom prst="rect">
            <a:avLst/>
          </a:prstGeom>
          <a:gradFill flip="none" rotWithShape="1">
            <a:gsLst>
              <a:gs pos="0">
                <a:schemeClr val="bg2">
                  <a:alpha val="0"/>
                </a:schemeClr>
              </a:gs>
              <a:gs pos="100000">
                <a:schemeClr val="bg2"/>
              </a:gs>
            </a:gsLst>
            <a:lin ang="5400000" scaled="0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pic>
        <p:nvPicPr>
          <p:cNvPr id="12" name="Picture 11"/>
          <p:cNvPicPr>
            <a:picLocks noChangeAspect="1"/>
          </p:cNvPicPr>
          <p:nvPr/>
        </p:nvPicPr>
        <p:blipFill rotWithShape="1">
          <a:blip r:embed="rId1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2500" t="1538" r="12500" b="-1538"/>
          <a:stretch/>
        </p:blipFill>
        <p:spPr>
          <a:xfrm>
            <a:off x="-1" y="6095253"/>
            <a:ext cx="9144001" cy="774727"/>
          </a:xfrm>
          <a:prstGeom prst="rect">
            <a:avLst/>
          </a:prstGeom>
        </p:spPr>
      </p:pic>
      <p:cxnSp>
        <p:nvCxnSpPr>
          <p:cNvPr id="13" name="Straight Connector 12"/>
          <p:cNvCxnSpPr/>
          <p:nvPr/>
        </p:nvCxnSpPr>
        <p:spPr>
          <a:xfrm>
            <a:off x="0" y="6101127"/>
            <a:ext cx="9144000" cy="0"/>
          </a:xfrm>
          <a:prstGeom prst="line">
            <a:avLst/>
          </a:prstGeom>
          <a:ln w="12700">
            <a:solidFill>
              <a:srgbClr val="000001">
                <a:alpha val="20000"/>
              </a:srgb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1443491" y="804520"/>
            <a:ext cx="6571343" cy="1049235"/>
          </a:xfrm>
          <a:prstGeom prst="rect">
            <a:avLst/>
          </a:prstGeom>
        </p:spPr>
        <p:txBody>
          <a:bodyPr vert="horz" lIns="91440" tIns="45720" rIns="91440" bIns="45720" rtlCol="0" anchor="t">
            <a:normAutofit/>
          </a:bodyPr>
          <a:lstStyle/>
          <a:p>
            <a:r>
              <a:rPr lang="es-ES"/>
              <a:t>Haga clic para modificar el estilo de título del patrón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443491" y="2015733"/>
            <a:ext cx="6571343" cy="345061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s-ES"/>
              <a:t>Haga clic para modificar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5646542" y="330370"/>
            <a:ext cx="2368292" cy="309201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0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pPr>
              <a:defRPr/>
            </a:pPr>
            <a:fld id="{A7FFA0C5-046C-4823-9DFB-77FF645962AB}" type="datetime1">
              <a:rPr lang="es-ES" altLang="es-ES" smtClean="0"/>
              <a:pPr>
                <a:defRPr/>
              </a:pPr>
              <a:t>22/08/2022</a:t>
            </a:fld>
            <a:endParaRPr lang="es-ES" altLang="es-E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1443491" y="329308"/>
            <a:ext cx="4034004" cy="309201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0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pPr>
              <a:defRPr/>
            </a:pPr>
            <a:r>
              <a:rPr lang="es-ES" altLang="es-ES"/>
              <a:t>Antropoceno, Gran Aceleración...</a:t>
            </a: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487725" y="798973"/>
            <a:ext cx="795746" cy="503578"/>
          </a:xfrm>
          <a:prstGeom prst="rect">
            <a:avLst/>
          </a:prstGeom>
        </p:spPr>
        <p:txBody>
          <a:bodyPr vert="horz" lIns="91440" tIns="45720" rIns="91440" bIns="45720" rtlCol="0" anchor="t"/>
          <a:lstStyle>
            <a:lvl1pPr algn="r">
              <a:defRPr sz="2800">
                <a:solidFill>
                  <a:schemeClr val="accent1"/>
                </a:solidFill>
              </a:defRPr>
            </a:lvl1pPr>
          </a:lstStyle>
          <a:p>
            <a:fld id="{CD93658C-6326-46C1-B7F2-99481B40337E}" type="slidenum">
              <a:rPr lang="es-ES" altLang="es-ES" smtClean="0"/>
              <a:pPr/>
              <a:t>‹Nº›</a:t>
            </a:fld>
            <a:endParaRPr lang="es-ES" altLang="es-ES"/>
          </a:p>
        </p:txBody>
      </p:sp>
    </p:spTree>
    <p:extLst>
      <p:ext uri="{BB962C8B-B14F-4D97-AF65-F5344CB8AC3E}">
        <p14:creationId xmlns:p14="http://schemas.microsoft.com/office/powerpoint/2010/main" val="304228525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54" r:id="rId1"/>
    <p:sldLayoutId id="2147483755" r:id="rId2"/>
    <p:sldLayoutId id="2147483756" r:id="rId3"/>
    <p:sldLayoutId id="2147483757" r:id="rId4"/>
    <p:sldLayoutId id="2147483758" r:id="rId5"/>
    <p:sldLayoutId id="2147483759" r:id="rId6"/>
    <p:sldLayoutId id="2147483760" r:id="rId7"/>
    <p:sldLayoutId id="2147483761" r:id="rId8"/>
    <p:sldLayoutId id="2147483762" r:id="rId9"/>
    <p:sldLayoutId id="2147483763" r:id="rId10"/>
    <p:sldLayoutId id="2147483764" r:id="rId11"/>
  </p:sldLayoutIdLst>
  <p:hf hdr="0"/>
  <p:txStyles>
    <p:titleStyle>
      <a:lvl1pPr algn="l" defTabSz="685800" rtl="0" eaLnBrk="1" latinLnBrk="0" hangingPunct="1">
        <a:lnSpc>
          <a:spcPct val="90000"/>
        </a:lnSpc>
        <a:spcBef>
          <a:spcPct val="0"/>
        </a:spcBef>
        <a:buNone/>
        <a:defRPr sz="3200" b="0" i="0" kern="1200" cap="all">
          <a:solidFill>
            <a:schemeClr val="tx1"/>
          </a:solidFill>
          <a:effectLst/>
          <a:latin typeface="+mj-lt"/>
          <a:ea typeface="+mj-ea"/>
          <a:cs typeface="+mj-cs"/>
        </a:defRPr>
      </a:lvl1pPr>
    </p:titleStyle>
    <p:bodyStyle>
      <a:lvl1pPr marL="228600" indent="-228600" algn="l" defTabSz="685800" rtl="0" eaLnBrk="1" latinLnBrk="0" hangingPunct="1">
        <a:lnSpc>
          <a:spcPct val="120000"/>
        </a:lnSpc>
        <a:spcBef>
          <a:spcPts val="1000"/>
        </a:spcBef>
        <a:buClr>
          <a:schemeClr val="accent1"/>
        </a:buClr>
        <a:buSzPct val="100000"/>
        <a:buFont typeface="Arial" panose="020B0604020202020204" pitchFamily="34" charset="0"/>
        <a:buChar char="•"/>
        <a:defRPr sz="2000" kern="1200" cap="none">
          <a:solidFill>
            <a:schemeClr val="tx1"/>
          </a:solidFill>
          <a:effectLst/>
          <a:latin typeface="+mn-lt"/>
          <a:ea typeface="+mn-ea"/>
          <a:cs typeface="+mn-cs"/>
        </a:defRPr>
      </a:lvl1pPr>
      <a:lvl2pPr marL="685800" indent="-228600" algn="l" defTabSz="685800" rtl="0" eaLnBrk="1" latinLnBrk="0" hangingPunct="1">
        <a:lnSpc>
          <a:spcPct val="120000"/>
        </a:lnSpc>
        <a:spcBef>
          <a:spcPts val="500"/>
        </a:spcBef>
        <a:buClr>
          <a:schemeClr val="accent1"/>
        </a:buClr>
        <a:buSzPct val="100000"/>
        <a:buFont typeface="Arial" panose="020B0604020202020204" pitchFamily="34" charset="0"/>
        <a:buChar char="•"/>
        <a:defRPr sz="1600" kern="1200" cap="none" baseline="0">
          <a:solidFill>
            <a:schemeClr val="tx1"/>
          </a:solidFill>
          <a:effectLst/>
          <a:latin typeface="+mn-lt"/>
          <a:ea typeface="+mn-ea"/>
          <a:cs typeface="+mn-cs"/>
        </a:defRPr>
      </a:lvl2pPr>
      <a:lvl3pPr marL="1143000" indent="-228600" algn="l" defTabSz="685800" rtl="0" eaLnBrk="1" latinLnBrk="0" hangingPunct="1">
        <a:lnSpc>
          <a:spcPct val="120000"/>
        </a:lnSpc>
        <a:spcBef>
          <a:spcPts val="500"/>
        </a:spcBef>
        <a:buClr>
          <a:schemeClr val="accent1"/>
        </a:buClr>
        <a:buSzPct val="100000"/>
        <a:buFont typeface="Arial" panose="020B0604020202020204" pitchFamily="34" charset="0"/>
        <a:buChar char="•"/>
        <a:defRPr sz="1600" kern="1200" cap="none">
          <a:solidFill>
            <a:schemeClr val="tx1"/>
          </a:solidFill>
          <a:effectLst/>
          <a:latin typeface="+mn-lt"/>
          <a:ea typeface="+mn-ea"/>
          <a:cs typeface="+mn-cs"/>
        </a:defRPr>
      </a:lvl3pPr>
      <a:lvl4pPr marL="1600200" indent="-228600" algn="l" defTabSz="685800" rtl="0" eaLnBrk="1" latinLnBrk="0" hangingPunct="1">
        <a:lnSpc>
          <a:spcPct val="120000"/>
        </a:lnSpc>
        <a:spcBef>
          <a:spcPts val="500"/>
        </a:spcBef>
        <a:buClr>
          <a:schemeClr val="accent1"/>
        </a:buClr>
        <a:buSzPct val="100000"/>
        <a:buFont typeface="Arial" panose="020B0604020202020204" pitchFamily="34" charset="0"/>
        <a:buChar char="•"/>
        <a:defRPr sz="1400" kern="1200" cap="none" baseline="0">
          <a:solidFill>
            <a:schemeClr val="tx1"/>
          </a:solidFill>
          <a:effectLst/>
          <a:latin typeface="+mn-lt"/>
          <a:ea typeface="+mn-ea"/>
          <a:cs typeface="+mn-cs"/>
        </a:defRPr>
      </a:lvl4pPr>
      <a:lvl5pPr marL="2057400" indent="-228600" algn="l" defTabSz="685800" rtl="0" eaLnBrk="1" latinLnBrk="0" hangingPunct="1">
        <a:lnSpc>
          <a:spcPct val="120000"/>
        </a:lnSpc>
        <a:spcBef>
          <a:spcPts val="500"/>
        </a:spcBef>
        <a:buClr>
          <a:schemeClr val="accent1"/>
        </a:buClr>
        <a:buSzPct val="100000"/>
        <a:buFont typeface="Arial" panose="020B0604020202020204" pitchFamily="34" charset="0"/>
        <a:buChar char="•"/>
        <a:defRPr sz="1200" kern="1200" cap="none">
          <a:solidFill>
            <a:schemeClr val="tx1"/>
          </a:solidFill>
          <a:effectLst/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120000"/>
        </a:lnSpc>
        <a:spcBef>
          <a:spcPts val="500"/>
        </a:spcBef>
        <a:buClr>
          <a:schemeClr val="accent1"/>
        </a:buClr>
        <a:buSzPct val="100000"/>
        <a:buFont typeface="Arial" panose="020B0604020202020204" pitchFamily="34" charset="0"/>
        <a:buChar char="•"/>
        <a:defRPr sz="1200" kern="1200">
          <a:solidFill>
            <a:schemeClr val="tx1"/>
          </a:solidFill>
          <a:effectLst/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120000"/>
        </a:lnSpc>
        <a:spcBef>
          <a:spcPts val="500"/>
        </a:spcBef>
        <a:buClr>
          <a:schemeClr val="accent1"/>
        </a:buClr>
        <a:buSzPct val="100000"/>
        <a:buFont typeface="Arial" panose="020B0604020202020204" pitchFamily="34" charset="0"/>
        <a:buChar char="•"/>
        <a:defRPr sz="1200" kern="1200">
          <a:solidFill>
            <a:schemeClr val="tx1"/>
          </a:solidFill>
          <a:effectLst/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120000"/>
        </a:lnSpc>
        <a:spcBef>
          <a:spcPts val="500"/>
        </a:spcBef>
        <a:buClr>
          <a:schemeClr val="accent1"/>
        </a:buClr>
        <a:buSzPct val="100000"/>
        <a:buFont typeface="Arial" panose="020B0604020202020204" pitchFamily="34" charset="0"/>
        <a:buChar char="•"/>
        <a:defRPr sz="1200" kern="1200" baseline="0">
          <a:solidFill>
            <a:schemeClr val="tx1"/>
          </a:solidFill>
          <a:effectLst/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120000"/>
        </a:lnSpc>
        <a:spcBef>
          <a:spcPts val="500"/>
        </a:spcBef>
        <a:buClr>
          <a:schemeClr val="accent1"/>
        </a:buClr>
        <a:buSzPct val="100000"/>
        <a:buFont typeface="Arial" panose="020B0604020202020204" pitchFamily="34" charset="0"/>
        <a:buChar char="•"/>
        <a:defRPr sz="1200" kern="1200" baseline="0">
          <a:solidFill>
            <a:schemeClr val="tx1"/>
          </a:solidFill>
          <a:effectLst/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1pPr>
      <a:lvl2pPr marL="3429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858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3pPr>
      <a:lvl4pPr marL="10287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3716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7145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0574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4003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7432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6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7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image" Target="../media/image5.jpeg"/><Relationship Id="rId1" Type="http://schemas.openxmlformats.org/officeDocument/2006/relationships/slideLayout" Target="../slideLayouts/slideLayout7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jpeg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image" Target="../media/image9.jpeg"/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image" Target="../media/image10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1.png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image" Target="../media/image13.jpeg"/><Relationship Id="rId1" Type="http://schemas.openxmlformats.org/officeDocument/2006/relationships/slideLayout" Target="../slideLayouts/slideLayout7.xml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jpeg"/><Relationship Id="rId2" Type="http://schemas.openxmlformats.org/officeDocument/2006/relationships/slideLayout" Target="../slideLayouts/slideLayout7.xml"/><Relationship Id="rId1" Type="http://schemas.openxmlformats.org/officeDocument/2006/relationships/tags" Target="../tags/tag1.xml"/><Relationship Id="rId5" Type="http://schemas.openxmlformats.org/officeDocument/2006/relationships/hyperlink" Target="https://visibleearth.nasa.gov/view.php?id=55167" TargetMode="External"/><Relationship Id="rId4" Type="http://schemas.openxmlformats.org/officeDocument/2006/relationships/image" Target="../media/image6.png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6.jpeg"/><Relationship Id="rId2" Type="http://schemas.openxmlformats.org/officeDocument/2006/relationships/image" Target="../media/image15.jpeg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6.png"/><Relationship Id="rId4" Type="http://schemas.openxmlformats.org/officeDocument/2006/relationships/image" Target="../media/image17.jpeg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8.jpeg"/><Relationship Id="rId1" Type="http://schemas.openxmlformats.org/officeDocument/2006/relationships/slideLayout" Target="../slideLayouts/slideLayout7.xml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9.jpeg"/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7.xml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image" Target="../media/image20.jpeg"/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7.xml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image" Target="../media/image21.png"/><Relationship Id="rId1" Type="http://schemas.openxmlformats.org/officeDocument/2006/relationships/slideLayout" Target="../slideLayouts/slideLayout6.xml"/></Relationships>
</file>

<file path=ppt/slides/_rels/slide2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2.png"/><Relationship Id="rId1" Type="http://schemas.openxmlformats.org/officeDocument/2006/relationships/slideLayout" Target="../slideLayouts/slideLayout6.xml"/></Relationships>
</file>

<file path=ppt/slides/_rels/slide2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4.jpg"/><Relationship Id="rId2" Type="http://schemas.openxmlformats.org/officeDocument/2006/relationships/image" Target="../media/image23.jpg"/><Relationship Id="rId1" Type="http://schemas.openxmlformats.org/officeDocument/2006/relationships/slideLayout" Target="../slideLayouts/slideLayout7.xml"/></Relationships>
</file>

<file path=ppt/slides/_rels/slide2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6.jpeg"/><Relationship Id="rId7" Type="http://schemas.openxmlformats.org/officeDocument/2006/relationships/image" Target="../media/image30.jpeg"/><Relationship Id="rId2" Type="http://schemas.openxmlformats.org/officeDocument/2006/relationships/image" Target="../media/image25.jpe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29.jpeg"/><Relationship Id="rId5" Type="http://schemas.openxmlformats.org/officeDocument/2006/relationships/image" Target="../media/image28.png"/><Relationship Id="rId4" Type="http://schemas.openxmlformats.org/officeDocument/2006/relationships/image" Target="../media/image27.jpeg"/></Relationships>
</file>

<file path=ppt/slides/_rels/slide24.xml.rels><?xml version="1.0" encoding="UTF-8" standalone="yes"?>
<Relationships xmlns="http://schemas.openxmlformats.org/package/2006/relationships"><Relationship Id="rId2" Type="http://schemas.openxmlformats.org/officeDocument/2006/relationships/image" Target="../media/image31.png"/><Relationship Id="rId1" Type="http://schemas.openxmlformats.org/officeDocument/2006/relationships/slideLayout" Target="../slideLayouts/slideLayout2.xml"/></Relationships>
</file>

<file path=ppt/slides/_rels/slide25.xml.rels><?xml version="1.0" encoding="UTF-8" standalone="yes"?>
<Relationships xmlns="http://schemas.openxmlformats.org/package/2006/relationships"><Relationship Id="rId2" Type="http://schemas.openxmlformats.org/officeDocument/2006/relationships/image" Target="../media/image32.png"/><Relationship Id="rId1" Type="http://schemas.openxmlformats.org/officeDocument/2006/relationships/slideLayout" Target="../slideLayouts/slideLayout2.xml"/></Relationships>
</file>

<file path=ppt/slides/_rels/slide26.xml.rels><?xml version="1.0" encoding="UTF-8" standalone="yes"?>
<Relationships xmlns="http://schemas.openxmlformats.org/package/2006/relationships"><Relationship Id="rId2" Type="http://schemas.openxmlformats.org/officeDocument/2006/relationships/image" Target="../media/image33.png"/><Relationship Id="rId1" Type="http://schemas.openxmlformats.org/officeDocument/2006/relationships/slideLayout" Target="../slideLayouts/slideLayout2.xml"/></Relationships>
</file>

<file path=ppt/slides/_rels/slide27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6.xml"/></Relationships>
</file>

<file path=ppt/slides/_rels/slide28.xml.rels><?xml version="1.0" encoding="UTF-8" standalone="yes"?>
<Relationships xmlns="http://schemas.openxmlformats.org/package/2006/relationships"><Relationship Id="rId2" Type="http://schemas.openxmlformats.org/officeDocument/2006/relationships/image" Target="../media/image34.png"/><Relationship Id="rId1" Type="http://schemas.openxmlformats.org/officeDocument/2006/relationships/slideLayout" Target="../slideLayouts/slideLayout2.xml"/></Relationships>
</file>

<file path=ppt/slides/_rels/slide2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1.xml.rels><?xml version="1.0" encoding="UTF-8" standalone="yes"?>
<Relationships xmlns="http://schemas.openxmlformats.org/package/2006/relationships"><Relationship Id="rId2" Type="http://schemas.openxmlformats.org/officeDocument/2006/relationships/image" Target="../media/image35.png"/><Relationship Id="rId1" Type="http://schemas.openxmlformats.org/officeDocument/2006/relationships/slideLayout" Target="../slideLayouts/slideLayout6.xml"/></Relationships>
</file>

<file path=ppt/slides/_rels/slide32.xml.rels><?xml version="1.0" encoding="UTF-8" standalone="yes"?>
<Relationships xmlns="http://schemas.openxmlformats.org/package/2006/relationships"><Relationship Id="rId2" Type="http://schemas.openxmlformats.org/officeDocument/2006/relationships/image" Target="../media/image36.png"/><Relationship Id="rId1" Type="http://schemas.openxmlformats.org/officeDocument/2006/relationships/slideLayout" Target="../slideLayouts/slideLayout6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099" name="Rectangle 3">
            <a:extLst>
              <a:ext uri="{FF2B5EF4-FFF2-40B4-BE49-F238E27FC236}">
                <a16:creationId xmlns:a16="http://schemas.microsoft.com/office/drawing/2014/main" id="{E77971E2-6547-4866-8C61-F02C2B85BE4F}"/>
              </a:ext>
            </a:extLst>
          </p:cNvPr>
          <p:cNvSpPr>
            <a:spLocks noGrp="1" noChangeArrowheads="1"/>
          </p:cNvSpPr>
          <p:nvPr>
            <p:ph type="subTitle" idx="1"/>
          </p:nvPr>
        </p:nvSpPr>
        <p:spPr>
          <a:xfrm>
            <a:off x="1371600" y="2060848"/>
            <a:ext cx="6400800" cy="1752600"/>
          </a:xfrm>
        </p:spPr>
        <p:txBody>
          <a:bodyPr/>
          <a:lstStyle/>
          <a:p>
            <a:pPr eaLnBrk="1" hangingPunct="1">
              <a:defRPr/>
            </a:pPr>
            <a:r>
              <a:rPr lang="es-ES" altLang="es-ES" sz="4400" dirty="0">
                <a:highlight>
                  <a:srgbClr val="C0C0C0"/>
                </a:highlight>
              </a:rPr>
              <a:t>INTRODUCCIÓN A LAS CIENCIAS AMBIENTALES</a:t>
            </a:r>
          </a:p>
        </p:txBody>
      </p:sp>
      <p:sp>
        <p:nvSpPr>
          <p:cNvPr id="2" name="CuadroTexto 1">
            <a:extLst>
              <a:ext uri="{FF2B5EF4-FFF2-40B4-BE49-F238E27FC236}">
                <a16:creationId xmlns:a16="http://schemas.microsoft.com/office/drawing/2014/main" id="{2B66637F-6FFA-4B1D-B43B-73CD3782A293}"/>
              </a:ext>
            </a:extLst>
          </p:cNvPr>
          <p:cNvSpPr txBox="1"/>
          <p:nvPr/>
        </p:nvSpPr>
        <p:spPr>
          <a:xfrm>
            <a:off x="4716016" y="5013176"/>
            <a:ext cx="4242443" cy="83099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s-MX" sz="2400" dirty="0"/>
              <a:t>PROF. ISMAEL MINJÁREZ SOSA</a:t>
            </a:r>
          </a:p>
          <a:p>
            <a:r>
              <a:rPr lang="es-MX" sz="2400" dirty="0"/>
              <a:t>SEMESTRE 2022-2</a:t>
            </a: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6082" name="Título 1">
            <a:extLst>
              <a:ext uri="{FF2B5EF4-FFF2-40B4-BE49-F238E27FC236}">
                <a16:creationId xmlns:a16="http://schemas.microsoft.com/office/drawing/2014/main" id="{376A2C97-AA0A-4AE0-96AC-449C27D1530E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es-MX" altLang="es-MX"/>
              <a:t>DESARROLLO SUSTENTABLE</a:t>
            </a:r>
          </a:p>
        </p:txBody>
      </p:sp>
      <p:pic>
        <p:nvPicPr>
          <p:cNvPr id="46083" name="Imagen 2">
            <a:extLst>
              <a:ext uri="{FF2B5EF4-FFF2-40B4-BE49-F238E27FC236}">
                <a16:creationId xmlns:a16="http://schemas.microsoft.com/office/drawing/2014/main" id="{38A9B4DA-C710-4CE3-B204-DD15B4F14C90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638300" y="1298575"/>
            <a:ext cx="5867400" cy="42608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46084" name="CuadroTexto 3">
            <a:extLst>
              <a:ext uri="{FF2B5EF4-FFF2-40B4-BE49-F238E27FC236}">
                <a16:creationId xmlns:a16="http://schemas.microsoft.com/office/drawing/2014/main" id="{3A9ADBB6-D287-4E15-826C-FE6E3C943993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1828800" y="6172200"/>
            <a:ext cx="4814888" cy="36988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>
              <a:spcBef>
                <a:spcPct val="0"/>
              </a:spcBef>
              <a:buFontTx/>
              <a:buNone/>
            </a:pPr>
            <a:r>
              <a:rPr lang="es-MX" altLang="es-MX" sz="1800"/>
              <a:t>CONSUMIR LO QUE SE PUEDE REPONER</a:t>
            </a:r>
          </a:p>
        </p:txBody>
      </p:sp>
    </p:spTree>
    <p:extLst>
      <p:ext uri="{BB962C8B-B14F-4D97-AF65-F5344CB8AC3E}">
        <p14:creationId xmlns:p14="http://schemas.microsoft.com/office/powerpoint/2010/main" val="1296640880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578" name="Título 1" descr="Large confetti">
            <a:extLst>
              <a:ext uri="{FF2B5EF4-FFF2-40B4-BE49-F238E27FC236}">
                <a16:creationId xmlns:a16="http://schemas.microsoft.com/office/drawing/2014/main" id="{4928D490-603D-4627-A1E3-AD1502D7FEF8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>
          <a:xfrm>
            <a:off x="1286328" y="237382"/>
            <a:ext cx="6571343" cy="1049235"/>
          </a:xfrm>
        </p:spPr>
        <p:txBody>
          <a:bodyPr/>
          <a:lstStyle/>
          <a:p>
            <a:r>
              <a:rPr lang="es-ES" altLang="es-ES" dirty="0"/>
              <a:t>Crecimiento poblacional</a:t>
            </a:r>
          </a:p>
        </p:txBody>
      </p:sp>
      <p:sp>
        <p:nvSpPr>
          <p:cNvPr id="24579" name="Marcador de contenido 2">
            <a:extLst>
              <a:ext uri="{FF2B5EF4-FFF2-40B4-BE49-F238E27FC236}">
                <a16:creationId xmlns:a16="http://schemas.microsoft.com/office/drawing/2014/main" id="{545596AF-7A6F-4110-9205-0D39E99202C0}"/>
              </a:ext>
            </a:extLst>
          </p:cNvPr>
          <p:cNvSpPr>
            <a:spLocks noGrp="1" noChangeArrowheads="1"/>
          </p:cNvSpPr>
          <p:nvPr>
            <p:ph idx="1"/>
          </p:nvPr>
        </p:nvSpPr>
        <p:spPr>
          <a:xfrm>
            <a:off x="323528" y="2204864"/>
            <a:ext cx="8134350" cy="4191000"/>
          </a:xfrm>
        </p:spPr>
        <p:txBody>
          <a:bodyPr>
            <a:normAutofit/>
          </a:bodyPr>
          <a:lstStyle/>
          <a:p>
            <a:r>
              <a:rPr lang="es-ES" altLang="es-ES" sz="2800" dirty="0"/>
              <a:t>Hace 10,000 años el hombre representaba menos del 1% de los mamíferos del planeta. ( de 2 a 4 millones de personas)</a:t>
            </a:r>
          </a:p>
          <a:p>
            <a:r>
              <a:rPr lang="es-ES" altLang="es-ES" sz="2800" dirty="0"/>
              <a:t>Actualmente somos el 35 % del peso de los mamíferos</a:t>
            </a:r>
          </a:p>
          <a:p>
            <a:r>
              <a:rPr lang="es-ES" altLang="es-ES" sz="2800" dirty="0"/>
              <a:t>Si añadimos al ganado, manejamos el 98  %  de </a:t>
            </a:r>
            <a:r>
              <a:rPr lang="es-ES" altLang="es-ES" sz="2800"/>
              <a:t>la masa de  </a:t>
            </a:r>
            <a:r>
              <a:rPr lang="es-ES" altLang="es-ES" sz="2800" dirty="0"/>
              <a:t>los mamíferos</a:t>
            </a:r>
          </a:p>
          <a:p>
            <a:endParaRPr lang="es-ES" altLang="es-ES" sz="2800" dirty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 descr="Large confetti">
            <a:extLst>
              <a:ext uri="{FF2B5EF4-FFF2-40B4-BE49-F238E27FC236}">
                <a16:creationId xmlns:a16="http://schemas.microsoft.com/office/drawing/2014/main" id="{0B3A8992-89F5-48B8-82A5-3C5350A42B5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475656" y="188640"/>
            <a:ext cx="6571343" cy="1049235"/>
          </a:xfrm>
        </p:spPr>
        <p:txBody>
          <a:bodyPr>
            <a:normAutofit fontScale="90000"/>
          </a:bodyPr>
          <a:lstStyle/>
          <a:p>
            <a:pPr>
              <a:defRPr/>
            </a:pPr>
            <a:r>
              <a:rPr lang="es-ES" dirty="0"/>
              <a:t>Crecimiento demográfico desde la Revolución Industrial</a:t>
            </a:r>
          </a:p>
        </p:txBody>
      </p:sp>
      <p:pic>
        <p:nvPicPr>
          <p:cNvPr id="28675" name="Picture 2">
            <a:extLst>
              <a:ext uri="{FF2B5EF4-FFF2-40B4-BE49-F238E27FC236}">
                <a16:creationId xmlns:a16="http://schemas.microsoft.com/office/drawing/2014/main" id="{45D98FC6-010A-432A-98D1-58A62ECCA4D6}"/>
              </a:ext>
            </a:extLst>
          </p:cNvPr>
          <p:cNvPicPr>
            <a:picLocks noGrp="1" noChangeAspect="1" noChangeArrowheads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84238" y="1203238"/>
            <a:ext cx="7288162" cy="5466122"/>
          </a:xfrm>
        </p:spPr>
      </p:pic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n 1">
            <a:extLst>
              <a:ext uri="{FF2B5EF4-FFF2-40B4-BE49-F238E27FC236}">
                <a16:creationId xmlns:a16="http://schemas.microsoft.com/office/drawing/2014/main" id="{DD8FC1A2-94B7-4118-BC65-ED4F9DA21C0C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763688" y="0"/>
            <a:ext cx="6399747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544793490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5602" name="Picture 3">
            <a:extLst>
              <a:ext uri="{FF2B5EF4-FFF2-40B4-BE49-F238E27FC236}">
                <a16:creationId xmlns:a16="http://schemas.microsoft.com/office/drawing/2014/main" id="{FDD55A22-54DE-4B9A-95AC-D9418737A557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11188" y="333375"/>
            <a:ext cx="8137525" cy="37750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25603" name="TextBox 4">
            <a:extLst>
              <a:ext uri="{FF2B5EF4-FFF2-40B4-BE49-F238E27FC236}">
                <a16:creationId xmlns:a16="http://schemas.microsoft.com/office/drawing/2014/main" id="{7AD462C4-AB7F-41F0-9970-34C0C1552983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539750" y="4581525"/>
            <a:ext cx="7920038" cy="4619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spcBef>
                <a:spcPct val="20000"/>
              </a:spcBef>
              <a:buSzPct val="85000"/>
              <a:buBlip>
                <a:blip r:embed="rId3"/>
              </a:buBlip>
              <a:defRPr sz="3200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742950" indent="-285750">
              <a:spcBef>
                <a:spcPct val="20000"/>
              </a:spcBef>
              <a:buClr>
                <a:schemeClr val="bg2"/>
              </a:buClr>
              <a:buSzPct val="70000"/>
              <a:buFont typeface="Wingdings" panose="05000000000000000000" pitchFamily="2" charset="2"/>
              <a:buChar char="n"/>
              <a:defRPr sz="2800"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43000" indent="-228600">
              <a:spcBef>
                <a:spcPct val="20000"/>
              </a:spcBef>
              <a:buSzPct val="70000"/>
              <a:buFont typeface="Wingdings" panose="05000000000000000000" pitchFamily="2" charset="2"/>
              <a:buChar char="n"/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600200" indent="-228600">
              <a:spcBef>
                <a:spcPct val="20000"/>
              </a:spcBef>
              <a:buSzPct val="70000"/>
              <a:buFont typeface="Wingdings" panose="05000000000000000000" pitchFamily="2" charset="2"/>
              <a:buChar char="n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>
              <a:spcBef>
                <a:spcPct val="20000"/>
              </a:spcBef>
              <a:buChar char="•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pPr algn="ctr">
              <a:spcBef>
                <a:spcPct val="0"/>
              </a:spcBef>
              <a:buSzTx/>
              <a:buFontTx/>
              <a:buNone/>
            </a:pPr>
            <a:r>
              <a:rPr lang="en-US" altLang="es-MX" sz="2400">
                <a:ea typeface="MS PGothic" panose="020B0600070205080204" pitchFamily="34" charset="-128"/>
              </a:rPr>
              <a:t>Crecimiento de la economía (Producto Nacional Bruto)</a:t>
            </a:r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554" name="Title 2" descr="Large confetti">
            <a:extLst>
              <a:ext uri="{FF2B5EF4-FFF2-40B4-BE49-F238E27FC236}">
                <a16:creationId xmlns:a16="http://schemas.microsoft.com/office/drawing/2014/main" id="{0E8C078F-CCA5-4C93-BEF9-B6F353389C5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203325" y="115888"/>
            <a:ext cx="7772400" cy="1143000"/>
          </a:xfrm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t"/>
          <a:lstStyle/>
          <a:p>
            <a:r>
              <a:rPr lang="en-US" altLang="es-MX" sz="3600" b="1">
                <a:cs typeface="Times New Roman" panose="02020603050405020304" pitchFamily="18" charset="0"/>
              </a:rPr>
              <a:t>El Siglo 20 </a:t>
            </a:r>
          </a:p>
        </p:txBody>
      </p:sp>
      <p:sp>
        <p:nvSpPr>
          <p:cNvPr id="23555" name="Content Placeholder 3">
            <a:extLst>
              <a:ext uri="{FF2B5EF4-FFF2-40B4-BE49-F238E27FC236}">
                <a16:creationId xmlns:a16="http://schemas.microsoft.com/office/drawing/2014/main" id="{A33D501F-69DD-43A8-BB9E-B16DD6667C2A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214313" y="1989138"/>
            <a:ext cx="8713787" cy="5689600"/>
          </a:xfrm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r>
              <a:rPr lang="en-US" altLang="es-MX" sz="2400" dirty="0" err="1"/>
              <a:t>Aspectos</a:t>
            </a:r>
            <a:r>
              <a:rPr lang="en-US" altLang="es-MX" sz="2400" dirty="0"/>
              <a:t> Claves:</a:t>
            </a:r>
          </a:p>
          <a:p>
            <a:pPr lvl="1"/>
            <a:r>
              <a:rPr lang="en-US" altLang="es-MX" sz="2000" dirty="0"/>
              <a:t>Población </a:t>
            </a:r>
            <a:r>
              <a:rPr lang="en-US" altLang="es-MX" sz="2000" dirty="0" err="1"/>
              <a:t>mundial</a:t>
            </a:r>
            <a:r>
              <a:rPr lang="en-US" altLang="es-MX" sz="2000" dirty="0"/>
              <a:t> x4, </a:t>
            </a:r>
            <a:r>
              <a:rPr lang="en-US" altLang="es-MX" sz="2000" dirty="0" err="1"/>
              <a:t>vacas</a:t>
            </a:r>
            <a:r>
              <a:rPr lang="en-US" altLang="es-MX" sz="2000" dirty="0"/>
              <a:t> x4, </a:t>
            </a:r>
            <a:r>
              <a:rPr lang="en-US" altLang="es-MX" sz="2000" dirty="0" err="1"/>
              <a:t>cerdos</a:t>
            </a:r>
            <a:r>
              <a:rPr lang="en-US" altLang="es-MX" sz="2000" dirty="0"/>
              <a:t> x4, </a:t>
            </a:r>
            <a:r>
              <a:rPr lang="en-US" altLang="es-MX" sz="2000" dirty="0" err="1"/>
              <a:t>pesca</a:t>
            </a:r>
            <a:r>
              <a:rPr lang="en-US" altLang="es-MX" sz="2000" dirty="0"/>
              <a:t> x35</a:t>
            </a:r>
          </a:p>
          <a:p>
            <a:pPr lvl="1"/>
            <a:r>
              <a:rPr lang="en-US" altLang="es-MX" sz="2000" dirty="0" err="1"/>
              <a:t>Economía</a:t>
            </a:r>
            <a:r>
              <a:rPr lang="en-US" altLang="es-MX" sz="2000" dirty="0"/>
              <a:t> global x14</a:t>
            </a:r>
          </a:p>
          <a:p>
            <a:pPr lvl="1"/>
            <a:r>
              <a:rPr lang="en-US" altLang="es-MX" sz="2000" dirty="0" err="1"/>
              <a:t>Uso</a:t>
            </a:r>
            <a:r>
              <a:rPr lang="en-US" altLang="es-MX" sz="2000" dirty="0"/>
              <a:t> de </a:t>
            </a:r>
            <a:r>
              <a:rPr lang="en-US" altLang="es-MX" sz="2000" dirty="0" err="1"/>
              <a:t>energía</a:t>
            </a:r>
            <a:r>
              <a:rPr lang="en-US" altLang="es-MX" sz="2000" dirty="0"/>
              <a:t> x16</a:t>
            </a:r>
          </a:p>
          <a:p>
            <a:pPr lvl="1"/>
            <a:r>
              <a:rPr lang="en-US" altLang="es-MX" sz="2000" dirty="0" err="1"/>
              <a:t>Producción</a:t>
            </a:r>
            <a:r>
              <a:rPr lang="en-US" altLang="es-MX" sz="2000" dirty="0"/>
              <a:t> industrial x40</a:t>
            </a:r>
          </a:p>
          <a:p>
            <a:pPr lvl="1"/>
            <a:r>
              <a:rPr lang="en-US" altLang="es-MX" sz="2000" dirty="0" err="1"/>
              <a:t>Uso</a:t>
            </a:r>
            <a:r>
              <a:rPr lang="en-US" altLang="es-MX" sz="2000" dirty="0"/>
              <a:t> de </a:t>
            </a:r>
            <a:r>
              <a:rPr lang="en-US" altLang="es-MX" sz="2000" dirty="0" err="1"/>
              <a:t>agua</a:t>
            </a:r>
            <a:r>
              <a:rPr lang="en-US" altLang="es-MX" sz="2000" dirty="0"/>
              <a:t> dulce x9</a:t>
            </a:r>
          </a:p>
          <a:p>
            <a:pPr lvl="1"/>
            <a:r>
              <a:rPr lang="en-US" altLang="es-MX" sz="2000" dirty="0"/>
              <a:t>CO2 x17, SO2 x13</a:t>
            </a:r>
          </a:p>
          <a:p>
            <a:pPr lvl="1"/>
            <a:r>
              <a:rPr lang="en-US" altLang="es-MX" sz="2400" b="1" dirty="0"/>
              <a:t>La </a:t>
            </a:r>
            <a:r>
              <a:rPr lang="en-US" altLang="es-MX" sz="2400" b="1" dirty="0" err="1"/>
              <a:t>mayoría</a:t>
            </a:r>
            <a:r>
              <a:rPr lang="en-US" altLang="es-MX" sz="2400" b="1" dirty="0"/>
              <a:t> de los </a:t>
            </a:r>
            <a:r>
              <a:rPr lang="en-US" altLang="es-MX" sz="2400" b="1" dirty="0" err="1"/>
              <a:t>cambios</a:t>
            </a:r>
            <a:r>
              <a:rPr lang="en-US" altLang="es-MX" sz="2400" b="1" dirty="0"/>
              <a:t> son post 1945. </a:t>
            </a:r>
            <a:r>
              <a:rPr lang="en-US" altLang="es-MX" sz="2400" dirty="0"/>
              <a:t>La gran </a:t>
            </a:r>
            <a:r>
              <a:rPr lang="en-US" altLang="es-MX" sz="2400" dirty="0" err="1"/>
              <a:t>aceleración</a:t>
            </a:r>
            <a:endParaRPr lang="en-US" altLang="es-MX" sz="2400" dirty="0"/>
          </a:p>
          <a:p>
            <a:pPr lvl="1"/>
            <a:r>
              <a:rPr lang="en-US" altLang="es-MX" sz="1800" dirty="0"/>
              <a:t>J.R. McNeill, </a:t>
            </a:r>
            <a:r>
              <a:rPr lang="en-US" altLang="es-MX" sz="1800" i="1" dirty="0"/>
              <a:t>Something New Under the Sun: An Environmental History of the 20</a:t>
            </a:r>
            <a:r>
              <a:rPr lang="en-US" altLang="es-MX" sz="1800" i="1" baseline="30000" dirty="0"/>
              <a:t>th</a:t>
            </a:r>
            <a:r>
              <a:rPr lang="en-US" altLang="es-MX" sz="1800" i="1" dirty="0"/>
              <a:t> Century World</a:t>
            </a:r>
            <a:endParaRPr lang="en-US" altLang="es-MX" sz="1800" dirty="0"/>
          </a:p>
          <a:p>
            <a:pPr>
              <a:buFontTx/>
              <a:buNone/>
            </a:pPr>
            <a:endParaRPr lang="en-US" altLang="es-MX" sz="2000" dirty="0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7651" name="Marcador de contenido 6">
            <a:extLst>
              <a:ext uri="{FF2B5EF4-FFF2-40B4-BE49-F238E27FC236}">
                <a16:creationId xmlns:a16="http://schemas.microsoft.com/office/drawing/2014/main" id="{EC85E738-E551-4D78-A585-80E51506C215}"/>
              </a:ext>
            </a:extLst>
          </p:cNvPr>
          <p:cNvPicPr>
            <a:picLocks noGrp="1" noChangeAspect="1" noChangeArrowheads="1"/>
          </p:cNvPicPr>
          <p:nvPr>
            <p:ph idx="1"/>
          </p:nvPr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50000"/>
          <a:stretch/>
        </p:blipFill>
        <p:spPr>
          <a:xfrm>
            <a:off x="3995936" y="810446"/>
            <a:ext cx="4968552" cy="6076503"/>
          </a:xfrm>
        </p:spPr>
      </p:pic>
      <p:sp>
        <p:nvSpPr>
          <p:cNvPr id="3" name="CuadroTexto 1">
            <a:extLst>
              <a:ext uri="{FF2B5EF4-FFF2-40B4-BE49-F238E27FC236}">
                <a16:creationId xmlns:a16="http://schemas.microsoft.com/office/drawing/2014/main" id="{6098F06C-2023-4DB5-BA84-B655EB6A0264}"/>
              </a:ext>
            </a:extLst>
          </p:cNvPr>
          <p:cNvSpPr txBox="1">
            <a:spLocks noGrp="1" noChangeArrowheads="1"/>
          </p:cNvSpPr>
          <p:nvPr>
            <p:ph type="title"/>
          </p:nvPr>
        </p:nvSpPr>
        <p:spPr bwMode="auto">
          <a:xfrm>
            <a:off x="1447970" y="87450"/>
            <a:ext cx="6571343" cy="104923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r>
              <a:rPr lang="es-MX" altLang="es-MX" sz="4400" dirty="0"/>
              <a:t>El Cambio Global</a:t>
            </a:r>
          </a:p>
        </p:txBody>
      </p:sp>
      <p:sp>
        <p:nvSpPr>
          <p:cNvPr id="9" name="Título 1" descr="Large confetti">
            <a:extLst>
              <a:ext uri="{FF2B5EF4-FFF2-40B4-BE49-F238E27FC236}">
                <a16:creationId xmlns:a16="http://schemas.microsoft.com/office/drawing/2014/main" id="{DCD1D966-1C59-448A-A08E-DA77012FE38B}"/>
              </a:ext>
            </a:extLst>
          </p:cNvPr>
          <p:cNvSpPr txBox="1">
            <a:spLocks noChangeArrowheads="1"/>
          </p:cNvSpPr>
          <p:nvPr/>
        </p:nvSpPr>
        <p:spPr>
          <a:xfrm>
            <a:off x="0" y="2152835"/>
            <a:ext cx="3804924" cy="1049235"/>
          </a:xfrm>
          <a:prstGeom prst="rect">
            <a:avLst/>
          </a:prstGeom>
        </p:spPr>
        <p:txBody>
          <a:bodyPr vert="horz" lIns="91440" tIns="45720" rIns="91440" bIns="45720" rtlCol="0" anchor="t">
            <a:normAutofit fontScale="77500" lnSpcReduction="20000"/>
          </a:bodyPr>
          <a:lstStyle>
            <a:lvl1pPr algn="l" defTabSz="6858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3200" b="0" i="0" kern="1200" cap="all">
                <a:solidFill>
                  <a:schemeClr val="tx1"/>
                </a:solidFill>
                <a:effectLst/>
                <a:latin typeface="+mj-lt"/>
                <a:ea typeface="+mj-ea"/>
                <a:cs typeface="+mj-cs"/>
              </a:defRPr>
            </a:lvl1pPr>
          </a:lstStyle>
          <a:p>
            <a:r>
              <a:rPr lang="es-ES" altLang="es-ES" dirty="0"/>
              <a:t>La Gran Aceleración: todo se disparó desde los años 1950…</a:t>
            </a:r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7651" name="Marcador de contenido 6">
            <a:extLst>
              <a:ext uri="{FF2B5EF4-FFF2-40B4-BE49-F238E27FC236}">
                <a16:creationId xmlns:a16="http://schemas.microsoft.com/office/drawing/2014/main" id="{EC85E738-E551-4D78-A585-80E51506C215}"/>
              </a:ext>
            </a:extLst>
          </p:cNvPr>
          <p:cNvPicPr>
            <a:picLocks noGrp="1" noChangeAspect="1" noChangeArrowheads="1"/>
          </p:cNvPicPr>
          <p:nvPr>
            <p:ph idx="1"/>
          </p:nvPr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50416"/>
          <a:stretch/>
        </p:blipFill>
        <p:spPr>
          <a:xfrm>
            <a:off x="2817625" y="784954"/>
            <a:ext cx="5796644" cy="5893726"/>
          </a:xfrm>
        </p:spPr>
      </p:pic>
      <p:sp>
        <p:nvSpPr>
          <p:cNvPr id="8" name="CuadroTexto 1">
            <a:extLst>
              <a:ext uri="{FF2B5EF4-FFF2-40B4-BE49-F238E27FC236}">
                <a16:creationId xmlns:a16="http://schemas.microsoft.com/office/drawing/2014/main" id="{2D1F4391-6F0A-4623-873B-2E3602BC77D4}"/>
              </a:ext>
            </a:extLst>
          </p:cNvPr>
          <p:cNvSpPr txBox="1">
            <a:spLocks noGrp="1" noChangeArrowheads="1"/>
          </p:cNvSpPr>
          <p:nvPr>
            <p:ph type="title"/>
          </p:nvPr>
        </p:nvSpPr>
        <p:spPr bwMode="auto">
          <a:xfrm>
            <a:off x="2843808" y="83223"/>
            <a:ext cx="5976665" cy="70173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r>
              <a:rPr lang="es-MX" altLang="es-MX" sz="4400" dirty="0"/>
              <a:t>El Cambio Global</a:t>
            </a:r>
          </a:p>
        </p:txBody>
      </p:sp>
    </p:spTree>
    <p:extLst>
      <p:ext uri="{BB962C8B-B14F-4D97-AF65-F5344CB8AC3E}">
        <p14:creationId xmlns:p14="http://schemas.microsoft.com/office/powerpoint/2010/main" val="28691387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698" name="1 Título" descr="Large confetti">
            <a:extLst>
              <a:ext uri="{FF2B5EF4-FFF2-40B4-BE49-F238E27FC236}">
                <a16:creationId xmlns:a16="http://schemas.microsoft.com/office/drawing/2014/main" id="{71B02937-185C-4C1D-ACB5-EC76EEA64C0B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>
          <a:xfrm>
            <a:off x="279400" y="332656"/>
            <a:ext cx="8578850" cy="1049235"/>
          </a:xfrm>
        </p:spPr>
        <p:txBody>
          <a:bodyPr>
            <a:noAutofit/>
          </a:bodyPr>
          <a:lstStyle/>
          <a:p>
            <a:r>
              <a:rPr lang="es-ES" altLang="es-ES" sz="2800" b="1" dirty="0"/>
              <a:t>Crecimiento del consumo de energía</a:t>
            </a:r>
          </a:p>
        </p:txBody>
      </p:sp>
      <p:pic>
        <p:nvPicPr>
          <p:cNvPr id="29699" name="Picture 3">
            <a:extLst>
              <a:ext uri="{FF2B5EF4-FFF2-40B4-BE49-F238E27FC236}">
                <a16:creationId xmlns:a16="http://schemas.microsoft.com/office/drawing/2014/main" id="{F1725F2C-415B-4C28-A2EB-052638E6D49D}"/>
              </a:ext>
            </a:extLst>
          </p:cNvPr>
          <p:cNvPicPr>
            <a:picLocks noGrp="1" noChangeAspect="1" noChangeArrowheads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467544" y="1196752"/>
            <a:ext cx="8578850" cy="4895850"/>
          </a:xfrm>
        </p:spPr>
      </p:pic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8674" name="Rectangle 2" descr="Large confetti">
            <a:extLst>
              <a:ext uri="{FF2B5EF4-FFF2-40B4-BE49-F238E27FC236}">
                <a16:creationId xmlns:a16="http://schemas.microsoft.com/office/drawing/2014/main" id="{E97C546F-3ADD-4F29-94FE-992B334E82BC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>
          <a:xfrm>
            <a:off x="1042988" y="188913"/>
            <a:ext cx="8101012" cy="1143000"/>
          </a:xfrm>
        </p:spPr>
        <p:txBody>
          <a:bodyPr anchor="ctr">
            <a:normAutofit/>
          </a:bodyPr>
          <a:lstStyle/>
          <a:p>
            <a:pPr>
              <a:defRPr/>
            </a:pPr>
            <a:r>
              <a:rPr lang="es-ES" altLang="es-ES" sz="2400" dirty="0">
                <a:solidFill>
                  <a:schemeClr val="tx1"/>
                </a:solidFill>
                <a:latin typeface="Arial Black" panose="020B0A04020102020204" pitchFamily="34" charset="0"/>
              </a:rPr>
              <a:t>        </a:t>
            </a:r>
            <a:r>
              <a:rPr lang="es-ES" altLang="es-ES" dirty="0">
                <a:solidFill>
                  <a:schemeClr val="tx1"/>
                </a:solidFill>
                <a:latin typeface="+mn-lt"/>
              </a:rPr>
              <a:t>Consumo de minerales (crecimiento también exponencial)</a:t>
            </a:r>
            <a:endParaRPr lang="es-ES" altLang="es-ES" dirty="0">
              <a:latin typeface="+mn-lt"/>
            </a:endParaRPr>
          </a:p>
        </p:txBody>
      </p:sp>
      <p:pic>
        <p:nvPicPr>
          <p:cNvPr id="30723" name="Picture 2">
            <a:extLst>
              <a:ext uri="{FF2B5EF4-FFF2-40B4-BE49-F238E27FC236}">
                <a16:creationId xmlns:a16="http://schemas.microsoft.com/office/drawing/2014/main" id="{F745F6D4-08B4-490F-9493-2956903212C5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03225" y="1420813"/>
            <a:ext cx="8664575" cy="538638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30724" name="3 CuadroTexto">
            <a:extLst>
              <a:ext uri="{FF2B5EF4-FFF2-40B4-BE49-F238E27FC236}">
                <a16:creationId xmlns:a16="http://schemas.microsoft.com/office/drawing/2014/main" id="{D459C469-2BC2-4930-B848-C99ED7214CA7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123825" y="6550025"/>
            <a:ext cx="8012113" cy="27781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spcBef>
                <a:spcPct val="20000"/>
              </a:spcBef>
              <a:buSzPct val="85000"/>
              <a:buBlip>
                <a:blip r:embed="rId3"/>
              </a:buBlip>
              <a:defRPr sz="3200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742950" indent="-285750">
              <a:spcBef>
                <a:spcPct val="20000"/>
              </a:spcBef>
              <a:buClr>
                <a:schemeClr val="bg2"/>
              </a:buClr>
              <a:buSzPct val="70000"/>
              <a:buFont typeface="Wingdings" panose="05000000000000000000" pitchFamily="2" charset="2"/>
              <a:buChar char="n"/>
              <a:defRPr sz="2800"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43000" indent="-228600">
              <a:spcBef>
                <a:spcPct val="20000"/>
              </a:spcBef>
              <a:buSzPct val="70000"/>
              <a:buFont typeface="Wingdings" panose="05000000000000000000" pitchFamily="2" charset="2"/>
              <a:buChar char="n"/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600200" indent="-228600">
              <a:spcBef>
                <a:spcPct val="20000"/>
              </a:spcBef>
              <a:buSzPct val="70000"/>
              <a:buFont typeface="Wingdings" panose="05000000000000000000" pitchFamily="2" charset="2"/>
              <a:buChar char="n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>
              <a:spcBef>
                <a:spcPct val="20000"/>
              </a:spcBef>
              <a:buChar char="•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pPr>
              <a:spcBef>
                <a:spcPct val="0"/>
              </a:spcBef>
              <a:buSzTx/>
              <a:buFontTx/>
              <a:buNone/>
            </a:pPr>
            <a:r>
              <a:rPr lang="es-ES" altLang="es-ES" sz="1200" b="1"/>
              <a:t>Source: A. Valero and A. Valero (2014) . Thanatia: the Destiny of the Earth’s mineral resources. World Scientific Publishing</a:t>
            </a:r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2770" name="Título 1" descr="Large confetti">
            <a:extLst>
              <a:ext uri="{FF2B5EF4-FFF2-40B4-BE49-F238E27FC236}">
                <a16:creationId xmlns:a16="http://schemas.microsoft.com/office/drawing/2014/main" id="{3EAC7A07-2412-4509-92F0-52A3C5591AD7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s-ES" altLang="es-ES"/>
              <a:t>Descenso en las poblaciones de vertebrados, 1970-2012</a:t>
            </a:r>
          </a:p>
        </p:txBody>
      </p:sp>
      <p:pic>
        <p:nvPicPr>
          <p:cNvPr id="32771" name="Marcador de contenido 6">
            <a:extLst>
              <a:ext uri="{FF2B5EF4-FFF2-40B4-BE49-F238E27FC236}">
                <a16:creationId xmlns:a16="http://schemas.microsoft.com/office/drawing/2014/main" id="{26D9DBD7-996B-43DD-821F-F564BDC5C173}"/>
              </a:ext>
            </a:extLst>
          </p:cNvPr>
          <p:cNvPicPr>
            <a:picLocks noGrp="1" noChangeAspect="1" noChangeArrowheads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250825" y="1700213"/>
            <a:ext cx="8615363" cy="4548187"/>
          </a:xfrm>
        </p:spPr>
      </p:pic>
      <p:sp>
        <p:nvSpPr>
          <p:cNvPr id="32772" name="Marcador de fecha 3">
            <a:extLst>
              <a:ext uri="{FF2B5EF4-FFF2-40B4-BE49-F238E27FC236}">
                <a16:creationId xmlns:a16="http://schemas.microsoft.com/office/drawing/2014/main" id="{5F469EAC-1416-4FD8-8D15-0248AF6C9B06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noFill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>
            <a:lvl1pPr>
              <a:spcBef>
                <a:spcPct val="20000"/>
              </a:spcBef>
              <a:buSzPct val="85000"/>
              <a:buBlip>
                <a:blip r:embed="rId3"/>
              </a:buBlip>
              <a:defRPr sz="3200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742950" indent="-285750">
              <a:spcBef>
                <a:spcPct val="20000"/>
              </a:spcBef>
              <a:buClr>
                <a:schemeClr val="bg2"/>
              </a:buClr>
              <a:buSzPct val="70000"/>
              <a:buFont typeface="Wingdings" panose="05000000000000000000" pitchFamily="2" charset="2"/>
              <a:buChar char="n"/>
              <a:defRPr sz="2800"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43000" indent="-228600">
              <a:spcBef>
                <a:spcPct val="20000"/>
              </a:spcBef>
              <a:buSzPct val="70000"/>
              <a:buFont typeface="Wingdings" panose="05000000000000000000" pitchFamily="2" charset="2"/>
              <a:buChar char="n"/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600200" indent="-228600">
              <a:spcBef>
                <a:spcPct val="20000"/>
              </a:spcBef>
              <a:buSzPct val="70000"/>
              <a:buFont typeface="Wingdings" panose="05000000000000000000" pitchFamily="2" charset="2"/>
              <a:buChar char="n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>
              <a:spcBef>
                <a:spcPct val="20000"/>
              </a:spcBef>
              <a:buChar char="•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pPr>
              <a:spcBef>
                <a:spcPct val="0"/>
              </a:spcBef>
              <a:buSzTx/>
              <a:buFontTx/>
              <a:buNone/>
            </a:pPr>
            <a:fld id="{7742E42F-9BC3-4ACF-8E81-0C039E46EE9F}" type="datetime1">
              <a:rPr lang="es-ES" altLang="es-ES" sz="1400" smtClean="0"/>
              <a:pPr>
                <a:spcBef>
                  <a:spcPct val="0"/>
                </a:spcBef>
                <a:buSzTx/>
                <a:buFontTx/>
                <a:buNone/>
              </a:pPr>
              <a:t>22/08/2022</a:t>
            </a:fld>
            <a:endParaRPr lang="es-ES" altLang="es-ES" sz="1400"/>
          </a:p>
        </p:txBody>
      </p:sp>
      <p:sp>
        <p:nvSpPr>
          <p:cNvPr id="32773" name="Marcador de número de diapositiva 5">
            <a:extLst>
              <a:ext uri="{FF2B5EF4-FFF2-40B4-BE49-F238E27FC236}">
                <a16:creationId xmlns:a16="http://schemas.microsoft.com/office/drawing/2014/main" id="{C1335234-A246-4C82-9BA3-43F3F23A576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blipFill dpi="0" rotWithShape="0">
            <a:blip r:embed="rId4"/>
            <a:srcRect/>
            <a:tile tx="0" ty="0" sx="100000" sy="100000" flip="none" algn="tl"/>
          </a:blipFill>
          <a:extLs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>
            <a:lvl1pPr>
              <a:spcBef>
                <a:spcPct val="20000"/>
              </a:spcBef>
              <a:buSzPct val="85000"/>
              <a:buBlip>
                <a:blip r:embed="rId3"/>
              </a:buBlip>
              <a:defRPr sz="3200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742950" indent="-285750">
              <a:spcBef>
                <a:spcPct val="20000"/>
              </a:spcBef>
              <a:buClr>
                <a:schemeClr val="bg2"/>
              </a:buClr>
              <a:buSzPct val="70000"/>
              <a:buFont typeface="Wingdings" panose="05000000000000000000" pitchFamily="2" charset="2"/>
              <a:buChar char="n"/>
              <a:defRPr sz="2800"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43000" indent="-228600">
              <a:spcBef>
                <a:spcPct val="20000"/>
              </a:spcBef>
              <a:buSzPct val="70000"/>
              <a:buFont typeface="Wingdings" panose="05000000000000000000" pitchFamily="2" charset="2"/>
              <a:buChar char="n"/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600200" indent="-228600">
              <a:spcBef>
                <a:spcPct val="20000"/>
              </a:spcBef>
              <a:buSzPct val="70000"/>
              <a:buFont typeface="Wingdings" panose="05000000000000000000" pitchFamily="2" charset="2"/>
              <a:buChar char="n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>
              <a:spcBef>
                <a:spcPct val="20000"/>
              </a:spcBef>
              <a:buChar char="•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pPr>
              <a:spcBef>
                <a:spcPct val="0"/>
              </a:spcBef>
              <a:buSzTx/>
              <a:buFontTx/>
              <a:buNone/>
            </a:pPr>
            <a:fld id="{9E6861A3-1FC8-4E49-A2C4-180E92061E26}" type="slidenum">
              <a:rPr lang="es-ES" altLang="es-ES" sz="1400">
                <a:solidFill>
                  <a:schemeClr val="bg1"/>
                </a:solidFill>
              </a:rPr>
              <a:pPr>
                <a:spcBef>
                  <a:spcPct val="0"/>
                </a:spcBef>
                <a:buSzTx/>
                <a:buFontTx/>
                <a:buNone/>
              </a:pPr>
              <a:t>12</a:t>
            </a:fld>
            <a:endParaRPr lang="es-ES" altLang="es-ES" sz="1400">
              <a:solidFill>
                <a:schemeClr val="bg1"/>
              </a:solidFill>
            </a:endParaRPr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362" name="1 Título" descr="Large confetti">
            <a:extLst>
              <a:ext uri="{FF2B5EF4-FFF2-40B4-BE49-F238E27FC236}">
                <a16:creationId xmlns:a16="http://schemas.microsoft.com/office/drawing/2014/main" id="{F4628A7C-F706-4A60-904B-3BC6389576C9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>
          <a:xfrm>
            <a:off x="1979712" y="308510"/>
            <a:ext cx="6571343" cy="1049235"/>
          </a:xfrm>
        </p:spPr>
        <p:txBody>
          <a:bodyPr/>
          <a:lstStyle/>
          <a:p>
            <a:r>
              <a:rPr lang="es-ES_tradnl" altLang="es-MX" dirty="0">
                <a:solidFill>
                  <a:schemeClr val="tx1"/>
                </a:solidFill>
              </a:rPr>
              <a:t>La sexta extinción</a:t>
            </a:r>
            <a:endParaRPr lang="es-MX" altLang="es-MX" dirty="0">
              <a:solidFill>
                <a:schemeClr val="tx1"/>
              </a:solidFill>
            </a:endParaRPr>
          </a:p>
        </p:txBody>
      </p:sp>
      <p:pic>
        <p:nvPicPr>
          <p:cNvPr id="15363" name="Picture 3">
            <a:extLst>
              <a:ext uri="{FF2B5EF4-FFF2-40B4-BE49-F238E27FC236}">
                <a16:creationId xmlns:a16="http://schemas.microsoft.com/office/drawing/2014/main" id="{034D5AA1-98F1-4049-9CD2-6ED4A3C10DD1}"/>
              </a:ext>
            </a:extLst>
          </p:cNvPr>
          <p:cNvPicPr>
            <a:picLocks noGrp="1" noChangeAspect="1" noChangeArrowheads="1"/>
          </p:cNvPicPr>
          <p:nvPr>
            <p:ph idx="1"/>
          </p:nvPr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555109" y="980728"/>
            <a:ext cx="7522091" cy="5069235"/>
          </a:xfrm>
        </p:spPr>
      </p:pic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5842" name="Picture 1">
            <a:extLst>
              <a:ext uri="{FF2B5EF4-FFF2-40B4-BE49-F238E27FC236}">
                <a16:creationId xmlns:a16="http://schemas.microsoft.com/office/drawing/2014/main" id="{2DFDAE1C-32EF-4206-AC35-49CA930E0744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116013" y="260350"/>
            <a:ext cx="7224712" cy="49466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35843" name="TextBox 3">
            <a:extLst>
              <a:ext uri="{FF2B5EF4-FFF2-40B4-BE49-F238E27FC236}">
                <a16:creationId xmlns:a16="http://schemas.microsoft.com/office/drawing/2014/main" id="{EDA40352-BCF2-4669-8406-5C7FD8660399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179388" y="5300663"/>
            <a:ext cx="8964612" cy="83026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spcBef>
                <a:spcPct val="20000"/>
              </a:spcBef>
              <a:buSzPct val="85000"/>
              <a:buBlip>
                <a:blip r:embed="rId3"/>
              </a:buBlip>
              <a:defRPr sz="3200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742950" indent="-285750">
              <a:spcBef>
                <a:spcPct val="20000"/>
              </a:spcBef>
              <a:buClr>
                <a:schemeClr val="bg2"/>
              </a:buClr>
              <a:buSzPct val="70000"/>
              <a:buFont typeface="Wingdings" panose="05000000000000000000" pitchFamily="2" charset="2"/>
              <a:buChar char="n"/>
              <a:defRPr sz="2800"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43000" indent="-228600">
              <a:spcBef>
                <a:spcPct val="20000"/>
              </a:spcBef>
              <a:buSzPct val="70000"/>
              <a:buFont typeface="Wingdings" panose="05000000000000000000" pitchFamily="2" charset="2"/>
              <a:buChar char="n"/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600200" indent="-228600">
              <a:spcBef>
                <a:spcPct val="20000"/>
              </a:spcBef>
              <a:buSzPct val="70000"/>
              <a:buFont typeface="Wingdings" panose="05000000000000000000" pitchFamily="2" charset="2"/>
              <a:buChar char="n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>
              <a:spcBef>
                <a:spcPct val="20000"/>
              </a:spcBef>
              <a:buChar char="•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pPr algn="ctr">
              <a:spcBef>
                <a:spcPct val="0"/>
              </a:spcBef>
              <a:buSzTx/>
              <a:buFontTx/>
              <a:buNone/>
            </a:pPr>
            <a:r>
              <a:rPr lang="en-US" altLang="es-MX" sz="2400" dirty="0">
                <a:ea typeface="MS PGothic" panose="020B0600070205080204" pitchFamily="34" charset="-128"/>
              </a:rPr>
              <a:t>Las </a:t>
            </a:r>
            <a:r>
              <a:rPr lang="en-US" altLang="es-MX" sz="2400" dirty="0" err="1">
                <a:ea typeface="MS PGothic" panose="020B0600070205080204" pitchFamily="34" charset="-128"/>
              </a:rPr>
              <a:t>explosiones</a:t>
            </a:r>
            <a:r>
              <a:rPr lang="en-US" altLang="es-MX" sz="2400" dirty="0">
                <a:ea typeface="MS PGothic" panose="020B0600070205080204" pitchFamily="34" charset="-128"/>
              </a:rPr>
              <a:t> </a:t>
            </a:r>
            <a:r>
              <a:rPr lang="en-US" altLang="es-MX" sz="2400" dirty="0" err="1">
                <a:ea typeface="MS PGothic" panose="020B0600070205080204" pitchFamily="34" charset="-128"/>
              </a:rPr>
              <a:t>nucleares</a:t>
            </a:r>
            <a:r>
              <a:rPr lang="en-US" altLang="es-MX" sz="2400" dirty="0">
                <a:ea typeface="MS PGothic" panose="020B0600070205080204" pitchFamily="34" charset="-128"/>
              </a:rPr>
              <a:t> de 1945 </a:t>
            </a:r>
            <a:r>
              <a:rPr lang="en-US" altLang="es-MX" sz="2400" dirty="0" err="1">
                <a:ea typeface="MS PGothic" panose="020B0600070205080204" pitchFamily="34" charset="-128"/>
              </a:rPr>
              <a:t>indicarían</a:t>
            </a:r>
            <a:r>
              <a:rPr lang="en-US" altLang="es-MX" sz="2400" dirty="0">
                <a:ea typeface="MS PGothic" panose="020B0600070205080204" pitchFamily="34" charset="-128"/>
              </a:rPr>
              <a:t> un </a:t>
            </a:r>
            <a:r>
              <a:rPr lang="en-US" altLang="es-MX" sz="2400" dirty="0" err="1">
                <a:ea typeface="MS PGothic" panose="020B0600070205080204" pitchFamily="34" charset="-128"/>
              </a:rPr>
              <a:t>cambio</a:t>
            </a:r>
            <a:r>
              <a:rPr lang="en-US" altLang="es-MX" sz="2400" dirty="0">
                <a:ea typeface="MS PGothic" panose="020B0600070205080204" pitchFamily="34" charset="-128"/>
              </a:rPr>
              <a:t> </a:t>
            </a:r>
            <a:r>
              <a:rPr lang="en-US" altLang="es-MX" sz="2400" dirty="0" err="1">
                <a:ea typeface="MS PGothic" panose="020B0600070205080204" pitchFamily="34" charset="-128"/>
              </a:rPr>
              <a:t>en</a:t>
            </a:r>
            <a:r>
              <a:rPr lang="en-US" altLang="es-MX" sz="2400" dirty="0">
                <a:ea typeface="MS PGothic" panose="020B0600070205080204" pitchFamily="34" charset="-128"/>
              </a:rPr>
              <a:t> el </a:t>
            </a:r>
            <a:r>
              <a:rPr lang="en-US" altLang="es-MX" sz="2400" dirty="0" err="1">
                <a:ea typeface="MS PGothic" panose="020B0600070205080204" pitchFamily="34" charset="-128"/>
              </a:rPr>
              <a:t>registro</a:t>
            </a:r>
            <a:r>
              <a:rPr lang="en-US" altLang="es-MX" sz="2400" dirty="0">
                <a:ea typeface="MS PGothic" panose="020B0600070205080204" pitchFamily="34" charset="-128"/>
              </a:rPr>
              <a:t> </a:t>
            </a:r>
            <a:r>
              <a:rPr lang="en-US" altLang="es-MX" sz="2400" dirty="0" err="1">
                <a:ea typeface="MS PGothic" panose="020B0600070205080204" pitchFamily="34" charset="-128"/>
              </a:rPr>
              <a:t>geológico</a:t>
            </a:r>
            <a:r>
              <a:rPr lang="en-US" altLang="es-MX" sz="2400" dirty="0">
                <a:ea typeface="MS PGothic" panose="020B0600070205080204" pitchFamily="34" charset="-128"/>
              </a:rPr>
              <a:t> que </a:t>
            </a:r>
            <a:r>
              <a:rPr lang="en-US" altLang="es-MX" sz="2400" dirty="0" err="1">
                <a:ea typeface="MS PGothic" panose="020B0600070205080204" pitchFamily="34" charset="-128"/>
              </a:rPr>
              <a:t>marcaría</a:t>
            </a:r>
            <a:r>
              <a:rPr lang="en-US" altLang="es-MX" sz="2400" dirty="0">
                <a:ea typeface="MS PGothic" panose="020B0600070205080204" pitchFamily="34" charset="-128"/>
              </a:rPr>
              <a:t> el </a:t>
            </a:r>
            <a:r>
              <a:rPr lang="en-US" altLang="es-MX" sz="2400" dirty="0" err="1">
                <a:ea typeface="MS PGothic" panose="020B0600070205080204" pitchFamily="34" charset="-128"/>
              </a:rPr>
              <a:t>inicio</a:t>
            </a:r>
            <a:r>
              <a:rPr lang="en-US" altLang="es-MX" sz="2400" dirty="0">
                <a:ea typeface="MS PGothic" panose="020B0600070205080204" pitchFamily="34" charset="-128"/>
              </a:rPr>
              <a:t> de una </a:t>
            </a:r>
            <a:r>
              <a:rPr lang="en-US" altLang="es-MX" sz="2400" dirty="0" err="1">
                <a:ea typeface="MS PGothic" panose="020B0600070205080204" pitchFamily="34" charset="-128"/>
              </a:rPr>
              <a:t>nueva</a:t>
            </a:r>
            <a:r>
              <a:rPr lang="en-US" altLang="es-MX" sz="2400" dirty="0">
                <a:ea typeface="MS PGothic" panose="020B0600070205080204" pitchFamily="34" charset="-128"/>
              </a:rPr>
              <a:t> </a:t>
            </a:r>
            <a:r>
              <a:rPr lang="en-US" altLang="es-MX" sz="2400" dirty="0" err="1">
                <a:ea typeface="MS PGothic" panose="020B0600070205080204" pitchFamily="34" charset="-128"/>
              </a:rPr>
              <a:t>época</a:t>
            </a:r>
            <a:r>
              <a:rPr lang="en-US" altLang="es-MX" sz="2400" dirty="0">
                <a:ea typeface="MS PGothic" panose="020B0600070205080204" pitchFamily="34" charset="-128"/>
              </a:rPr>
              <a:t> </a:t>
            </a:r>
            <a:r>
              <a:rPr lang="en-US" altLang="es-MX" sz="2400" dirty="0" err="1">
                <a:ea typeface="MS PGothic" panose="020B0600070205080204" pitchFamily="34" charset="-128"/>
              </a:rPr>
              <a:t>geológica</a:t>
            </a:r>
            <a:r>
              <a:rPr lang="en-US" altLang="es-MX" sz="2400" dirty="0">
                <a:ea typeface="MS PGothic" panose="020B0600070205080204" pitchFamily="34" charset="-128"/>
              </a:rPr>
              <a:t>?</a:t>
            </a:r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6866" name="Picture 5" descr="earth_night">
            <a:extLst>
              <a:ext uri="{FF2B5EF4-FFF2-40B4-BE49-F238E27FC236}">
                <a16:creationId xmlns:a16="http://schemas.microsoft.com/office/drawing/2014/main" id="{C00F259A-9A9E-46A4-A5CD-7B8F88EEFC30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17463" y="0"/>
            <a:ext cx="9161463" cy="578008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36867" name="TextBox 1">
            <a:extLst>
              <a:ext uri="{FF2B5EF4-FFF2-40B4-BE49-F238E27FC236}">
                <a16:creationId xmlns:a16="http://schemas.microsoft.com/office/drawing/2014/main" id="{63BCBE3E-D727-48AE-812D-2F918A2ADB49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323850" y="5661025"/>
            <a:ext cx="8424863" cy="16462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spcBef>
                <a:spcPct val="20000"/>
              </a:spcBef>
              <a:buSzPct val="85000"/>
              <a:buBlip>
                <a:blip r:embed="rId4"/>
              </a:buBlip>
              <a:defRPr sz="3200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742950" indent="-285750">
              <a:spcBef>
                <a:spcPct val="20000"/>
              </a:spcBef>
              <a:buClr>
                <a:schemeClr val="bg2"/>
              </a:buClr>
              <a:buSzPct val="70000"/>
              <a:buFont typeface="Wingdings" panose="05000000000000000000" pitchFamily="2" charset="2"/>
              <a:buChar char="n"/>
              <a:defRPr sz="2800"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43000" indent="-228600">
              <a:spcBef>
                <a:spcPct val="20000"/>
              </a:spcBef>
              <a:buSzPct val="70000"/>
              <a:buFont typeface="Wingdings" panose="05000000000000000000" pitchFamily="2" charset="2"/>
              <a:buChar char="n"/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600200" indent="-228600">
              <a:spcBef>
                <a:spcPct val="20000"/>
              </a:spcBef>
              <a:buSzPct val="70000"/>
              <a:buFont typeface="Wingdings" panose="05000000000000000000" pitchFamily="2" charset="2"/>
              <a:buChar char="n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>
              <a:spcBef>
                <a:spcPct val="20000"/>
              </a:spcBef>
              <a:buChar char="•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pPr algn="ctr">
              <a:spcBef>
                <a:spcPct val="50000"/>
              </a:spcBef>
              <a:buSzTx/>
              <a:buFontTx/>
              <a:buNone/>
            </a:pPr>
            <a:r>
              <a:rPr lang="en-AU" altLang="es-MX" sz="2000">
                <a:solidFill>
                  <a:schemeClr val="tx2"/>
                </a:solidFill>
                <a:ea typeface="MS PGothic" panose="020B0600070205080204" pitchFamily="34" charset="-128"/>
              </a:rPr>
              <a:t>The Light of the World</a:t>
            </a:r>
            <a:r>
              <a:rPr lang="en-AU" altLang="en-US" sz="2000">
                <a:solidFill>
                  <a:schemeClr val="tx2"/>
                </a:solidFill>
                <a:ea typeface="MS PGothic" panose="020B0600070205080204" pitchFamily="34" charset="-128"/>
              </a:rPr>
              <a:t>’</a:t>
            </a:r>
            <a:r>
              <a:rPr lang="en-AU" altLang="es-MX" sz="2000">
                <a:solidFill>
                  <a:schemeClr val="tx2"/>
                </a:solidFill>
                <a:ea typeface="MS PGothic" panose="020B0600070205080204" pitchFamily="34" charset="-128"/>
              </a:rPr>
              <a:t>s Cities</a:t>
            </a:r>
            <a:endParaRPr lang="en-AU" altLang="es-MX" sz="1800">
              <a:ea typeface="MS PGothic" panose="020B0600070205080204" pitchFamily="34" charset="-128"/>
            </a:endParaRPr>
          </a:p>
          <a:p>
            <a:pPr algn="ctr">
              <a:spcBef>
                <a:spcPct val="50000"/>
              </a:spcBef>
              <a:buSzTx/>
              <a:buFontTx/>
              <a:buNone/>
            </a:pPr>
            <a:r>
              <a:rPr lang="en-AU" altLang="es-MX" sz="1800">
                <a:ea typeface="MS PGothic" panose="020B0600070205080204" pitchFamily="34" charset="-128"/>
              </a:rPr>
              <a:t>composite satellite image (NASA, 2000) showing density of urbanisation: </a:t>
            </a:r>
          </a:p>
          <a:p>
            <a:pPr algn="ctr">
              <a:spcBef>
                <a:spcPct val="50000"/>
              </a:spcBef>
              <a:buSzTx/>
              <a:buFontTx/>
              <a:buNone/>
            </a:pPr>
            <a:r>
              <a:rPr lang="en-AU" altLang="es-MX" sz="1800">
                <a:ea typeface="MS PGothic" panose="020B0600070205080204" pitchFamily="34" charset="-128"/>
                <a:hlinkClick r:id="rId5"/>
              </a:rPr>
              <a:t>https://visibleearth.nasa.gov/view.php?id=55167</a:t>
            </a:r>
            <a:endParaRPr lang="en-AU" altLang="es-MX" sz="1800">
              <a:ea typeface="MS PGothic" panose="020B0600070205080204" pitchFamily="34" charset="-128"/>
            </a:endParaRPr>
          </a:p>
          <a:p>
            <a:pPr algn="ctr">
              <a:spcBef>
                <a:spcPct val="50000"/>
              </a:spcBef>
              <a:buSzTx/>
              <a:buFontTx/>
              <a:buNone/>
            </a:pPr>
            <a:endParaRPr lang="en-AU" altLang="es-MX" sz="1800">
              <a:ea typeface="MS PGothic" panose="020B0600070205080204" pitchFamily="34" charset="-128"/>
            </a:endParaRPr>
          </a:p>
        </p:txBody>
      </p:sp>
    </p:spTree>
    <p:custDataLst>
      <p:tags r:id="rId1"/>
    </p:custData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7890" name="Picture 3">
            <a:extLst>
              <a:ext uri="{FF2B5EF4-FFF2-40B4-BE49-F238E27FC236}">
                <a16:creationId xmlns:a16="http://schemas.microsoft.com/office/drawing/2014/main" id="{06E73FB8-B775-4F3E-9C2F-1967F471DC79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11559"/>
          <a:stretch>
            <a:fillRect/>
          </a:stretch>
        </p:blipFill>
        <p:spPr bwMode="auto">
          <a:xfrm>
            <a:off x="23813" y="0"/>
            <a:ext cx="4578350" cy="32385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37891" name="Picture 4">
            <a:extLst>
              <a:ext uri="{FF2B5EF4-FFF2-40B4-BE49-F238E27FC236}">
                <a16:creationId xmlns:a16="http://schemas.microsoft.com/office/drawing/2014/main" id="{45BBD8F3-7F62-445C-B35F-7DC3C4CDD207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7323" b="12598"/>
          <a:stretch>
            <a:fillRect/>
          </a:stretch>
        </p:blipFill>
        <p:spPr bwMode="auto">
          <a:xfrm>
            <a:off x="4395788" y="1844675"/>
            <a:ext cx="4773612" cy="26638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37892" name="Picture 6">
            <a:extLst>
              <a:ext uri="{FF2B5EF4-FFF2-40B4-BE49-F238E27FC236}">
                <a16:creationId xmlns:a16="http://schemas.microsoft.com/office/drawing/2014/main" id="{97EC2CA7-FFAF-4C2C-AEA3-BB48B55319E8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7719" b="12292"/>
          <a:stretch>
            <a:fillRect/>
          </a:stretch>
        </p:blipFill>
        <p:spPr bwMode="auto">
          <a:xfrm>
            <a:off x="0" y="4076700"/>
            <a:ext cx="4749800" cy="261778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37893" name="TextBox 7">
            <a:extLst>
              <a:ext uri="{FF2B5EF4-FFF2-40B4-BE49-F238E27FC236}">
                <a16:creationId xmlns:a16="http://schemas.microsoft.com/office/drawing/2014/main" id="{88777A2B-F168-47A6-B3DF-02B3C1EACD88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4749800" y="4931201"/>
            <a:ext cx="4419600" cy="83099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spcBef>
                <a:spcPct val="20000"/>
              </a:spcBef>
              <a:buSzPct val="85000"/>
              <a:buBlip>
                <a:blip r:embed="rId5"/>
              </a:buBlip>
              <a:defRPr sz="3200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742950" indent="-285750">
              <a:spcBef>
                <a:spcPct val="20000"/>
              </a:spcBef>
              <a:buClr>
                <a:schemeClr val="bg2"/>
              </a:buClr>
              <a:buSzPct val="70000"/>
              <a:buFont typeface="Wingdings" panose="05000000000000000000" pitchFamily="2" charset="2"/>
              <a:buChar char="n"/>
              <a:defRPr sz="2800"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43000" indent="-228600">
              <a:spcBef>
                <a:spcPct val="20000"/>
              </a:spcBef>
              <a:buSzPct val="70000"/>
              <a:buFont typeface="Wingdings" panose="05000000000000000000" pitchFamily="2" charset="2"/>
              <a:buChar char="n"/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600200" indent="-228600">
              <a:spcBef>
                <a:spcPct val="20000"/>
              </a:spcBef>
              <a:buSzPct val="70000"/>
              <a:buFont typeface="Wingdings" panose="05000000000000000000" pitchFamily="2" charset="2"/>
              <a:buChar char="n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>
              <a:spcBef>
                <a:spcPct val="20000"/>
              </a:spcBef>
              <a:buChar char="•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pPr>
              <a:spcBef>
                <a:spcPct val="0"/>
              </a:spcBef>
              <a:buSzTx/>
              <a:buFontTx/>
              <a:buNone/>
            </a:pPr>
            <a:r>
              <a:rPr lang="en-US" altLang="es-MX" sz="2400" dirty="0">
                <a:ea typeface="MS PGothic" panose="020B0600070205080204" pitchFamily="34" charset="-128"/>
              </a:rPr>
              <a:t>USO DE SUELO INTENSIVO 1500, 1750, Y 2000</a:t>
            </a:r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8914" name="Picture 1">
            <a:extLst>
              <a:ext uri="{FF2B5EF4-FFF2-40B4-BE49-F238E27FC236}">
                <a16:creationId xmlns:a16="http://schemas.microsoft.com/office/drawing/2014/main" id="{5697B604-002C-43D0-A9A6-E0C54C9B3858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33362" y="188640"/>
            <a:ext cx="8677275" cy="540134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9938" name="TextBox 4">
            <a:extLst>
              <a:ext uri="{FF2B5EF4-FFF2-40B4-BE49-F238E27FC236}">
                <a16:creationId xmlns:a16="http://schemas.microsoft.com/office/drawing/2014/main" id="{8C4D1D52-B4F8-49BD-B7E9-1C0CD204AC0A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773451" y="18620"/>
            <a:ext cx="8353425" cy="52228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spcBef>
                <a:spcPct val="20000"/>
              </a:spcBef>
              <a:buSzPct val="85000"/>
              <a:buBlip>
                <a:blip r:embed="rId2"/>
              </a:buBlip>
              <a:defRPr sz="3200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742950" indent="-285750">
              <a:spcBef>
                <a:spcPct val="20000"/>
              </a:spcBef>
              <a:buClr>
                <a:schemeClr val="bg2"/>
              </a:buClr>
              <a:buSzPct val="70000"/>
              <a:buFont typeface="Wingdings" panose="05000000000000000000" pitchFamily="2" charset="2"/>
              <a:buChar char="n"/>
              <a:defRPr sz="2800"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43000" indent="-228600">
              <a:spcBef>
                <a:spcPct val="20000"/>
              </a:spcBef>
              <a:buSzPct val="70000"/>
              <a:buFont typeface="Wingdings" panose="05000000000000000000" pitchFamily="2" charset="2"/>
              <a:buChar char="n"/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600200" indent="-228600">
              <a:spcBef>
                <a:spcPct val="20000"/>
              </a:spcBef>
              <a:buSzPct val="70000"/>
              <a:buFont typeface="Wingdings" panose="05000000000000000000" pitchFamily="2" charset="2"/>
              <a:buChar char="n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>
              <a:spcBef>
                <a:spcPct val="20000"/>
              </a:spcBef>
              <a:buChar char="•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pPr algn="ctr">
              <a:spcBef>
                <a:spcPct val="0"/>
              </a:spcBef>
              <a:buSzTx/>
              <a:buFontTx/>
              <a:buNone/>
            </a:pPr>
            <a:r>
              <a:rPr lang="en-US" altLang="es-MX" sz="2800" b="1" dirty="0">
                <a:ea typeface="MS PGothic" panose="020B0600070205080204" pitchFamily="34" charset="-128"/>
              </a:rPr>
              <a:t>Los </a:t>
            </a:r>
            <a:r>
              <a:rPr lang="en-US" altLang="es-MX" sz="2800" b="1" dirty="0" err="1">
                <a:ea typeface="MS PGothic" panose="020B0600070205080204" pitchFamily="34" charset="-128"/>
              </a:rPr>
              <a:t>límites</a:t>
            </a:r>
            <a:r>
              <a:rPr lang="en-US" altLang="es-MX" sz="2800" b="1" dirty="0">
                <a:ea typeface="MS PGothic" panose="020B0600070205080204" pitchFamily="34" charset="-128"/>
              </a:rPr>
              <a:t> de la Tierra para la </a:t>
            </a:r>
            <a:r>
              <a:rPr lang="en-US" altLang="es-MX" sz="2800" b="1" dirty="0" err="1">
                <a:ea typeface="MS PGothic" panose="020B0600070205080204" pitchFamily="34" charset="-128"/>
              </a:rPr>
              <a:t>vida</a:t>
            </a:r>
            <a:endParaRPr lang="en-US" altLang="es-MX" sz="2800" b="1" dirty="0">
              <a:ea typeface="MS PGothic" panose="020B0600070205080204" pitchFamily="34" charset="-128"/>
            </a:endParaRPr>
          </a:p>
        </p:txBody>
      </p:sp>
      <p:pic>
        <p:nvPicPr>
          <p:cNvPr id="39939" name="Picture 6">
            <a:extLst>
              <a:ext uri="{FF2B5EF4-FFF2-40B4-BE49-F238E27FC236}">
                <a16:creationId xmlns:a16="http://schemas.microsoft.com/office/drawing/2014/main" id="{F7A0CE99-B893-4337-9E92-C74AB30315E6}"/>
              </a:ext>
            </a:extLst>
          </p:cNvPr>
          <p:cNvPicPr>
            <a:picLocks noChangeAspect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6927" t="2064" r="8460" b="19603"/>
          <a:stretch/>
        </p:blipFill>
        <p:spPr bwMode="auto">
          <a:xfrm>
            <a:off x="-4936" y="908720"/>
            <a:ext cx="7274785" cy="571963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2" name="CuadroTexto 1">
            <a:extLst>
              <a:ext uri="{FF2B5EF4-FFF2-40B4-BE49-F238E27FC236}">
                <a16:creationId xmlns:a16="http://schemas.microsoft.com/office/drawing/2014/main" id="{595D47B1-8E36-47B1-A7B5-3AA9E30DBA33}"/>
              </a:ext>
            </a:extLst>
          </p:cNvPr>
          <p:cNvSpPr txBox="1"/>
          <p:nvPr/>
        </p:nvSpPr>
        <p:spPr>
          <a:xfrm>
            <a:off x="5814884" y="692696"/>
            <a:ext cx="3329116" cy="120032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s-MX" dirty="0"/>
              <a:t>Excedidos en:</a:t>
            </a:r>
          </a:p>
          <a:p>
            <a:r>
              <a:rPr lang="es-MX" dirty="0"/>
              <a:t>Pérdida de Biodiversidad</a:t>
            </a:r>
          </a:p>
          <a:p>
            <a:r>
              <a:rPr lang="es-MX" dirty="0"/>
              <a:t>Cambio Climático</a:t>
            </a:r>
          </a:p>
          <a:p>
            <a:r>
              <a:rPr lang="es-MX" dirty="0"/>
              <a:t>Afectación al Ciclo del Nitrógeno</a:t>
            </a:r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9938" name="TextBox 4">
            <a:extLst>
              <a:ext uri="{FF2B5EF4-FFF2-40B4-BE49-F238E27FC236}">
                <a16:creationId xmlns:a16="http://schemas.microsoft.com/office/drawing/2014/main" id="{8C4D1D52-B4F8-49BD-B7E9-1C0CD204AC0A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467544" y="116632"/>
            <a:ext cx="8353425" cy="52228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spcBef>
                <a:spcPct val="20000"/>
              </a:spcBef>
              <a:buSzPct val="85000"/>
              <a:buBlip>
                <a:blip r:embed="rId2"/>
              </a:buBlip>
              <a:defRPr sz="3200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742950" indent="-285750">
              <a:spcBef>
                <a:spcPct val="20000"/>
              </a:spcBef>
              <a:buClr>
                <a:schemeClr val="bg2"/>
              </a:buClr>
              <a:buSzPct val="70000"/>
              <a:buFont typeface="Wingdings" panose="05000000000000000000" pitchFamily="2" charset="2"/>
              <a:buChar char="n"/>
              <a:defRPr sz="2800"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43000" indent="-228600">
              <a:spcBef>
                <a:spcPct val="20000"/>
              </a:spcBef>
              <a:buSzPct val="70000"/>
              <a:buFont typeface="Wingdings" panose="05000000000000000000" pitchFamily="2" charset="2"/>
              <a:buChar char="n"/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600200" indent="-228600">
              <a:spcBef>
                <a:spcPct val="20000"/>
              </a:spcBef>
              <a:buSzPct val="70000"/>
              <a:buFont typeface="Wingdings" panose="05000000000000000000" pitchFamily="2" charset="2"/>
              <a:buChar char="n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>
              <a:spcBef>
                <a:spcPct val="20000"/>
              </a:spcBef>
              <a:buChar char="•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pPr algn="ctr">
              <a:spcBef>
                <a:spcPct val="0"/>
              </a:spcBef>
              <a:buSzTx/>
              <a:buFontTx/>
              <a:buNone/>
            </a:pPr>
            <a:r>
              <a:rPr lang="en-US" altLang="es-MX" sz="2800" b="1" dirty="0">
                <a:ea typeface="MS PGothic" panose="020B0600070205080204" pitchFamily="34" charset="-128"/>
              </a:rPr>
              <a:t>Los </a:t>
            </a:r>
            <a:r>
              <a:rPr lang="en-US" altLang="es-MX" sz="2800" b="1" dirty="0" err="1">
                <a:ea typeface="MS PGothic" panose="020B0600070205080204" pitchFamily="34" charset="-128"/>
              </a:rPr>
              <a:t>límites</a:t>
            </a:r>
            <a:r>
              <a:rPr lang="en-US" altLang="es-MX" sz="2800" b="1" dirty="0">
                <a:ea typeface="MS PGothic" panose="020B0600070205080204" pitchFamily="34" charset="-128"/>
              </a:rPr>
              <a:t> de la Tierra para la </a:t>
            </a:r>
            <a:r>
              <a:rPr lang="en-US" altLang="es-MX" sz="2800" b="1" dirty="0" err="1">
                <a:ea typeface="MS PGothic" panose="020B0600070205080204" pitchFamily="34" charset="-128"/>
              </a:rPr>
              <a:t>vida</a:t>
            </a:r>
            <a:endParaRPr lang="en-US" altLang="es-MX" sz="2800" b="1" dirty="0">
              <a:ea typeface="MS PGothic" panose="020B0600070205080204" pitchFamily="34" charset="-128"/>
            </a:endParaRPr>
          </a:p>
        </p:txBody>
      </p:sp>
      <p:pic>
        <p:nvPicPr>
          <p:cNvPr id="39941" name="Picture 10">
            <a:extLst>
              <a:ext uri="{FF2B5EF4-FFF2-40B4-BE49-F238E27FC236}">
                <a16:creationId xmlns:a16="http://schemas.microsoft.com/office/drawing/2014/main" id="{68B78BB7-37C1-4F09-B717-8743816C0E90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619671" y="638920"/>
            <a:ext cx="5817985" cy="614773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751475377"/>
      </p:ext>
    </p:extLst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0962" name="Picture 1">
            <a:extLst>
              <a:ext uri="{FF2B5EF4-FFF2-40B4-BE49-F238E27FC236}">
                <a16:creationId xmlns:a16="http://schemas.microsoft.com/office/drawing/2014/main" id="{FCD59FD6-DAB5-4471-AE27-1777D3C230D2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23850" y="1268413"/>
            <a:ext cx="8496300" cy="436721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40963" name="Rectangle 14">
            <a:extLst>
              <a:ext uri="{FF2B5EF4-FFF2-40B4-BE49-F238E27FC236}">
                <a16:creationId xmlns:a16="http://schemas.microsoft.com/office/drawing/2014/main" id="{D6B68881-97B5-4BB4-A281-4B5B749995C4}"/>
              </a:ext>
            </a:extLst>
          </p:cNvPr>
          <p:cNvSpPr>
            <a:spLocks noChangeArrowheads="1"/>
          </p:cNvSpPr>
          <p:nvPr/>
        </p:nvSpPr>
        <p:spPr bwMode="auto">
          <a:xfrm>
            <a:off x="611188" y="476250"/>
            <a:ext cx="8137525" cy="4619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spcBef>
                <a:spcPct val="20000"/>
              </a:spcBef>
              <a:buSzPct val="85000"/>
              <a:buBlip>
                <a:blip r:embed="rId3"/>
              </a:buBlip>
              <a:defRPr sz="3200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742950" indent="-285750">
              <a:spcBef>
                <a:spcPct val="20000"/>
              </a:spcBef>
              <a:buClr>
                <a:schemeClr val="bg2"/>
              </a:buClr>
              <a:buSzPct val="70000"/>
              <a:buFont typeface="Wingdings" panose="05000000000000000000" pitchFamily="2" charset="2"/>
              <a:buChar char="n"/>
              <a:defRPr sz="2800"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43000" indent="-228600">
              <a:spcBef>
                <a:spcPct val="20000"/>
              </a:spcBef>
              <a:buSzPct val="70000"/>
              <a:buFont typeface="Wingdings" panose="05000000000000000000" pitchFamily="2" charset="2"/>
              <a:buChar char="n"/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600200" indent="-228600">
              <a:spcBef>
                <a:spcPct val="20000"/>
              </a:spcBef>
              <a:buSzPct val="70000"/>
              <a:buFont typeface="Wingdings" panose="05000000000000000000" pitchFamily="2" charset="2"/>
              <a:buChar char="n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>
              <a:spcBef>
                <a:spcPct val="20000"/>
              </a:spcBef>
              <a:buChar char="•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pPr algn="ctr">
              <a:spcBef>
                <a:spcPct val="0"/>
              </a:spcBef>
              <a:buSzTx/>
              <a:buFontTx/>
              <a:buNone/>
            </a:pPr>
            <a:r>
              <a:rPr lang="en-US" altLang="es-MX" sz="2400" b="1">
                <a:ea typeface="MS PGothic" panose="020B0600070205080204" pitchFamily="34" charset="-128"/>
              </a:rPr>
              <a:t>El Calentamiento Global, una consecuencia?</a:t>
            </a:r>
          </a:p>
        </p:txBody>
      </p:sp>
    </p:spTree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n 1">
            <a:extLst>
              <a:ext uri="{FF2B5EF4-FFF2-40B4-BE49-F238E27FC236}">
                <a16:creationId xmlns:a16="http://schemas.microsoft.com/office/drawing/2014/main" id="{37443AA4-FFCB-4075-B730-20FE0AA6F7B9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29665" y="1268760"/>
            <a:ext cx="8598993" cy="5410200"/>
          </a:xfrm>
          <a:prstGeom prst="rect">
            <a:avLst/>
          </a:prstGeom>
        </p:spPr>
      </p:pic>
      <p:sp>
        <p:nvSpPr>
          <p:cNvPr id="3" name="Título 2">
            <a:extLst>
              <a:ext uri="{FF2B5EF4-FFF2-40B4-BE49-F238E27FC236}">
                <a16:creationId xmlns:a16="http://schemas.microsoft.com/office/drawing/2014/main" id="{9A8F1A27-D8C6-4A4A-BF13-69A097723C1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79512" y="205814"/>
            <a:ext cx="6571343" cy="451670"/>
          </a:xfrm>
        </p:spPr>
        <p:txBody>
          <a:bodyPr>
            <a:normAutofit fontScale="90000"/>
          </a:bodyPr>
          <a:lstStyle/>
          <a:p>
            <a:r>
              <a:rPr lang="es-MX" dirty="0"/>
              <a:t>Es nuestro destino?</a:t>
            </a:r>
            <a:br>
              <a:rPr lang="es-MX" dirty="0"/>
            </a:br>
            <a:r>
              <a:rPr lang="es-MX" dirty="0"/>
              <a:t> </a:t>
            </a:r>
          </a:p>
        </p:txBody>
      </p:sp>
      <p:sp>
        <p:nvSpPr>
          <p:cNvPr id="4" name="CuadroTexto 3">
            <a:extLst>
              <a:ext uri="{FF2B5EF4-FFF2-40B4-BE49-F238E27FC236}">
                <a16:creationId xmlns:a16="http://schemas.microsoft.com/office/drawing/2014/main" id="{9469AAB1-007B-4ABA-B152-C4C81727820E}"/>
              </a:ext>
            </a:extLst>
          </p:cNvPr>
          <p:cNvSpPr txBox="1"/>
          <p:nvPr/>
        </p:nvSpPr>
        <p:spPr>
          <a:xfrm>
            <a:off x="6228184" y="1124744"/>
            <a:ext cx="2566728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s-MX" dirty="0"/>
              <a:t>Teoría de Malthus, 1700´s</a:t>
            </a:r>
          </a:p>
        </p:txBody>
      </p:sp>
    </p:spTree>
    <p:extLst>
      <p:ext uri="{BB962C8B-B14F-4D97-AF65-F5344CB8AC3E}">
        <p14:creationId xmlns:p14="http://schemas.microsoft.com/office/powerpoint/2010/main" val="3884816294"/>
      </p:ext>
    </p:extLst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3" name="object 33"/>
          <p:cNvSpPr/>
          <p:nvPr/>
        </p:nvSpPr>
        <p:spPr>
          <a:xfrm>
            <a:off x="4738865" y="647772"/>
            <a:ext cx="3765573" cy="555291"/>
          </a:xfrm>
          <a:prstGeom prst="rect">
            <a:avLst/>
          </a:prstGeom>
          <a:blipFill>
            <a:blip r:embed="rId2" cstate="print"/>
            <a:stretch>
              <a:fillRect/>
            </a:stretch>
          </a:blipFill>
        </p:spPr>
        <p:txBody>
          <a:bodyPr wrap="square" lIns="0" tIns="0" rIns="0" bIns="0" rtlCol="0">
            <a:noAutofit/>
          </a:bodyPr>
          <a:lstStyle/>
          <a:p>
            <a:endParaRPr sz="1793"/>
          </a:p>
        </p:txBody>
      </p:sp>
      <p:sp>
        <p:nvSpPr>
          <p:cNvPr id="34" name="object 34"/>
          <p:cNvSpPr/>
          <p:nvPr/>
        </p:nvSpPr>
        <p:spPr>
          <a:xfrm>
            <a:off x="5876134" y="149886"/>
            <a:ext cx="1492347" cy="451174"/>
          </a:xfrm>
          <a:prstGeom prst="rect">
            <a:avLst/>
          </a:prstGeom>
          <a:blipFill>
            <a:blip r:embed="rId3" cstate="print"/>
            <a:stretch>
              <a:fillRect/>
            </a:stretch>
          </a:blipFill>
        </p:spPr>
        <p:txBody>
          <a:bodyPr wrap="square" lIns="0" tIns="0" rIns="0" bIns="0" rtlCol="0">
            <a:noAutofit/>
          </a:bodyPr>
          <a:lstStyle/>
          <a:p>
            <a:endParaRPr sz="1793"/>
          </a:p>
        </p:txBody>
      </p:sp>
      <p:sp>
        <p:nvSpPr>
          <p:cNvPr id="39" name="object 39"/>
          <p:cNvSpPr/>
          <p:nvPr/>
        </p:nvSpPr>
        <p:spPr>
          <a:xfrm>
            <a:off x="596764" y="1423856"/>
            <a:ext cx="7971476" cy="0"/>
          </a:xfrm>
          <a:custGeom>
            <a:avLst/>
            <a:gdLst/>
            <a:ahLst/>
            <a:cxnLst/>
            <a:rect l="l" t="t" r="r" b="b"/>
            <a:pathLst>
              <a:path w="8001000">
                <a:moveTo>
                  <a:pt x="0" y="0"/>
                </a:moveTo>
                <a:lnTo>
                  <a:pt x="8001000" y="0"/>
                </a:lnTo>
              </a:path>
            </a:pathLst>
          </a:custGeom>
          <a:ln w="10414">
            <a:solidFill>
              <a:srgbClr val="9F2936"/>
            </a:solidFill>
          </a:ln>
        </p:spPr>
        <p:txBody>
          <a:bodyPr wrap="square" lIns="0" tIns="0" rIns="0" bIns="0" rtlCol="0">
            <a:noAutofit/>
          </a:bodyPr>
          <a:lstStyle/>
          <a:p>
            <a:endParaRPr sz="1793"/>
          </a:p>
        </p:txBody>
      </p:sp>
      <p:sp>
        <p:nvSpPr>
          <p:cNvPr id="40" name="object 40"/>
          <p:cNvSpPr/>
          <p:nvPr/>
        </p:nvSpPr>
        <p:spPr>
          <a:xfrm>
            <a:off x="1864739" y="6085839"/>
            <a:ext cx="1304032" cy="347381"/>
          </a:xfrm>
          <a:custGeom>
            <a:avLst/>
            <a:gdLst/>
            <a:ahLst/>
            <a:cxnLst/>
            <a:rect l="l" t="t" r="r" b="b"/>
            <a:pathLst>
              <a:path w="1308862" h="348668">
                <a:moveTo>
                  <a:pt x="781003" y="0"/>
                </a:moveTo>
                <a:lnTo>
                  <a:pt x="662796" y="11735"/>
                </a:lnTo>
                <a:lnTo>
                  <a:pt x="536166" y="25743"/>
                </a:lnTo>
                <a:lnTo>
                  <a:pt x="449329" y="43082"/>
                </a:lnTo>
                <a:lnTo>
                  <a:pt x="388815" y="34699"/>
                </a:lnTo>
                <a:lnTo>
                  <a:pt x="294129" y="37478"/>
                </a:lnTo>
                <a:lnTo>
                  <a:pt x="164150" y="52038"/>
                </a:lnTo>
                <a:lnTo>
                  <a:pt x="83463" y="72178"/>
                </a:lnTo>
                <a:lnTo>
                  <a:pt x="31370" y="97922"/>
                </a:lnTo>
                <a:lnTo>
                  <a:pt x="8399" y="120887"/>
                </a:lnTo>
                <a:lnTo>
                  <a:pt x="0" y="158388"/>
                </a:lnTo>
                <a:lnTo>
                  <a:pt x="8399" y="171536"/>
                </a:lnTo>
                <a:lnTo>
                  <a:pt x="16798" y="184683"/>
                </a:lnTo>
                <a:lnTo>
                  <a:pt x="48742" y="207625"/>
                </a:lnTo>
                <a:lnTo>
                  <a:pt x="77504" y="221067"/>
                </a:lnTo>
                <a:lnTo>
                  <a:pt x="91885" y="227788"/>
                </a:lnTo>
                <a:lnTo>
                  <a:pt x="117810" y="236419"/>
                </a:lnTo>
                <a:lnTo>
                  <a:pt x="152377" y="247926"/>
                </a:lnTo>
                <a:lnTo>
                  <a:pt x="221865" y="262477"/>
                </a:lnTo>
                <a:lnTo>
                  <a:pt x="406186" y="279268"/>
                </a:lnTo>
                <a:lnTo>
                  <a:pt x="896433" y="319565"/>
                </a:lnTo>
                <a:lnTo>
                  <a:pt x="1308862" y="348668"/>
                </a:lnTo>
                <a:lnTo>
                  <a:pt x="781003" y="0"/>
                </a:lnTo>
                <a:close/>
              </a:path>
            </a:pathLst>
          </a:custGeom>
          <a:solidFill>
            <a:srgbClr val="3E3E3E"/>
          </a:solidFill>
        </p:spPr>
        <p:txBody>
          <a:bodyPr wrap="square" lIns="0" tIns="0" rIns="0" bIns="0" rtlCol="0">
            <a:noAutofit/>
          </a:bodyPr>
          <a:lstStyle/>
          <a:p>
            <a:endParaRPr sz="1793"/>
          </a:p>
        </p:txBody>
      </p:sp>
      <p:sp>
        <p:nvSpPr>
          <p:cNvPr id="41" name="object 41"/>
          <p:cNvSpPr/>
          <p:nvPr/>
        </p:nvSpPr>
        <p:spPr>
          <a:xfrm>
            <a:off x="1864739" y="6085839"/>
            <a:ext cx="1304032" cy="347381"/>
          </a:xfrm>
          <a:custGeom>
            <a:avLst/>
            <a:gdLst/>
            <a:ahLst/>
            <a:cxnLst/>
            <a:rect l="l" t="t" r="r" b="b"/>
            <a:pathLst>
              <a:path w="1308862" h="348668">
                <a:moveTo>
                  <a:pt x="781003" y="0"/>
                </a:moveTo>
                <a:lnTo>
                  <a:pt x="662796" y="11735"/>
                </a:lnTo>
                <a:lnTo>
                  <a:pt x="536166" y="25743"/>
                </a:lnTo>
                <a:lnTo>
                  <a:pt x="449329" y="43082"/>
                </a:lnTo>
                <a:lnTo>
                  <a:pt x="388815" y="34699"/>
                </a:lnTo>
                <a:lnTo>
                  <a:pt x="294129" y="37478"/>
                </a:lnTo>
              </a:path>
              <a:path w="1308862" h="348668">
                <a:moveTo>
                  <a:pt x="294129" y="37478"/>
                </a:moveTo>
                <a:lnTo>
                  <a:pt x="164150" y="52038"/>
                </a:lnTo>
                <a:lnTo>
                  <a:pt x="83463" y="72178"/>
                </a:lnTo>
                <a:lnTo>
                  <a:pt x="31370" y="97922"/>
                </a:lnTo>
                <a:lnTo>
                  <a:pt x="8399" y="120887"/>
                </a:lnTo>
              </a:path>
              <a:path w="1308862" h="348668">
                <a:moveTo>
                  <a:pt x="8399" y="120887"/>
                </a:moveTo>
                <a:lnTo>
                  <a:pt x="0" y="158388"/>
                </a:lnTo>
                <a:lnTo>
                  <a:pt x="8399" y="171536"/>
                </a:lnTo>
                <a:lnTo>
                  <a:pt x="16798" y="184683"/>
                </a:lnTo>
                <a:lnTo>
                  <a:pt x="48742" y="207625"/>
                </a:lnTo>
                <a:lnTo>
                  <a:pt x="77504" y="221067"/>
                </a:lnTo>
                <a:lnTo>
                  <a:pt x="91885" y="227788"/>
                </a:lnTo>
                <a:lnTo>
                  <a:pt x="117810" y="236419"/>
                </a:lnTo>
                <a:lnTo>
                  <a:pt x="152377" y="247926"/>
                </a:lnTo>
                <a:lnTo>
                  <a:pt x="221865" y="262477"/>
                </a:lnTo>
              </a:path>
              <a:path w="1308862" h="348668">
                <a:moveTo>
                  <a:pt x="221865" y="262477"/>
                </a:moveTo>
                <a:lnTo>
                  <a:pt x="406186" y="279268"/>
                </a:lnTo>
                <a:lnTo>
                  <a:pt x="896433" y="319565"/>
                </a:lnTo>
                <a:lnTo>
                  <a:pt x="1308862" y="348668"/>
                </a:lnTo>
                <a:lnTo>
                  <a:pt x="781003" y="0"/>
                </a:lnTo>
              </a:path>
            </a:pathLst>
          </a:custGeom>
          <a:ln w="47079">
            <a:solidFill>
              <a:srgbClr val="000000"/>
            </a:solidFill>
          </a:ln>
        </p:spPr>
        <p:txBody>
          <a:bodyPr wrap="square" lIns="0" tIns="0" rIns="0" bIns="0" rtlCol="0">
            <a:noAutofit/>
          </a:bodyPr>
          <a:lstStyle/>
          <a:p>
            <a:endParaRPr sz="1793"/>
          </a:p>
        </p:txBody>
      </p:sp>
      <p:sp>
        <p:nvSpPr>
          <p:cNvPr id="42" name="object 42"/>
          <p:cNvSpPr/>
          <p:nvPr/>
        </p:nvSpPr>
        <p:spPr>
          <a:xfrm>
            <a:off x="953756" y="1129316"/>
            <a:ext cx="1763914" cy="1988969"/>
          </a:xfrm>
          <a:custGeom>
            <a:avLst/>
            <a:gdLst/>
            <a:ahLst/>
            <a:cxnLst/>
            <a:rect l="l" t="t" r="r" b="b"/>
            <a:pathLst>
              <a:path w="1770447" h="1996336">
                <a:moveTo>
                  <a:pt x="1767647" y="195890"/>
                </a:moveTo>
                <a:lnTo>
                  <a:pt x="1770447" y="152716"/>
                </a:lnTo>
                <a:lnTo>
                  <a:pt x="1762025" y="106786"/>
                </a:lnTo>
                <a:lnTo>
                  <a:pt x="1744676" y="72109"/>
                </a:lnTo>
                <a:lnTo>
                  <a:pt x="1692560" y="28935"/>
                </a:lnTo>
                <a:lnTo>
                  <a:pt x="1655016" y="11712"/>
                </a:lnTo>
                <a:lnTo>
                  <a:pt x="1614696" y="2755"/>
                </a:lnTo>
                <a:lnTo>
                  <a:pt x="1568753" y="0"/>
                </a:lnTo>
                <a:lnTo>
                  <a:pt x="1412979" y="172925"/>
                </a:lnTo>
                <a:lnTo>
                  <a:pt x="0" y="1858088"/>
                </a:lnTo>
                <a:lnTo>
                  <a:pt x="127180" y="1996336"/>
                </a:lnTo>
                <a:lnTo>
                  <a:pt x="1767647" y="195890"/>
                </a:lnTo>
                <a:close/>
              </a:path>
            </a:pathLst>
          </a:custGeom>
          <a:solidFill>
            <a:srgbClr val="7E3E00"/>
          </a:solidFill>
        </p:spPr>
        <p:txBody>
          <a:bodyPr wrap="square" lIns="0" tIns="0" rIns="0" bIns="0" rtlCol="0">
            <a:noAutofit/>
          </a:bodyPr>
          <a:lstStyle/>
          <a:p>
            <a:endParaRPr sz="1793"/>
          </a:p>
        </p:txBody>
      </p:sp>
      <p:sp>
        <p:nvSpPr>
          <p:cNvPr id="43" name="object 43"/>
          <p:cNvSpPr/>
          <p:nvPr/>
        </p:nvSpPr>
        <p:spPr>
          <a:xfrm>
            <a:off x="953756" y="1129316"/>
            <a:ext cx="1763914" cy="1988969"/>
          </a:xfrm>
          <a:custGeom>
            <a:avLst/>
            <a:gdLst/>
            <a:ahLst/>
            <a:cxnLst/>
            <a:rect l="l" t="t" r="r" b="b"/>
            <a:pathLst>
              <a:path w="1770447" h="1996336">
                <a:moveTo>
                  <a:pt x="1767647" y="195890"/>
                </a:moveTo>
                <a:lnTo>
                  <a:pt x="1770447" y="152716"/>
                </a:lnTo>
                <a:lnTo>
                  <a:pt x="1762025" y="106786"/>
                </a:lnTo>
                <a:lnTo>
                  <a:pt x="1744676" y="72109"/>
                </a:lnTo>
                <a:lnTo>
                  <a:pt x="1692560" y="28935"/>
                </a:lnTo>
                <a:lnTo>
                  <a:pt x="1655016" y="11712"/>
                </a:lnTo>
                <a:lnTo>
                  <a:pt x="1614696" y="2755"/>
                </a:lnTo>
                <a:lnTo>
                  <a:pt x="1568753" y="0"/>
                </a:lnTo>
                <a:lnTo>
                  <a:pt x="1412979" y="172925"/>
                </a:lnTo>
                <a:lnTo>
                  <a:pt x="0" y="1858088"/>
                </a:lnTo>
                <a:lnTo>
                  <a:pt x="127180" y="1996336"/>
                </a:lnTo>
              </a:path>
              <a:path w="1770447" h="1996336">
                <a:moveTo>
                  <a:pt x="127180" y="1996336"/>
                </a:moveTo>
                <a:lnTo>
                  <a:pt x="1767647" y="195890"/>
                </a:lnTo>
              </a:path>
            </a:pathLst>
          </a:custGeom>
          <a:ln w="47079">
            <a:solidFill>
              <a:srgbClr val="000000"/>
            </a:solidFill>
          </a:ln>
        </p:spPr>
        <p:txBody>
          <a:bodyPr wrap="square" lIns="0" tIns="0" rIns="0" bIns="0" rtlCol="0">
            <a:noAutofit/>
          </a:bodyPr>
          <a:lstStyle/>
          <a:p>
            <a:endParaRPr sz="1793"/>
          </a:p>
        </p:txBody>
      </p:sp>
      <p:sp>
        <p:nvSpPr>
          <p:cNvPr id="44" name="object 44"/>
          <p:cNvSpPr/>
          <p:nvPr/>
        </p:nvSpPr>
        <p:spPr>
          <a:xfrm>
            <a:off x="942577" y="2980547"/>
            <a:ext cx="143470" cy="146661"/>
          </a:xfrm>
          <a:custGeom>
            <a:avLst/>
            <a:gdLst/>
            <a:ahLst/>
            <a:cxnLst/>
            <a:rect l="l" t="t" r="r" b="b"/>
            <a:pathLst>
              <a:path w="144001" h="147204">
                <a:moveTo>
                  <a:pt x="138401" y="141004"/>
                </a:moveTo>
                <a:lnTo>
                  <a:pt x="144001" y="120795"/>
                </a:lnTo>
                <a:lnTo>
                  <a:pt x="141201" y="86118"/>
                </a:lnTo>
                <a:lnTo>
                  <a:pt x="126629" y="51900"/>
                </a:lnTo>
                <a:lnTo>
                  <a:pt x="119905" y="45240"/>
                </a:lnTo>
                <a:lnTo>
                  <a:pt x="106457" y="31921"/>
                </a:lnTo>
                <a:lnTo>
                  <a:pt x="77886" y="14467"/>
                </a:lnTo>
                <a:lnTo>
                  <a:pt x="60680" y="7302"/>
                </a:lnTo>
                <a:lnTo>
                  <a:pt x="43143" y="0"/>
                </a:lnTo>
                <a:lnTo>
                  <a:pt x="5599" y="5511"/>
                </a:lnTo>
                <a:lnTo>
                  <a:pt x="0" y="31921"/>
                </a:lnTo>
                <a:lnTo>
                  <a:pt x="2799" y="63153"/>
                </a:lnTo>
                <a:lnTo>
                  <a:pt x="8461" y="80650"/>
                </a:lnTo>
                <a:lnTo>
                  <a:pt x="14021" y="97830"/>
                </a:lnTo>
                <a:lnTo>
                  <a:pt x="28570" y="115283"/>
                </a:lnTo>
                <a:lnTo>
                  <a:pt x="51542" y="132507"/>
                </a:lnTo>
                <a:lnTo>
                  <a:pt x="74513" y="143760"/>
                </a:lnTo>
                <a:lnTo>
                  <a:pt x="112057" y="147204"/>
                </a:lnTo>
                <a:lnTo>
                  <a:pt x="138401" y="141004"/>
                </a:lnTo>
                <a:close/>
              </a:path>
            </a:pathLst>
          </a:custGeom>
          <a:solidFill>
            <a:srgbClr val="5F3E1F"/>
          </a:solidFill>
        </p:spPr>
        <p:txBody>
          <a:bodyPr wrap="square" lIns="0" tIns="0" rIns="0" bIns="0" rtlCol="0">
            <a:noAutofit/>
          </a:bodyPr>
          <a:lstStyle/>
          <a:p>
            <a:endParaRPr sz="1793"/>
          </a:p>
        </p:txBody>
      </p:sp>
      <p:sp>
        <p:nvSpPr>
          <p:cNvPr id="45" name="object 45"/>
          <p:cNvSpPr/>
          <p:nvPr/>
        </p:nvSpPr>
        <p:spPr>
          <a:xfrm>
            <a:off x="942577" y="2980547"/>
            <a:ext cx="143470" cy="146661"/>
          </a:xfrm>
          <a:custGeom>
            <a:avLst/>
            <a:gdLst/>
            <a:ahLst/>
            <a:cxnLst/>
            <a:rect l="l" t="t" r="r" b="b"/>
            <a:pathLst>
              <a:path w="144001" h="147204">
                <a:moveTo>
                  <a:pt x="138401" y="141004"/>
                </a:moveTo>
                <a:lnTo>
                  <a:pt x="144001" y="120795"/>
                </a:lnTo>
                <a:lnTo>
                  <a:pt x="141201" y="86118"/>
                </a:lnTo>
                <a:lnTo>
                  <a:pt x="126629" y="51900"/>
                </a:lnTo>
                <a:lnTo>
                  <a:pt x="119905" y="45240"/>
                </a:lnTo>
                <a:lnTo>
                  <a:pt x="106457" y="31921"/>
                </a:lnTo>
                <a:lnTo>
                  <a:pt x="77886" y="14467"/>
                </a:lnTo>
                <a:lnTo>
                  <a:pt x="60680" y="7302"/>
                </a:lnTo>
                <a:lnTo>
                  <a:pt x="43143" y="0"/>
                </a:lnTo>
                <a:lnTo>
                  <a:pt x="5599" y="5511"/>
                </a:lnTo>
                <a:lnTo>
                  <a:pt x="0" y="31921"/>
                </a:lnTo>
                <a:lnTo>
                  <a:pt x="2799" y="63153"/>
                </a:lnTo>
                <a:lnTo>
                  <a:pt x="8461" y="80650"/>
                </a:lnTo>
                <a:lnTo>
                  <a:pt x="14021" y="97830"/>
                </a:lnTo>
                <a:lnTo>
                  <a:pt x="28570" y="115283"/>
                </a:lnTo>
                <a:lnTo>
                  <a:pt x="51542" y="132507"/>
                </a:lnTo>
                <a:lnTo>
                  <a:pt x="74513" y="143760"/>
                </a:lnTo>
                <a:lnTo>
                  <a:pt x="112057" y="147204"/>
                </a:lnTo>
                <a:lnTo>
                  <a:pt x="138401" y="141004"/>
                </a:lnTo>
              </a:path>
            </a:pathLst>
          </a:custGeom>
          <a:ln w="47079">
            <a:solidFill>
              <a:srgbClr val="000000"/>
            </a:solidFill>
          </a:ln>
        </p:spPr>
        <p:txBody>
          <a:bodyPr wrap="square" lIns="0" tIns="0" rIns="0" bIns="0" rtlCol="0">
            <a:noAutofit/>
          </a:bodyPr>
          <a:lstStyle/>
          <a:p>
            <a:endParaRPr sz="1793"/>
          </a:p>
        </p:txBody>
      </p:sp>
      <p:sp>
        <p:nvSpPr>
          <p:cNvPr id="46" name="object 46"/>
          <p:cNvSpPr/>
          <p:nvPr/>
        </p:nvSpPr>
        <p:spPr>
          <a:xfrm>
            <a:off x="2140476" y="911268"/>
            <a:ext cx="654771" cy="688463"/>
          </a:xfrm>
          <a:custGeom>
            <a:avLst/>
            <a:gdLst/>
            <a:ahLst/>
            <a:cxnLst/>
            <a:rect l="l" t="t" r="r" b="b"/>
            <a:pathLst>
              <a:path w="657196" h="691013">
                <a:moveTo>
                  <a:pt x="437912" y="230567"/>
                </a:moveTo>
                <a:lnTo>
                  <a:pt x="219065" y="460675"/>
                </a:lnTo>
              </a:path>
              <a:path w="657196" h="691013">
                <a:moveTo>
                  <a:pt x="219065" y="460676"/>
                </a:moveTo>
                <a:lnTo>
                  <a:pt x="437913" y="230567"/>
                </a:lnTo>
              </a:path>
            </a:pathLst>
          </a:custGeom>
          <a:ln w="23539">
            <a:solidFill>
              <a:srgbClr val="000000"/>
            </a:solidFill>
          </a:ln>
        </p:spPr>
        <p:txBody>
          <a:bodyPr wrap="square" lIns="0" tIns="0" rIns="0" bIns="0" rtlCol="0">
            <a:noAutofit/>
          </a:bodyPr>
          <a:lstStyle/>
          <a:p>
            <a:endParaRPr sz="1793"/>
          </a:p>
        </p:txBody>
      </p:sp>
      <p:sp>
        <p:nvSpPr>
          <p:cNvPr id="47" name="object 47"/>
          <p:cNvSpPr/>
          <p:nvPr/>
        </p:nvSpPr>
        <p:spPr>
          <a:xfrm>
            <a:off x="2321351" y="1023151"/>
            <a:ext cx="491204" cy="438841"/>
          </a:xfrm>
          <a:custGeom>
            <a:avLst/>
            <a:gdLst/>
            <a:ahLst/>
            <a:cxnLst/>
            <a:rect l="l" t="t" r="r" b="b"/>
            <a:pathLst>
              <a:path w="493023" h="440466">
                <a:moveTo>
                  <a:pt x="328737" y="146773"/>
                </a:moveTo>
                <a:lnTo>
                  <a:pt x="164150" y="293815"/>
                </a:lnTo>
              </a:path>
              <a:path w="493023" h="440466">
                <a:moveTo>
                  <a:pt x="164150" y="293815"/>
                </a:moveTo>
                <a:lnTo>
                  <a:pt x="328737" y="146773"/>
                </a:lnTo>
              </a:path>
            </a:pathLst>
          </a:custGeom>
          <a:ln w="23539">
            <a:solidFill>
              <a:srgbClr val="000000"/>
            </a:solidFill>
          </a:ln>
        </p:spPr>
        <p:txBody>
          <a:bodyPr wrap="square" lIns="0" tIns="0" rIns="0" bIns="0" rtlCol="0">
            <a:noAutofit/>
          </a:bodyPr>
          <a:lstStyle/>
          <a:p>
            <a:endParaRPr sz="1793"/>
          </a:p>
        </p:txBody>
      </p:sp>
      <p:sp>
        <p:nvSpPr>
          <p:cNvPr id="48" name="object 48"/>
          <p:cNvSpPr/>
          <p:nvPr/>
        </p:nvSpPr>
        <p:spPr>
          <a:xfrm>
            <a:off x="2229233" y="1000500"/>
            <a:ext cx="698304" cy="619365"/>
          </a:xfrm>
          <a:custGeom>
            <a:avLst/>
            <a:gdLst/>
            <a:ahLst/>
            <a:cxnLst/>
            <a:rect l="l" t="t" r="r" b="b"/>
            <a:pathLst>
              <a:path w="700890" h="621659">
                <a:moveTo>
                  <a:pt x="467631" y="206890"/>
                </a:moveTo>
                <a:lnTo>
                  <a:pt x="233637" y="414432"/>
                </a:lnTo>
              </a:path>
              <a:path w="700890" h="621659">
                <a:moveTo>
                  <a:pt x="233637" y="414433"/>
                </a:moveTo>
                <a:lnTo>
                  <a:pt x="467631" y="206890"/>
                </a:lnTo>
              </a:path>
            </a:pathLst>
          </a:custGeom>
          <a:ln w="23539">
            <a:solidFill>
              <a:srgbClr val="000000"/>
            </a:solidFill>
          </a:ln>
        </p:spPr>
        <p:txBody>
          <a:bodyPr wrap="square" lIns="0" tIns="0" rIns="0" bIns="0" rtlCol="0">
            <a:noAutofit/>
          </a:bodyPr>
          <a:lstStyle/>
          <a:p>
            <a:endParaRPr sz="1793"/>
          </a:p>
        </p:txBody>
      </p:sp>
      <p:sp>
        <p:nvSpPr>
          <p:cNvPr id="49" name="object 49"/>
          <p:cNvSpPr/>
          <p:nvPr/>
        </p:nvSpPr>
        <p:spPr>
          <a:xfrm>
            <a:off x="2398927" y="1160890"/>
            <a:ext cx="473919" cy="353040"/>
          </a:xfrm>
          <a:custGeom>
            <a:avLst/>
            <a:gdLst/>
            <a:ahLst/>
            <a:cxnLst/>
            <a:rect l="l" t="t" r="r" b="b"/>
            <a:pathLst>
              <a:path w="475674" h="354348">
                <a:moveTo>
                  <a:pt x="316957" y="118234"/>
                </a:moveTo>
                <a:lnTo>
                  <a:pt x="158550" y="236237"/>
                </a:lnTo>
              </a:path>
              <a:path w="475674" h="354348">
                <a:moveTo>
                  <a:pt x="158550" y="236238"/>
                </a:moveTo>
                <a:lnTo>
                  <a:pt x="316957" y="118234"/>
                </a:lnTo>
              </a:path>
            </a:pathLst>
          </a:custGeom>
          <a:ln w="23539">
            <a:solidFill>
              <a:srgbClr val="000000"/>
            </a:solidFill>
          </a:ln>
        </p:spPr>
        <p:txBody>
          <a:bodyPr wrap="square" lIns="0" tIns="0" rIns="0" bIns="0" rtlCol="0">
            <a:noAutofit/>
          </a:bodyPr>
          <a:lstStyle/>
          <a:p>
            <a:endParaRPr sz="1793"/>
          </a:p>
        </p:txBody>
      </p:sp>
      <p:sp>
        <p:nvSpPr>
          <p:cNvPr id="50" name="object 50"/>
          <p:cNvSpPr/>
          <p:nvPr/>
        </p:nvSpPr>
        <p:spPr>
          <a:xfrm>
            <a:off x="1166412" y="2191411"/>
            <a:ext cx="491227" cy="559419"/>
          </a:xfrm>
          <a:custGeom>
            <a:avLst/>
            <a:gdLst/>
            <a:ahLst/>
            <a:cxnLst/>
            <a:rect l="l" t="t" r="r" b="b"/>
            <a:pathLst>
              <a:path w="493046" h="561491">
                <a:moveTo>
                  <a:pt x="328768" y="187083"/>
                </a:moveTo>
                <a:lnTo>
                  <a:pt x="164172" y="374527"/>
                </a:lnTo>
              </a:path>
              <a:path w="493046" h="561491">
                <a:moveTo>
                  <a:pt x="164172" y="374528"/>
                </a:moveTo>
                <a:lnTo>
                  <a:pt x="328768" y="187083"/>
                </a:lnTo>
              </a:path>
            </a:pathLst>
          </a:custGeom>
          <a:ln w="23539">
            <a:solidFill>
              <a:srgbClr val="000000"/>
            </a:solidFill>
          </a:ln>
        </p:spPr>
        <p:txBody>
          <a:bodyPr wrap="square" lIns="0" tIns="0" rIns="0" bIns="0" rtlCol="0">
            <a:noAutofit/>
          </a:bodyPr>
          <a:lstStyle/>
          <a:p>
            <a:endParaRPr sz="1793"/>
          </a:p>
        </p:txBody>
      </p:sp>
      <p:sp>
        <p:nvSpPr>
          <p:cNvPr id="51" name="object 51"/>
          <p:cNvSpPr/>
          <p:nvPr/>
        </p:nvSpPr>
        <p:spPr>
          <a:xfrm>
            <a:off x="1321611" y="2397791"/>
            <a:ext cx="284105" cy="301560"/>
          </a:xfrm>
          <a:custGeom>
            <a:avLst/>
            <a:gdLst/>
            <a:ahLst/>
            <a:cxnLst/>
            <a:rect l="l" t="t" r="r" b="b"/>
            <a:pathLst>
              <a:path w="285157" h="302677">
                <a:moveTo>
                  <a:pt x="190185" y="100806"/>
                </a:moveTo>
                <a:lnTo>
                  <a:pt x="95235" y="201589"/>
                </a:lnTo>
              </a:path>
              <a:path w="285157" h="302677">
                <a:moveTo>
                  <a:pt x="95235" y="201590"/>
                </a:moveTo>
                <a:lnTo>
                  <a:pt x="190185" y="100806"/>
                </a:lnTo>
              </a:path>
            </a:pathLst>
          </a:custGeom>
          <a:ln w="23539">
            <a:solidFill>
              <a:srgbClr val="000000"/>
            </a:solidFill>
          </a:ln>
        </p:spPr>
        <p:txBody>
          <a:bodyPr wrap="square" lIns="0" tIns="0" rIns="0" bIns="0" rtlCol="0">
            <a:noAutofit/>
          </a:bodyPr>
          <a:lstStyle/>
          <a:p>
            <a:endParaRPr sz="1793"/>
          </a:p>
        </p:txBody>
      </p:sp>
      <p:sp>
        <p:nvSpPr>
          <p:cNvPr id="52" name="object 52"/>
          <p:cNvSpPr/>
          <p:nvPr/>
        </p:nvSpPr>
        <p:spPr>
          <a:xfrm>
            <a:off x="1106144" y="1861250"/>
            <a:ext cx="1042723" cy="1144922"/>
          </a:xfrm>
          <a:custGeom>
            <a:avLst/>
            <a:gdLst/>
            <a:ahLst/>
            <a:cxnLst/>
            <a:rect l="l" t="t" r="r" b="b"/>
            <a:pathLst>
              <a:path w="1046585" h="1149162">
                <a:moveTo>
                  <a:pt x="697786" y="382985"/>
                </a:moveTo>
                <a:lnTo>
                  <a:pt x="349045" y="765906"/>
                </a:lnTo>
              </a:path>
              <a:path w="1046585" h="1149162">
                <a:moveTo>
                  <a:pt x="349045" y="765907"/>
                </a:moveTo>
                <a:lnTo>
                  <a:pt x="697786" y="382985"/>
                </a:lnTo>
              </a:path>
            </a:pathLst>
          </a:custGeom>
          <a:ln w="23539">
            <a:solidFill>
              <a:srgbClr val="000000"/>
            </a:solidFill>
          </a:ln>
        </p:spPr>
        <p:txBody>
          <a:bodyPr wrap="square" lIns="0" tIns="0" rIns="0" bIns="0" rtlCol="0">
            <a:noAutofit/>
          </a:bodyPr>
          <a:lstStyle/>
          <a:p>
            <a:endParaRPr sz="1793"/>
          </a:p>
        </p:txBody>
      </p:sp>
      <p:sp>
        <p:nvSpPr>
          <p:cNvPr id="53" name="object 53"/>
          <p:cNvSpPr/>
          <p:nvPr/>
        </p:nvSpPr>
        <p:spPr>
          <a:xfrm>
            <a:off x="1447751" y="1915934"/>
            <a:ext cx="525820" cy="524870"/>
          </a:xfrm>
          <a:custGeom>
            <a:avLst/>
            <a:gdLst/>
            <a:ahLst/>
            <a:cxnLst/>
            <a:rect l="l" t="t" r="r" b="b"/>
            <a:pathLst>
              <a:path w="527767" h="526814">
                <a:moveTo>
                  <a:pt x="352138" y="175311"/>
                </a:moveTo>
                <a:lnTo>
                  <a:pt x="175922" y="351209"/>
                </a:lnTo>
              </a:path>
              <a:path w="527767" h="526814">
                <a:moveTo>
                  <a:pt x="175922" y="351210"/>
                </a:moveTo>
                <a:lnTo>
                  <a:pt x="352139" y="175311"/>
                </a:lnTo>
              </a:path>
            </a:pathLst>
          </a:custGeom>
          <a:ln w="23539">
            <a:solidFill>
              <a:srgbClr val="000000"/>
            </a:solidFill>
          </a:ln>
        </p:spPr>
        <p:txBody>
          <a:bodyPr wrap="square" lIns="0" tIns="0" rIns="0" bIns="0" rtlCol="0">
            <a:noAutofit/>
          </a:bodyPr>
          <a:lstStyle/>
          <a:p>
            <a:endParaRPr sz="1793"/>
          </a:p>
        </p:txBody>
      </p:sp>
      <p:sp>
        <p:nvSpPr>
          <p:cNvPr id="54" name="object 54"/>
          <p:cNvSpPr/>
          <p:nvPr/>
        </p:nvSpPr>
        <p:spPr>
          <a:xfrm>
            <a:off x="709815" y="2317481"/>
            <a:ext cx="1073987" cy="958448"/>
          </a:xfrm>
          <a:custGeom>
            <a:avLst/>
            <a:gdLst/>
            <a:ahLst/>
            <a:cxnLst/>
            <a:rect l="l" t="t" r="r" b="b"/>
            <a:pathLst>
              <a:path w="1077965" h="961998">
                <a:moveTo>
                  <a:pt x="833112" y="829491"/>
                </a:moveTo>
                <a:lnTo>
                  <a:pt x="1077965" y="498567"/>
                </a:lnTo>
                <a:lnTo>
                  <a:pt x="994478" y="454934"/>
                </a:lnTo>
                <a:lnTo>
                  <a:pt x="928364" y="417501"/>
                </a:lnTo>
                <a:lnTo>
                  <a:pt x="856099" y="380528"/>
                </a:lnTo>
                <a:lnTo>
                  <a:pt x="772613" y="331383"/>
                </a:lnTo>
                <a:lnTo>
                  <a:pt x="694726" y="276497"/>
                </a:lnTo>
                <a:lnTo>
                  <a:pt x="625261" y="230567"/>
                </a:lnTo>
                <a:lnTo>
                  <a:pt x="559147" y="178437"/>
                </a:lnTo>
                <a:lnTo>
                  <a:pt x="490233" y="120795"/>
                </a:lnTo>
                <a:lnTo>
                  <a:pt x="449004" y="86807"/>
                </a:lnTo>
                <a:lnTo>
                  <a:pt x="438140" y="77850"/>
                </a:lnTo>
                <a:lnTo>
                  <a:pt x="394997" y="37432"/>
                </a:lnTo>
                <a:lnTo>
                  <a:pt x="360253" y="0"/>
                </a:lnTo>
                <a:lnTo>
                  <a:pt x="296938" y="43173"/>
                </a:lnTo>
                <a:lnTo>
                  <a:pt x="239223" y="86807"/>
                </a:lnTo>
                <a:lnTo>
                  <a:pt x="184328" y="135492"/>
                </a:lnTo>
                <a:lnTo>
                  <a:pt x="141187" y="184637"/>
                </a:lnTo>
                <a:lnTo>
                  <a:pt x="95245" y="248020"/>
                </a:lnTo>
                <a:lnTo>
                  <a:pt x="57708" y="308418"/>
                </a:lnTo>
                <a:lnTo>
                  <a:pt x="31850" y="364146"/>
                </a:lnTo>
                <a:lnTo>
                  <a:pt x="22971" y="383283"/>
                </a:lnTo>
                <a:lnTo>
                  <a:pt x="17900" y="398491"/>
                </a:lnTo>
                <a:lnTo>
                  <a:pt x="0" y="452178"/>
                </a:lnTo>
                <a:lnTo>
                  <a:pt x="57708" y="472387"/>
                </a:lnTo>
                <a:lnTo>
                  <a:pt x="116524" y="498567"/>
                </a:lnTo>
                <a:lnTo>
                  <a:pt x="129422" y="504308"/>
                </a:lnTo>
                <a:lnTo>
                  <a:pt x="196094" y="541741"/>
                </a:lnTo>
                <a:lnTo>
                  <a:pt x="273967" y="584915"/>
                </a:lnTo>
                <a:lnTo>
                  <a:pt x="348480" y="627859"/>
                </a:lnTo>
                <a:lnTo>
                  <a:pt x="435317" y="685501"/>
                </a:lnTo>
                <a:lnTo>
                  <a:pt x="498632" y="728675"/>
                </a:lnTo>
                <a:lnTo>
                  <a:pt x="553547" y="778050"/>
                </a:lnTo>
                <a:lnTo>
                  <a:pt x="599490" y="829491"/>
                </a:lnTo>
                <a:lnTo>
                  <a:pt x="671755" y="898845"/>
                </a:lnTo>
                <a:lnTo>
                  <a:pt x="735069" y="961998"/>
                </a:lnTo>
                <a:lnTo>
                  <a:pt x="833112" y="829491"/>
                </a:lnTo>
                <a:close/>
              </a:path>
            </a:pathLst>
          </a:custGeom>
          <a:solidFill>
            <a:srgbClr val="7E3E00"/>
          </a:solidFill>
        </p:spPr>
        <p:txBody>
          <a:bodyPr wrap="square" lIns="0" tIns="0" rIns="0" bIns="0" rtlCol="0">
            <a:noAutofit/>
          </a:bodyPr>
          <a:lstStyle/>
          <a:p>
            <a:endParaRPr sz="1793"/>
          </a:p>
        </p:txBody>
      </p:sp>
      <p:sp>
        <p:nvSpPr>
          <p:cNvPr id="55" name="object 55"/>
          <p:cNvSpPr/>
          <p:nvPr/>
        </p:nvSpPr>
        <p:spPr>
          <a:xfrm>
            <a:off x="709815" y="2317481"/>
            <a:ext cx="1073987" cy="958448"/>
          </a:xfrm>
          <a:custGeom>
            <a:avLst/>
            <a:gdLst/>
            <a:ahLst/>
            <a:cxnLst/>
            <a:rect l="l" t="t" r="r" b="b"/>
            <a:pathLst>
              <a:path w="1077965" h="961998">
                <a:moveTo>
                  <a:pt x="833112" y="829491"/>
                </a:moveTo>
                <a:lnTo>
                  <a:pt x="1077965" y="498567"/>
                </a:lnTo>
                <a:lnTo>
                  <a:pt x="994478" y="454934"/>
                </a:lnTo>
              </a:path>
              <a:path w="1077965" h="961998">
                <a:moveTo>
                  <a:pt x="928364" y="417501"/>
                </a:moveTo>
                <a:lnTo>
                  <a:pt x="856099" y="380528"/>
                </a:lnTo>
                <a:lnTo>
                  <a:pt x="772613" y="331383"/>
                </a:lnTo>
                <a:lnTo>
                  <a:pt x="694726" y="276497"/>
                </a:lnTo>
                <a:lnTo>
                  <a:pt x="625261" y="230567"/>
                </a:lnTo>
                <a:lnTo>
                  <a:pt x="559147" y="178437"/>
                </a:lnTo>
                <a:lnTo>
                  <a:pt x="490233" y="120795"/>
                </a:lnTo>
                <a:lnTo>
                  <a:pt x="449004" y="86807"/>
                </a:lnTo>
                <a:lnTo>
                  <a:pt x="438140" y="77850"/>
                </a:lnTo>
                <a:lnTo>
                  <a:pt x="394997" y="37432"/>
                </a:lnTo>
                <a:lnTo>
                  <a:pt x="360253" y="0"/>
                </a:lnTo>
                <a:lnTo>
                  <a:pt x="296938" y="43173"/>
                </a:lnTo>
                <a:lnTo>
                  <a:pt x="239223" y="86807"/>
                </a:lnTo>
                <a:lnTo>
                  <a:pt x="184328" y="135492"/>
                </a:lnTo>
                <a:lnTo>
                  <a:pt x="141187" y="184637"/>
                </a:lnTo>
                <a:lnTo>
                  <a:pt x="95245" y="248020"/>
                </a:lnTo>
                <a:lnTo>
                  <a:pt x="57708" y="308418"/>
                </a:lnTo>
                <a:lnTo>
                  <a:pt x="31850" y="364146"/>
                </a:lnTo>
                <a:lnTo>
                  <a:pt x="22971" y="383283"/>
                </a:lnTo>
                <a:lnTo>
                  <a:pt x="17900" y="398491"/>
                </a:lnTo>
                <a:lnTo>
                  <a:pt x="0" y="452178"/>
                </a:lnTo>
                <a:lnTo>
                  <a:pt x="57708" y="472387"/>
                </a:lnTo>
                <a:lnTo>
                  <a:pt x="116524" y="498567"/>
                </a:lnTo>
                <a:lnTo>
                  <a:pt x="129422" y="504308"/>
                </a:lnTo>
              </a:path>
              <a:path w="1077965" h="961998">
                <a:moveTo>
                  <a:pt x="196094" y="541741"/>
                </a:moveTo>
                <a:lnTo>
                  <a:pt x="273967" y="584915"/>
                </a:lnTo>
              </a:path>
              <a:path w="1077965" h="961998">
                <a:moveTo>
                  <a:pt x="273967" y="584915"/>
                </a:moveTo>
                <a:lnTo>
                  <a:pt x="348480" y="627859"/>
                </a:lnTo>
                <a:lnTo>
                  <a:pt x="435317" y="685501"/>
                </a:lnTo>
                <a:lnTo>
                  <a:pt x="498632" y="728675"/>
                </a:lnTo>
              </a:path>
              <a:path w="1077965" h="961998">
                <a:moveTo>
                  <a:pt x="498632" y="728675"/>
                </a:moveTo>
                <a:lnTo>
                  <a:pt x="553547" y="778050"/>
                </a:lnTo>
                <a:lnTo>
                  <a:pt x="599490" y="829491"/>
                </a:lnTo>
              </a:path>
              <a:path w="1077965" h="961998">
                <a:moveTo>
                  <a:pt x="599490" y="829491"/>
                </a:moveTo>
                <a:lnTo>
                  <a:pt x="671755" y="898845"/>
                </a:lnTo>
                <a:lnTo>
                  <a:pt x="735069" y="961998"/>
                </a:lnTo>
                <a:lnTo>
                  <a:pt x="833112" y="829491"/>
                </a:lnTo>
              </a:path>
            </a:pathLst>
          </a:custGeom>
          <a:ln w="47079">
            <a:solidFill>
              <a:srgbClr val="000000"/>
            </a:solidFill>
          </a:ln>
        </p:spPr>
        <p:txBody>
          <a:bodyPr wrap="square" lIns="0" tIns="0" rIns="0" bIns="0" rtlCol="0">
            <a:noAutofit/>
          </a:bodyPr>
          <a:lstStyle/>
          <a:p>
            <a:endParaRPr sz="1793"/>
          </a:p>
        </p:txBody>
      </p:sp>
      <p:sp>
        <p:nvSpPr>
          <p:cNvPr id="56" name="object 56"/>
          <p:cNvSpPr/>
          <p:nvPr/>
        </p:nvSpPr>
        <p:spPr>
          <a:xfrm>
            <a:off x="1439383" y="2817183"/>
            <a:ext cx="341630" cy="458746"/>
          </a:xfrm>
          <a:custGeom>
            <a:avLst/>
            <a:gdLst/>
            <a:ahLst/>
            <a:cxnLst/>
            <a:rect l="l" t="t" r="r" b="b"/>
            <a:pathLst>
              <a:path w="342895" h="460445">
                <a:moveTo>
                  <a:pt x="52115" y="445977"/>
                </a:moveTo>
                <a:lnTo>
                  <a:pt x="92436" y="425768"/>
                </a:lnTo>
                <a:lnTo>
                  <a:pt x="144001" y="397292"/>
                </a:lnTo>
                <a:lnTo>
                  <a:pt x="190494" y="357103"/>
                </a:lnTo>
                <a:lnTo>
                  <a:pt x="233637" y="311174"/>
                </a:lnTo>
                <a:lnTo>
                  <a:pt x="268358" y="261799"/>
                </a:lnTo>
                <a:lnTo>
                  <a:pt x="294152" y="213114"/>
                </a:lnTo>
                <a:lnTo>
                  <a:pt x="319923" y="152257"/>
                </a:lnTo>
                <a:lnTo>
                  <a:pt x="334473" y="103571"/>
                </a:lnTo>
                <a:lnTo>
                  <a:pt x="340072" y="48685"/>
                </a:lnTo>
                <a:lnTo>
                  <a:pt x="341736" y="19979"/>
                </a:lnTo>
                <a:lnTo>
                  <a:pt x="342895" y="0"/>
                </a:lnTo>
                <a:lnTo>
                  <a:pt x="318524" y="9989"/>
                </a:lnTo>
                <a:lnTo>
                  <a:pt x="294152" y="19979"/>
                </a:lnTo>
                <a:lnTo>
                  <a:pt x="272581" y="34332"/>
                </a:lnTo>
                <a:lnTo>
                  <a:pt x="251009" y="48685"/>
                </a:lnTo>
                <a:lnTo>
                  <a:pt x="210666" y="83362"/>
                </a:lnTo>
                <a:lnTo>
                  <a:pt x="170323" y="123551"/>
                </a:lnTo>
                <a:lnTo>
                  <a:pt x="126629" y="175681"/>
                </a:lnTo>
                <a:lnTo>
                  <a:pt x="100858" y="215869"/>
                </a:lnTo>
                <a:lnTo>
                  <a:pt x="66114" y="270755"/>
                </a:lnTo>
                <a:lnTo>
                  <a:pt x="37543" y="327938"/>
                </a:lnTo>
                <a:lnTo>
                  <a:pt x="11198" y="388336"/>
                </a:lnTo>
                <a:lnTo>
                  <a:pt x="0" y="460445"/>
                </a:lnTo>
                <a:lnTo>
                  <a:pt x="52115" y="445977"/>
                </a:lnTo>
                <a:close/>
              </a:path>
            </a:pathLst>
          </a:custGeom>
          <a:solidFill>
            <a:srgbClr val="5F3E1F"/>
          </a:solidFill>
        </p:spPr>
        <p:txBody>
          <a:bodyPr wrap="square" lIns="0" tIns="0" rIns="0" bIns="0" rtlCol="0">
            <a:noAutofit/>
          </a:bodyPr>
          <a:lstStyle/>
          <a:p>
            <a:endParaRPr sz="1793"/>
          </a:p>
        </p:txBody>
      </p:sp>
      <p:sp>
        <p:nvSpPr>
          <p:cNvPr id="57" name="object 57"/>
          <p:cNvSpPr/>
          <p:nvPr/>
        </p:nvSpPr>
        <p:spPr>
          <a:xfrm>
            <a:off x="1439383" y="2817183"/>
            <a:ext cx="341630" cy="458746"/>
          </a:xfrm>
          <a:custGeom>
            <a:avLst/>
            <a:gdLst/>
            <a:ahLst/>
            <a:cxnLst/>
            <a:rect l="l" t="t" r="r" b="b"/>
            <a:pathLst>
              <a:path w="342895" h="460445">
                <a:moveTo>
                  <a:pt x="52115" y="445977"/>
                </a:moveTo>
                <a:lnTo>
                  <a:pt x="92436" y="425768"/>
                </a:lnTo>
                <a:lnTo>
                  <a:pt x="144001" y="397292"/>
                </a:lnTo>
                <a:lnTo>
                  <a:pt x="190494" y="357103"/>
                </a:lnTo>
                <a:lnTo>
                  <a:pt x="233637" y="311174"/>
                </a:lnTo>
                <a:lnTo>
                  <a:pt x="268358" y="261799"/>
                </a:lnTo>
              </a:path>
              <a:path w="342895" h="460445">
                <a:moveTo>
                  <a:pt x="268358" y="261799"/>
                </a:moveTo>
                <a:lnTo>
                  <a:pt x="294152" y="213114"/>
                </a:lnTo>
                <a:lnTo>
                  <a:pt x="319923" y="152257"/>
                </a:lnTo>
                <a:lnTo>
                  <a:pt x="334473" y="103571"/>
                </a:lnTo>
                <a:lnTo>
                  <a:pt x="340072" y="48685"/>
                </a:lnTo>
                <a:lnTo>
                  <a:pt x="341736" y="19979"/>
                </a:lnTo>
                <a:lnTo>
                  <a:pt x="342895" y="0"/>
                </a:lnTo>
                <a:lnTo>
                  <a:pt x="318524" y="9989"/>
                </a:lnTo>
                <a:lnTo>
                  <a:pt x="294152" y="19979"/>
                </a:lnTo>
                <a:lnTo>
                  <a:pt x="272581" y="34332"/>
                </a:lnTo>
                <a:lnTo>
                  <a:pt x="251009" y="48685"/>
                </a:lnTo>
                <a:lnTo>
                  <a:pt x="210666" y="83362"/>
                </a:lnTo>
                <a:lnTo>
                  <a:pt x="170323" y="123551"/>
                </a:lnTo>
                <a:lnTo>
                  <a:pt x="126629" y="175681"/>
                </a:lnTo>
                <a:lnTo>
                  <a:pt x="100858" y="215869"/>
                </a:lnTo>
                <a:lnTo>
                  <a:pt x="66114" y="270755"/>
                </a:lnTo>
                <a:lnTo>
                  <a:pt x="37543" y="327938"/>
                </a:lnTo>
                <a:lnTo>
                  <a:pt x="11198" y="388336"/>
                </a:lnTo>
                <a:lnTo>
                  <a:pt x="0" y="460445"/>
                </a:lnTo>
                <a:lnTo>
                  <a:pt x="52115" y="445977"/>
                </a:lnTo>
              </a:path>
            </a:pathLst>
          </a:custGeom>
          <a:ln w="47079">
            <a:solidFill>
              <a:srgbClr val="000000"/>
            </a:solidFill>
          </a:ln>
        </p:spPr>
        <p:txBody>
          <a:bodyPr wrap="square" lIns="0" tIns="0" rIns="0" bIns="0" rtlCol="0">
            <a:noAutofit/>
          </a:bodyPr>
          <a:lstStyle/>
          <a:p>
            <a:endParaRPr sz="1793"/>
          </a:p>
        </p:txBody>
      </p:sp>
      <p:sp>
        <p:nvSpPr>
          <p:cNvPr id="58" name="object 58"/>
          <p:cNvSpPr/>
          <p:nvPr/>
        </p:nvSpPr>
        <p:spPr>
          <a:xfrm>
            <a:off x="2504993" y="4779910"/>
            <a:ext cx="1473613" cy="1168190"/>
          </a:xfrm>
          <a:custGeom>
            <a:avLst/>
            <a:gdLst/>
            <a:ahLst/>
            <a:cxnLst/>
            <a:rect l="l" t="t" r="r" b="b"/>
            <a:pathLst>
              <a:path w="1479071" h="1172517">
                <a:moveTo>
                  <a:pt x="1110519" y="1166914"/>
                </a:moveTo>
                <a:lnTo>
                  <a:pt x="1217000" y="1157957"/>
                </a:lnTo>
                <a:lnTo>
                  <a:pt x="1312236" y="1164112"/>
                </a:lnTo>
                <a:lnTo>
                  <a:pt x="1398522" y="1157957"/>
                </a:lnTo>
                <a:lnTo>
                  <a:pt x="1450615" y="1149575"/>
                </a:lnTo>
                <a:lnTo>
                  <a:pt x="1476317" y="1132214"/>
                </a:lnTo>
                <a:lnTo>
                  <a:pt x="1479071" y="1106470"/>
                </a:lnTo>
                <a:lnTo>
                  <a:pt x="1467826" y="1086330"/>
                </a:lnTo>
                <a:lnTo>
                  <a:pt x="1410226" y="1060012"/>
                </a:lnTo>
                <a:lnTo>
                  <a:pt x="1358133" y="1042674"/>
                </a:lnTo>
                <a:lnTo>
                  <a:pt x="1306499" y="1037070"/>
                </a:lnTo>
                <a:lnTo>
                  <a:pt x="1242702" y="1042674"/>
                </a:lnTo>
                <a:lnTo>
                  <a:pt x="1219754" y="1028688"/>
                </a:lnTo>
                <a:lnTo>
                  <a:pt x="1251652" y="1008525"/>
                </a:lnTo>
                <a:lnTo>
                  <a:pt x="1277354" y="991187"/>
                </a:lnTo>
                <a:lnTo>
                  <a:pt x="1292041" y="971023"/>
                </a:lnTo>
                <a:lnTo>
                  <a:pt x="1283091" y="948081"/>
                </a:lnTo>
                <a:lnTo>
                  <a:pt x="1274555" y="941927"/>
                </a:lnTo>
                <a:lnTo>
                  <a:pt x="1262897" y="933522"/>
                </a:lnTo>
                <a:lnTo>
                  <a:pt x="1245800" y="929044"/>
                </a:lnTo>
                <a:lnTo>
                  <a:pt x="1228704" y="924565"/>
                </a:lnTo>
                <a:lnTo>
                  <a:pt x="1081375" y="950883"/>
                </a:lnTo>
                <a:lnTo>
                  <a:pt x="1061180" y="941927"/>
                </a:lnTo>
                <a:lnTo>
                  <a:pt x="1075638" y="918985"/>
                </a:lnTo>
                <a:lnTo>
                  <a:pt x="1090325" y="878682"/>
                </a:lnTo>
                <a:lnTo>
                  <a:pt x="1084129" y="858541"/>
                </a:lnTo>
                <a:lnTo>
                  <a:pt x="1070130" y="850136"/>
                </a:lnTo>
                <a:lnTo>
                  <a:pt x="1032495" y="841180"/>
                </a:lnTo>
                <a:lnTo>
                  <a:pt x="925555" y="864122"/>
                </a:lnTo>
                <a:lnTo>
                  <a:pt x="827565" y="878682"/>
                </a:lnTo>
                <a:lnTo>
                  <a:pt x="729576" y="887638"/>
                </a:lnTo>
                <a:lnTo>
                  <a:pt x="623095" y="878682"/>
                </a:lnTo>
                <a:lnTo>
                  <a:pt x="536809" y="864122"/>
                </a:lnTo>
                <a:lnTo>
                  <a:pt x="444281" y="835577"/>
                </a:lnTo>
                <a:lnTo>
                  <a:pt x="377616" y="812635"/>
                </a:lnTo>
                <a:lnTo>
                  <a:pt x="314301" y="775133"/>
                </a:lnTo>
                <a:lnTo>
                  <a:pt x="268358" y="740433"/>
                </a:lnTo>
                <a:lnTo>
                  <a:pt x="245387" y="705733"/>
                </a:lnTo>
                <a:lnTo>
                  <a:pt x="242587" y="657048"/>
                </a:lnTo>
                <a:lnTo>
                  <a:pt x="259408" y="596604"/>
                </a:lnTo>
                <a:lnTo>
                  <a:pt x="320474" y="455003"/>
                </a:lnTo>
                <a:lnTo>
                  <a:pt x="415159" y="262488"/>
                </a:lnTo>
                <a:lnTo>
                  <a:pt x="519368" y="29096"/>
                </a:lnTo>
                <a:lnTo>
                  <a:pt x="392188" y="0"/>
                </a:lnTo>
                <a:lnTo>
                  <a:pt x="69464" y="559102"/>
                </a:lnTo>
                <a:lnTo>
                  <a:pt x="0" y="959265"/>
                </a:lnTo>
                <a:lnTo>
                  <a:pt x="565265" y="1126610"/>
                </a:lnTo>
                <a:lnTo>
                  <a:pt x="732788" y="1132214"/>
                </a:lnTo>
                <a:lnTo>
                  <a:pt x="833761" y="1149575"/>
                </a:lnTo>
                <a:lnTo>
                  <a:pt x="873459" y="1157957"/>
                </a:lnTo>
                <a:lnTo>
                  <a:pt x="902607" y="1164112"/>
                </a:lnTo>
                <a:lnTo>
                  <a:pt x="1038232" y="1172517"/>
                </a:lnTo>
                <a:lnTo>
                  <a:pt x="1110519" y="1166914"/>
                </a:lnTo>
                <a:close/>
              </a:path>
            </a:pathLst>
          </a:custGeom>
          <a:solidFill>
            <a:srgbClr val="FF9F00"/>
          </a:solidFill>
        </p:spPr>
        <p:txBody>
          <a:bodyPr wrap="square" lIns="0" tIns="0" rIns="0" bIns="0" rtlCol="0">
            <a:noAutofit/>
          </a:bodyPr>
          <a:lstStyle/>
          <a:p>
            <a:endParaRPr sz="1793"/>
          </a:p>
        </p:txBody>
      </p:sp>
      <p:sp>
        <p:nvSpPr>
          <p:cNvPr id="59" name="object 59"/>
          <p:cNvSpPr/>
          <p:nvPr/>
        </p:nvSpPr>
        <p:spPr>
          <a:xfrm>
            <a:off x="2504993" y="4779910"/>
            <a:ext cx="1473613" cy="1168190"/>
          </a:xfrm>
          <a:custGeom>
            <a:avLst/>
            <a:gdLst/>
            <a:ahLst/>
            <a:cxnLst/>
            <a:rect l="l" t="t" r="r" b="b"/>
            <a:pathLst>
              <a:path w="1479071" h="1172517">
                <a:moveTo>
                  <a:pt x="1110519" y="1166914"/>
                </a:moveTo>
                <a:lnTo>
                  <a:pt x="1217000" y="1157957"/>
                </a:lnTo>
                <a:lnTo>
                  <a:pt x="1312236" y="1164112"/>
                </a:lnTo>
                <a:lnTo>
                  <a:pt x="1398522" y="1157957"/>
                </a:lnTo>
                <a:lnTo>
                  <a:pt x="1450615" y="1149575"/>
                </a:lnTo>
                <a:lnTo>
                  <a:pt x="1476317" y="1132214"/>
                </a:lnTo>
                <a:lnTo>
                  <a:pt x="1479071" y="1106470"/>
                </a:lnTo>
                <a:lnTo>
                  <a:pt x="1467826" y="1086330"/>
                </a:lnTo>
                <a:lnTo>
                  <a:pt x="1410226" y="1060012"/>
                </a:lnTo>
                <a:lnTo>
                  <a:pt x="1358133" y="1042674"/>
                </a:lnTo>
                <a:lnTo>
                  <a:pt x="1306499" y="1037070"/>
                </a:lnTo>
                <a:lnTo>
                  <a:pt x="1242702" y="1042674"/>
                </a:lnTo>
              </a:path>
              <a:path w="1479071" h="1172517">
                <a:moveTo>
                  <a:pt x="1242702" y="1042674"/>
                </a:moveTo>
                <a:lnTo>
                  <a:pt x="1219754" y="1028688"/>
                </a:lnTo>
                <a:lnTo>
                  <a:pt x="1251652" y="1008525"/>
                </a:lnTo>
                <a:lnTo>
                  <a:pt x="1277354" y="991187"/>
                </a:lnTo>
                <a:lnTo>
                  <a:pt x="1292041" y="971023"/>
                </a:lnTo>
                <a:lnTo>
                  <a:pt x="1283091" y="948081"/>
                </a:lnTo>
                <a:lnTo>
                  <a:pt x="1274555" y="941927"/>
                </a:lnTo>
                <a:lnTo>
                  <a:pt x="1262897" y="933522"/>
                </a:lnTo>
                <a:lnTo>
                  <a:pt x="1245800" y="929044"/>
                </a:lnTo>
                <a:lnTo>
                  <a:pt x="1228704" y="924565"/>
                </a:lnTo>
                <a:lnTo>
                  <a:pt x="1081375" y="950883"/>
                </a:lnTo>
                <a:lnTo>
                  <a:pt x="1061180" y="941927"/>
                </a:lnTo>
                <a:lnTo>
                  <a:pt x="1075638" y="918985"/>
                </a:lnTo>
                <a:lnTo>
                  <a:pt x="1090325" y="878682"/>
                </a:lnTo>
                <a:lnTo>
                  <a:pt x="1084129" y="858541"/>
                </a:lnTo>
                <a:lnTo>
                  <a:pt x="1070130" y="850136"/>
                </a:lnTo>
                <a:lnTo>
                  <a:pt x="1032495" y="841180"/>
                </a:lnTo>
                <a:lnTo>
                  <a:pt x="925555" y="864122"/>
                </a:lnTo>
                <a:lnTo>
                  <a:pt x="827565" y="878682"/>
                </a:lnTo>
                <a:lnTo>
                  <a:pt x="729576" y="887638"/>
                </a:lnTo>
                <a:lnTo>
                  <a:pt x="623095" y="878682"/>
                </a:lnTo>
                <a:lnTo>
                  <a:pt x="536809" y="864122"/>
                </a:lnTo>
                <a:lnTo>
                  <a:pt x="444281" y="835577"/>
                </a:lnTo>
                <a:lnTo>
                  <a:pt x="377616" y="812635"/>
                </a:lnTo>
                <a:lnTo>
                  <a:pt x="314301" y="775133"/>
                </a:lnTo>
                <a:lnTo>
                  <a:pt x="268358" y="740433"/>
                </a:lnTo>
                <a:lnTo>
                  <a:pt x="245387" y="705733"/>
                </a:lnTo>
                <a:lnTo>
                  <a:pt x="242587" y="657048"/>
                </a:lnTo>
                <a:lnTo>
                  <a:pt x="259408" y="596604"/>
                </a:lnTo>
                <a:lnTo>
                  <a:pt x="320474" y="455003"/>
                </a:lnTo>
                <a:lnTo>
                  <a:pt x="415159" y="262488"/>
                </a:lnTo>
                <a:lnTo>
                  <a:pt x="519368" y="29096"/>
                </a:lnTo>
                <a:lnTo>
                  <a:pt x="392188" y="0"/>
                </a:lnTo>
                <a:lnTo>
                  <a:pt x="69464" y="559102"/>
                </a:lnTo>
                <a:lnTo>
                  <a:pt x="0" y="959265"/>
                </a:lnTo>
                <a:lnTo>
                  <a:pt x="565265" y="1126610"/>
                </a:lnTo>
                <a:lnTo>
                  <a:pt x="732788" y="1132214"/>
                </a:lnTo>
                <a:lnTo>
                  <a:pt x="833761" y="1149575"/>
                </a:lnTo>
                <a:lnTo>
                  <a:pt x="873459" y="1157957"/>
                </a:lnTo>
                <a:lnTo>
                  <a:pt x="902607" y="1164112"/>
                </a:lnTo>
                <a:lnTo>
                  <a:pt x="1038232" y="1172517"/>
                </a:lnTo>
                <a:lnTo>
                  <a:pt x="1110519" y="1166914"/>
                </a:lnTo>
              </a:path>
            </a:pathLst>
          </a:custGeom>
          <a:ln w="47079">
            <a:solidFill>
              <a:srgbClr val="000000"/>
            </a:solidFill>
          </a:ln>
        </p:spPr>
        <p:txBody>
          <a:bodyPr wrap="square" lIns="0" tIns="0" rIns="0" bIns="0" rtlCol="0">
            <a:noAutofit/>
          </a:bodyPr>
          <a:lstStyle/>
          <a:p>
            <a:endParaRPr sz="1793"/>
          </a:p>
        </p:txBody>
      </p:sp>
      <p:sp>
        <p:nvSpPr>
          <p:cNvPr id="60" name="object 60"/>
          <p:cNvSpPr/>
          <p:nvPr/>
        </p:nvSpPr>
        <p:spPr>
          <a:xfrm>
            <a:off x="3113899" y="5655350"/>
            <a:ext cx="235725" cy="63012"/>
          </a:xfrm>
          <a:custGeom>
            <a:avLst/>
            <a:gdLst/>
            <a:ahLst/>
            <a:cxnLst/>
            <a:rect l="l" t="t" r="r" b="b"/>
            <a:pathLst>
              <a:path w="236598" h="63245">
                <a:moveTo>
                  <a:pt x="0" y="0"/>
                </a:moveTo>
                <a:lnTo>
                  <a:pt x="121626" y="57641"/>
                </a:lnTo>
                <a:lnTo>
                  <a:pt x="173260" y="57641"/>
                </a:lnTo>
                <a:lnTo>
                  <a:pt x="236598" y="63245"/>
                </a:lnTo>
              </a:path>
            </a:pathLst>
          </a:custGeom>
          <a:ln w="23547">
            <a:solidFill>
              <a:srgbClr val="000000"/>
            </a:solidFill>
          </a:ln>
        </p:spPr>
        <p:txBody>
          <a:bodyPr wrap="square" lIns="0" tIns="0" rIns="0" bIns="0" rtlCol="0">
            <a:noAutofit/>
          </a:bodyPr>
          <a:lstStyle/>
          <a:p>
            <a:endParaRPr sz="1793"/>
          </a:p>
        </p:txBody>
      </p:sp>
      <p:sp>
        <p:nvSpPr>
          <p:cNvPr id="61" name="object 61"/>
          <p:cNvSpPr/>
          <p:nvPr/>
        </p:nvSpPr>
        <p:spPr>
          <a:xfrm>
            <a:off x="2186249" y="4742546"/>
            <a:ext cx="1482553" cy="1750895"/>
          </a:xfrm>
          <a:custGeom>
            <a:avLst/>
            <a:gdLst/>
            <a:ahLst/>
            <a:cxnLst/>
            <a:rect l="l" t="t" r="r" b="b"/>
            <a:pathLst>
              <a:path w="1488044" h="1757380">
                <a:moveTo>
                  <a:pt x="1207843" y="1754583"/>
                </a:moveTo>
                <a:lnTo>
                  <a:pt x="1228038" y="1745626"/>
                </a:lnTo>
                <a:lnTo>
                  <a:pt x="1239971" y="1722680"/>
                </a:lnTo>
                <a:lnTo>
                  <a:pt x="1239971" y="1696936"/>
                </a:lnTo>
                <a:lnTo>
                  <a:pt x="1228747" y="1680705"/>
                </a:lnTo>
                <a:lnTo>
                  <a:pt x="1214040" y="1659437"/>
                </a:lnTo>
                <a:lnTo>
                  <a:pt x="1196456" y="1640967"/>
                </a:lnTo>
                <a:lnTo>
                  <a:pt x="1167684" y="1610744"/>
                </a:lnTo>
                <a:lnTo>
                  <a:pt x="1153198" y="1594141"/>
                </a:lnTo>
                <a:lnTo>
                  <a:pt x="1144735" y="1584441"/>
                </a:lnTo>
                <a:lnTo>
                  <a:pt x="1127295" y="1567100"/>
                </a:lnTo>
                <a:lnTo>
                  <a:pt x="1121557" y="1549738"/>
                </a:lnTo>
                <a:lnTo>
                  <a:pt x="1133491" y="1535753"/>
                </a:lnTo>
                <a:lnTo>
                  <a:pt x="1153685" y="1529598"/>
                </a:lnTo>
                <a:lnTo>
                  <a:pt x="1167913" y="1531275"/>
                </a:lnTo>
                <a:lnTo>
                  <a:pt x="1182141" y="1532951"/>
                </a:lnTo>
                <a:lnTo>
                  <a:pt x="1236988" y="1541356"/>
                </a:lnTo>
                <a:lnTo>
                  <a:pt x="1292064" y="1546937"/>
                </a:lnTo>
                <a:lnTo>
                  <a:pt x="1332224" y="1544135"/>
                </a:lnTo>
                <a:lnTo>
                  <a:pt x="1355402" y="1535753"/>
                </a:lnTo>
                <a:lnTo>
                  <a:pt x="1369859" y="1521193"/>
                </a:lnTo>
                <a:lnTo>
                  <a:pt x="1372613" y="1492648"/>
                </a:lnTo>
                <a:lnTo>
                  <a:pt x="1355402" y="1466353"/>
                </a:lnTo>
                <a:lnTo>
                  <a:pt x="1323274" y="1443411"/>
                </a:lnTo>
                <a:lnTo>
                  <a:pt x="1277377" y="1417667"/>
                </a:lnTo>
                <a:lnTo>
                  <a:pt x="1214040" y="1382967"/>
                </a:lnTo>
                <a:lnTo>
                  <a:pt x="1254429" y="1380166"/>
                </a:lnTo>
                <a:lnTo>
                  <a:pt x="1303079" y="1377364"/>
                </a:lnTo>
                <a:lnTo>
                  <a:pt x="1355402" y="1368408"/>
                </a:lnTo>
                <a:lnTo>
                  <a:pt x="1413002" y="1348267"/>
                </a:lnTo>
                <a:lnTo>
                  <a:pt x="1456145" y="1330906"/>
                </a:lnTo>
                <a:lnTo>
                  <a:pt x="1468996" y="1322237"/>
                </a:lnTo>
                <a:lnTo>
                  <a:pt x="1481848" y="1313567"/>
                </a:lnTo>
                <a:lnTo>
                  <a:pt x="1488044" y="1299559"/>
                </a:lnTo>
                <a:lnTo>
                  <a:pt x="1481848" y="1282220"/>
                </a:lnTo>
                <a:lnTo>
                  <a:pt x="1471750" y="1276341"/>
                </a:lnTo>
                <a:lnTo>
                  <a:pt x="1461653" y="1270462"/>
                </a:lnTo>
                <a:lnTo>
                  <a:pt x="1413002" y="1262057"/>
                </a:lnTo>
                <a:lnTo>
                  <a:pt x="1374105" y="1258980"/>
                </a:lnTo>
                <a:lnTo>
                  <a:pt x="1335207" y="1255903"/>
                </a:lnTo>
                <a:lnTo>
                  <a:pt x="1245479" y="1244719"/>
                </a:lnTo>
                <a:lnTo>
                  <a:pt x="1164700" y="1235762"/>
                </a:lnTo>
                <a:lnTo>
                  <a:pt x="1107100" y="1232961"/>
                </a:lnTo>
                <a:lnTo>
                  <a:pt x="1098380" y="1220089"/>
                </a:lnTo>
                <a:lnTo>
                  <a:pt x="1089659" y="1207217"/>
                </a:lnTo>
                <a:lnTo>
                  <a:pt x="1078414" y="1195459"/>
                </a:lnTo>
                <a:lnTo>
                  <a:pt x="1058449" y="1187077"/>
                </a:lnTo>
                <a:lnTo>
                  <a:pt x="1026322" y="1189879"/>
                </a:lnTo>
                <a:lnTo>
                  <a:pt x="1000619" y="1198812"/>
                </a:lnTo>
                <a:lnTo>
                  <a:pt x="963213" y="1166914"/>
                </a:lnTo>
                <a:lnTo>
                  <a:pt x="925578" y="1141170"/>
                </a:lnTo>
                <a:lnTo>
                  <a:pt x="879681" y="1121030"/>
                </a:lnTo>
                <a:lnTo>
                  <a:pt x="833096" y="1103669"/>
                </a:lnTo>
                <a:lnTo>
                  <a:pt x="784445" y="1091933"/>
                </a:lnTo>
                <a:lnTo>
                  <a:pt x="738434" y="1086330"/>
                </a:lnTo>
                <a:lnTo>
                  <a:pt x="660570" y="1054432"/>
                </a:lnTo>
                <a:lnTo>
                  <a:pt x="593882" y="1028688"/>
                </a:lnTo>
                <a:lnTo>
                  <a:pt x="530590" y="1005723"/>
                </a:lnTo>
                <a:lnTo>
                  <a:pt x="467275" y="991187"/>
                </a:lnTo>
                <a:lnTo>
                  <a:pt x="438131" y="959288"/>
                </a:lnTo>
                <a:lnTo>
                  <a:pt x="424132" y="921787"/>
                </a:lnTo>
                <a:lnTo>
                  <a:pt x="420759" y="875880"/>
                </a:lnTo>
                <a:lnTo>
                  <a:pt x="429732" y="823841"/>
                </a:lnTo>
                <a:lnTo>
                  <a:pt x="438131" y="772354"/>
                </a:lnTo>
                <a:lnTo>
                  <a:pt x="447103" y="725896"/>
                </a:lnTo>
                <a:lnTo>
                  <a:pt x="458302" y="688395"/>
                </a:lnTo>
                <a:lnTo>
                  <a:pt x="475674" y="657048"/>
                </a:lnTo>
                <a:lnTo>
                  <a:pt x="522168" y="564706"/>
                </a:lnTo>
                <a:lnTo>
                  <a:pt x="568110" y="463959"/>
                </a:lnTo>
                <a:lnTo>
                  <a:pt x="593882" y="391757"/>
                </a:lnTo>
                <a:lnTo>
                  <a:pt x="634225" y="340270"/>
                </a:lnTo>
                <a:lnTo>
                  <a:pt x="674568" y="282628"/>
                </a:lnTo>
                <a:lnTo>
                  <a:pt x="712112" y="219383"/>
                </a:lnTo>
                <a:lnTo>
                  <a:pt x="738434" y="164543"/>
                </a:lnTo>
                <a:lnTo>
                  <a:pt x="764205" y="100723"/>
                </a:lnTo>
                <a:lnTo>
                  <a:pt x="775426" y="46434"/>
                </a:lnTo>
                <a:lnTo>
                  <a:pt x="536189" y="0"/>
                </a:lnTo>
                <a:lnTo>
                  <a:pt x="481274" y="141601"/>
                </a:lnTo>
                <a:lnTo>
                  <a:pt x="294152" y="634106"/>
                </a:lnTo>
                <a:lnTo>
                  <a:pt x="259408" y="709109"/>
                </a:lnTo>
                <a:lnTo>
                  <a:pt x="190494" y="807054"/>
                </a:lnTo>
                <a:lnTo>
                  <a:pt x="92459" y="945280"/>
                </a:lnTo>
                <a:lnTo>
                  <a:pt x="40343" y="982230"/>
                </a:lnTo>
                <a:lnTo>
                  <a:pt x="11772" y="1014128"/>
                </a:lnTo>
                <a:lnTo>
                  <a:pt x="0" y="1051630"/>
                </a:lnTo>
                <a:lnTo>
                  <a:pt x="2799" y="1091933"/>
                </a:lnTo>
                <a:lnTo>
                  <a:pt x="31944" y="1135016"/>
                </a:lnTo>
                <a:lnTo>
                  <a:pt x="72287" y="1166914"/>
                </a:lnTo>
                <a:lnTo>
                  <a:pt x="115430" y="1198812"/>
                </a:lnTo>
                <a:lnTo>
                  <a:pt x="190494" y="1244719"/>
                </a:lnTo>
                <a:lnTo>
                  <a:pt x="285753" y="1296757"/>
                </a:lnTo>
                <a:lnTo>
                  <a:pt x="360267" y="1339862"/>
                </a:lnTo>
                <a:lnTo>
                  <a:pt x="449903" y="1400306"/>
                </a:lnTo>
                <a:lnTo>
                  <a:pt x="522168" y="1455146"/>
                </a:lnTo>
                <a:lnTo>
                  <a:pt x="596681" y="1509435"/>
                </a:lnTo>
                <a:lnTo>
                  <a:pt x="668969" y="1555893"/>
                </a:lnTo>
                <a:lnTo>
                  <a:pt x="735083" y="1598991"/>
                </a:lnTo>
                <a:lnTo>
                  <a:pt x="827588" y="1651041"/>
                </a:lnTo>
                <a:lnTo>
                  <a:pt x="843796" y="1659437"/>
                </a:lnTo>
                <a:lnTo>
                  <a:pt x="905383" y="1691340"/>
                </a:lnTo>
                <a:lnTo>
                  <a:pt x="1003373" y="1722680"/>
                </a:lnTo>
                <a:lnTo>
                  <a:pt x="1058449" y="1731636"/>
                </a:lnTo>
                <a:lnTo>
                  <a:pt x="1118804" y="1742829"/>
                </a:lnTo>
                <a:lnTo>
                  <a:pt x="1179387" y="1757380"/>
                </a:lnTo>
                <a:lnTo>
                  <a:pt x="1207843" y="1754583"/>
                </a:lnTo>
                <a:close/>
              </a:path>
            </a:pathLst>
          </a:custGeom>
          <a:solidFill>
            <a:srgbClr val="FFBE1F"/>
          </a:solidFill>
        </p:spPr>
        <p:txBody>
          <a:bodyPr wrap="square" lIns="0" tIns="0" rIns="0" bIns="0" rtlCol="0">
            <a:noAutofit/>
          </a:bodyPr>
          <a:lstStyle/>
          <a:p>
            <a:endParaRPr sz="1793"/>
          </a:p>
        </p:txBody>
      </p:sp>
      <p:sp>
        <p:nvSpPr>
          <p:cNvPr id="62" name="object 62"/>
          <p:cNvSpPr/>
          <p:nvPr/>
        </p:nvSpPr>
        <p:spPr>
          <a:xfrm>
            <a:off x="2186249" y="4742546"/>
            <a:ext cx="1482553" cy="1750895"/>
          </a:xfrm>
          <a:custGeom>
            <a:avLst/>
            <a:gdLst/>
            <a:ahLst/>
            <a:cxnLst/>
            <a:rect l="l" t="t" r="r" b="b"/>
            <a:pathLst>
              <a:path w="1488044" h="1757380">
                <a:moveTo>
                  <a:pt x="1207843" y="1754583"/>
                </a:moveTo>
                <a:lnTo>
                  <a:pt x="1228038" y="1745626"/>
                </a:lnTo>
                <a:lnTo>
                  <a:pt x="1239971" y="1722680"/>
                </a:lnTo>
                <a:lnTo>
                  <a:pt x="1239971" y="1696936"/>
                </a:lnTo>
                <a:lnTo>
                  <a:pt x="1228747" y="1680705"/>
                </a:lnTo>
                <a:lnTo>
                  <a:pt x="1214040" y="1659437"/>
                </a:lnTo>
                <a:lnTo>
                  <a:pt x="1196456" y="1640967"/>
                </a:lnTo>
                <a:lnTo>
                  <a:pt x="1167684" y="1610744"/>
                </a:lnTo>
                <a:lnTo>
                  <a:pt x="1153198" y="1594141"/>
                </a:lnTo>
                <a:lnTo>
                  <a:pt x="1144735" y="1584441"/>
                </a:lnTo>
                <a:lnTo>
                  <a:pt x="1127295" y="1567100"/>
                </a:lnTo>
              </a:path>
              <a:path w="1488044" h="1757380">
                <a:moveTo>
                  <a:pt x="1127295" y="1567100"/>
                </a:moveTo>
                <a:lnTo>
                  <a:pt x="1121557" y="1549738"/>
                </a:lnTo>
                <a:lnTo>
                  <a:pt x="1133491" y="1535753"/>
                </a:lnTo>
              </a:path>
              <a:path w="1488044" h="1757380">
                <a:moveTo>
                  <a:pt x="1133491" y="1535753"/>
                </a:moveTo>
                <a:lnTo>
                  <a:pt x="1153685" y="1529598"/>
                </a:lnTo>
              </a:path>
              <a:path w="1488044" h="1757380">
                <a:moveTo>
                  <a:pt x="1153685" y="1529598"/>
                </a:moveTo>
                <a:lnTo>
                  <a:pt x="1167913" y="1531275"/>
                </a:lnTo>
                <a:lnTo>
                  <a:pt x="1182141" y="1532951"/>
                </a:lnTo>
                <a:lnTo>
                  <a:pt x="1236988" y="1541356"/>
                </a:lnTo>
                <a:lnTo>
                  <a:pt x="1292064" y="1546937"/>
                </a:lnTo>
                <a:lnTo>
                  <a:pt x="1332224" y="1544135"/>
                </a:lnTo>
                <a:lnTo>
                  <a:pt x="1355402" y="1535753"/>
                </a:lnTo>
                <a:lnTo>
                  <a:pt x="1369859" y="1521193"/>
                </a:lnTo>
                <a:lnTo>
                  <a:pt x="1372613" y="1492648"/>
                </a:lnTo>
                <a:lnTo>
                  <a:pt x="1355402" y="1466353"/>
                </a:lnTo>
                <a:lnTo>
                  <a:pt x="1323274" y="1443411"/>
                </a:lnTo>
              </a:path>
              <a:path w="1488044" h="1757380">
                <a:moveTo>
                  <a:pt x="1323274" y="1443411"/>
                </a:moveTo>
                <a:lnTo>
                  <a:pt x="1277377" y="1417667"/>
                </a:lnTo>
                <a:lnTo>
                  <a:pt x="1214040" y="1382967"/>
                </a:lnTo>
                <a:lnTo>
                  <a:pt x="1254429" y="1380166"/>
                </a:lnTo>
              </a:path>
              <a:path w="1488044" h="1757380">
                <a:moveTo>
                  <a:pt x="1254429" y="1380166"/>
                </a:moveTo>
                <a:lnTo>
                  <a:pt x="1303079" y="1377364"/>
                </a:lnTo>
                <a:lnTo>
                  <a:pt x="1355402" y="1368408"/>
                </a:lnTo>
                <a:lnTo>
                  <a:pt x="1413002" y="1348267"/>
                </a:lnTo>
                <a:lnTo>
                  <a:pt x="1456145" y="1330906"/>
                </a:lnTo>
                <a:lnTo>
                  <a:pt x="1468996" y="1322237"/>
                </a:lnTo>
                <a:lnTo>
                  <a:pt x="1481848" y="1313567"/>
                </a:lnTo>
                <a:lnTo>
                  <a:pt x="1488044" y="1299559"/>
                </a:lnTo>
                <a:lnTo>
                  <a:pt x="1481848" y="1282220"/>
                </a:lnTo>
                <a:lnTo>
                  <a:pt x="1471750" y="1276341"/>
                </a:lnTo>
                <a:lnTo>
                  <a:pt x="1461653" y="1270462"/>
                </a:lnTo>
                <a:lnTo>
                  <a:pt x="1413002" y="1262057"/>
                </a:lnTo>
                <a:lnTo>
                  <a:pt x="1374105" y="1258980"/>
                </a:lnTo>
                <a:lnTo>
                  <a:pt x="1335207" y="1255903"/>
                </a:lnTo>
                <a:lnTo>
                  <a:pt x="1245479" y="1244719"/>
                </a:lnTo>
              </a:path>
              <a:path w="1488044" h="1757380">
                <a:moveTo>
                  <a:pt x="1245479" y="1244719"/>
                </a:moveTo>
                <a:lnTo>
                  <a:pt x="1164700" y="1235762"/>
                </a:lnTo>
                <a:lnTo>
                  <a:pt x="1107100" y="1232961"/>
                </a:lnTo>
                <a:lnTo>
                  <a:pt x="1098380" y="1220089"/>
                </a:lnTo>
                <a:lnTo>
                  <a:pt x="1089659" y="1207217"/>
                </a:lnTo>
                <a:lnTo>
                  <a:pt x="1078414" y="1195459"/>
                </a:lnTo>
                <a:lnTo>
                  <a:pt x="1058449" y="1187077"/>
                </a:lnTo>
                <a:lnTo>
                  <a:pt x="1026322" y="1189879"/>
                </a:lnTo>
                <a:lnTo>
                  <a:pt x="1000619" y="1198812"/>
                </a:lnTo>
                <a:lnTo>
                  <a:pt x="963213" y="1166914"/>
                </a:lnTo>
                <a:lnTo>
                  <a:pt x="925578" y="1141170"/>
                </a:lnTo>
                <a:lnTo>
                  <a:pt x="879681" y="1121030"/>
                </a:lnTo>
                <a:lnTo>
                  <a:pt x="833096" y="1103669"/>
                </a:lnTo>
                <a:lnTo>
                  <a:pt x="784445" y="1091933"/>
                </a:lnTo>
                <a:lnTo>
                  <a:pt x="738434" y="1086330"/>
                </a:lnTo>
                <a:lnTo>
                  <a:pt x="660570" y="1054432"/>
                </a:lnTo>
                <a:lnTo>
                  <a:pt x="593882" y="1028688"/>
                </a:lnTo>
                <a:lnTo>
                  <a:pt x="530590" y="1005723"/>
                </a:lnTo>
                <a:lnTo>
                  <a:pt x="467275" y="991187"/>
                </a:lnTo>
                <a:lnTo>
                  <a:pt x="438131" y="959288"/>
                </a:lnTo>
                <a:lnTo>
                  <a:pt x="424132" y="921787"/>
                </a:lnTo>
                <a:lnTo>
                  <a:pt x="420759" y="875880"/>
                </a:lnTo>
                <a:lnTo>
                  <a:pt x="429732" y="823841"/>
                </a:lnTo>
                <a:lnTo>
                  <a:pt x="438131" y="772354"/>
                </a:lnTo>
                <a:lnTo>
                  <a:pt x="447103" y="725896"/>
                </a:lnTo>
                <a:lnTo>
                  <a:pt x="458302" y="688395"/>
                </a:lnTo>
                <a:lnTo>
                  <a:pt x="475674" y="657048"/>
                </a:lnTo>
                <a:lnTo>
                  <a:pt x="522168" y="564706"/>
                </a:lnTo>
                <a:lnTo>
                  <a:pt x="568110" y="463959"/>
                </a:lnTo>
                <a:lnTo>
                  <a:pt x="593882" y="391757"/>
                </a:lnTo>
                <a:lnTo>
                  <a:pt x="634225" y="340270"/>
                </a:lnTo>
                <a:lnTo>
                  <a:pt x="674568" y="282628"/>
                </a:lnTo>
                <a:lnTo>
                  <a:pt x="712112" y="219383"/>
                </a:lnTo>
                <a:lnTo>
                  <a:pt x="738434" y="164543"/>
                </a:lnTo>
              </a:path>
              <a:path w="1488044" h="1757380">
                <a:moveTo>
                  <a:pt x="738434" y="164543"/>
                </a:moveTo>
                <a:lnTo>
                  <a:pt x="764205" y="100723"/>
                </a:lnTo>
                <a:lnTo>
                  <a:pt x="775426" y="46434"/>
                </a:lnTo>
                <a:lnTo>
                  <a:pt x="536189" y="0"/>
                </a:lnTo>
                <a:lnTo>
                  <a:pt x="481274" y="141601"/>
                </a:lnTo>
                <a:lnTo>
                  <a:pt x="294152" y="634106"/>
                </a:lnTo>
                <a:lnTo>
                  <a:pt x="259408" y="709109"/>
                </a:lnTo>
                <a:lnTo>
                  <a:pt x="190494" y="807054"/>
                </a:lnTo>
              </a:path>
              <a:path w="1488044" h="1757380">
                <a:moveTo>
                  <a:pt x="190494" y="807054"/>
                </a:moveTo>
                <a:lnTo>
                  <a:pt x="92459" y="945280"/>
                </a:lnTo>
                <a:lnTo>
                  <a:pt x="40343" y="982230"/>
                </a:lnTo>
                <a:lnTo>
                  <a:pt x="11772" y="1014128"/>
                </a:lnTo>
                <a:lnTo>
                  <a:pt x="0" y="1051630"/>
                </a:lnTo>
                <a:lnTo>
                  <a:pt x="2799" y="1091933"/>
                </a:lnTo>
                <a:lnTo>
                  <a:pt x="31944" y="1135016"/>
                </a:lnTo>
                <a:lnTo>
                  <a:pt x="72287" y="1166914"/>
                </a:lnTo>
                <a:lnTo>
                  <a:pt x="115430" y="1198812"/>
                </a:lnTo>
                <a:lnTo>
                  <a:pt x="190494" y="1244719"/>
                </a:lnTo>
                <a:lnTo>
                  <a:pt x="285753" y="1296757"/>
                </a:lnTo>
                <a:lnTo>
                  <a:pt x="360267" y="1339862"/>
                </a:lnTo>
                <a:lnTo>
                  <a:pt x="449903" y="1400306"/>
                </a:lnTo>
                <a:lnTo>
                  <a:pt x="522168" y="1455146"/>
                </a:lnTo>
                <a:lnTo>
                  <a:pt x="596681" y="1509435"/>
                </a:lnTo>
                <a:lnTo>
                  <a:pt x="668969" y="1555893"/>
                </a:lnTo>
                <a:lnTo>
                  <a:pt x="735083" y="1598991"/>
                </a:lnTo>
                <a:lnTo>
                  <a:pt x="827588" y="1651041"/>
                </a:lnTo>
                <a:lnTo>
                  <a:pt x="843796" y="1659437"/>
                </a:lnTo>
                <a:lnTo>
                  <a:pt x="905383" y="1691340"/>
                </a:lnTo>
                <a:lnTo>
                  <a:pt x="1003373" y="1722680"/>
                </a:lnTo>
                <a:lnTo>
                  <a:pt x="1058449" y="1731636"/>
                </a:lnTo>
              </a:path>
              <a:path w="1488044" h="1757380">
                <a:moveTo>
                  <a:pt x="1058449" y="1731636"/>
                </a:moveTo>
                <a:lnTo>
                  <a:pt x="1118804" y="1742829"/>
                </a:lnTo>
                <a:lnTo>
                  <a:pt x="1179387" y="1757380"/>
                </a:lnTo>
                <a:lnTo>
                  <a:pt x="1207843" y="1754583"/>
                </a:lnTo>
              </a:path>
            </a:pathLst>
          </a:custGeom>
          <a:ln w="47079">
            <a:solidFill>
              <a:srgbClr val="000000"/>
            </a:solidFill>
          </a:ln>
        </p:spPr>
        <p:txBody>
          <a:bodyPr wrap="square" lIns="0" tIns="0" rIns="0" bIns="0" rtlCol="0">
            <a:noAutofit/>
          </a:bodyPr>
          <a:lstStyle/>
          <a:p>
            <a:endParaRPr sz="1793"/>
          </a:p>
        </p:txBody>
      </p:sp>
      <p:sp>
        <p:nvSpPr>
          <p:cNvPr id="63" name="object 63"/>
          <p:cNvSpPr/>
          <p:nvPr/>
        </p:nvSpPr>
        <p:spPr>
          <a:xfrm>
            <a:off x="3120073" y="5939726"/>
            <a:ext cx="77736" cy="151672"/>
          </a:xfrm>
          <a:custGeom>
            <a:avLst/>
            <a:gdLst/>
            <a:ahLst/>
            <a:cxnLst/>
            <a:rect l="l" t="t" r="r" b="b"/>
            <a:pathLst>
              <a:path w="78024" h="152234">
                <a:moveTo>
                  <a:pt x="63337" y="0"/>
                </a:moveTo>
                <a:lnTo>
                  <a:pt x="71828" y="20163"/>
                </a:lnTo>
                <a:lnTo>
                  <a:pt x="78024" y="43105"/>
                </a:lnTo>
                <a:lnTo>
                  <a:pt x="74582" y="68848"/>
                </a:lnTo>
                <a:lnTo>
                  <a:pt x="63337" y="103548"/>
                </a:lnTo>
                <a:lnTo>
                  <a:pt x="51633" y="120887"/>
                </a:lnTo>
                <a:lnTo>
                  <a:pt x="28685" y="138248"/>
                </a:lnTo>
                <a:lnTo>
                  <a:pt x="0" y="152234"/>
                </a:lnTo>
              </a:path>
            </a:pathLst>
          </a:custGeom>
          <a:ln w="23534">
            <a:solidFill>
              <a:srgbClr val="000000"/>
            </a:solidFill>
          </a:ln>
        </p:spPr>
        <p:txBody>
          <a:bodyPr wrap="square" lIns="0" tIns="0" rIns="0" bIns="0" rtlCol="0">
            <a:noAutofit/>
          </a:bodyPr>
          <a:lstStyle/>
          <a:p>
            <a:endParaRPr sz="1793"/>
          </a:p>
        </p:txBody>
      </p:sp>
      <p:sp>
        <p:nvSpPr>
          <p:cNvPr id="64" name="object 64"/>
          <p:cNvSpPr/>
          <p:nvPr/>
        </p:nvSpPr>
        <p:spPr>
          <a:xfrm>
            <a:off x="3246281" y="5970958"/>
            <a:ext cx="63103" cy="117649"/>
          </a:xfrm>
          <a:custGeom>
            <a:avLst/>
            <a:gdLst/>
            <a:ahLst/>
            <a:cxnLst/>
            <a:rect l="l" t="t" r="r" b="b"/>
            <a:pathLst>
              <a:path w="63337" h="118085">
                <a:moveTo>
                  <a:pt x="43143" y="0"/>
                </a:moveTo>
                <a:lnTo>
                  <a:pt x="57600" y="29096"/>
                </a:lnTo>
                <a:lnTo>
                  <a:pt x="63337" y="46457"/>
                </a:lnTo>
                <a:lnTo>
                  <a:pt x="57600" y="66598"/>
                </a:lnTo>
                <a:lnTo>
                  <a:pt x="45896" y="83959"/>
                </a:lnTo>
                <a:lnTo>
                  <a:pt x="29144" y="97945"/>
                </a:lnTo>
                <a:lnTo>
                  <a:pt x="0" y="118085"/>
                </a:lnTo>
              </a:path>
            </a:pathLst>
          </a:custGeom>
          <a:ln w="23535">
            <a:solidFill>
              <a:srgbClr val="000000"/>
            </a:solidFill>
          </a:ln>
        </p:spPr>
        <p:txBody>
          <a:bodyPr wrap="square" lIns="0" tIns="0" rIns="0" bIns="0" rtlCol="0">
            <a:noAutofit/>
          </a:bodyPr>
          <a:lstStyle/>
          <a:p>
            <a:endParaRPr sz="1793"/>
          </a:p>
        </p:txBody>
      </p:sp>
      <p:sp>
        <p:nvSpPr>
          <p:cNvPr id="65" name="object 65"/>
          <p:cNvSpPr/>
          <p:nvPr/>
        </p:nvSpPr>
        <p:spPr>
          <a:xfrm>
            <a:off x="2347027" y="5603503"/>
            <a:ext cx="112191" cy="289959"/>
          </a:xfrm>
          <a:custGeom>
            <a:avLst/>
            <a:gdLst/>
            <a:ahLst/>
            <a:cxnLst/>
            <a:rect l="l" t="t" r="r" b="b"/>
            <a:pathLst>
              <a:path w="112607" h="291033">
                <a:moveTo>
                  <a:pt x="112607" y="0"/>
                </a:moveTo>
                <a:lnTo>
                  <a:pt x="77863" y="31898"/>
                </a:lnTo>
                <a:lnTo>
                  <a:pt x="43143" y="74980"/>
                </a:lnTo>
                <a:lnTo>
                  <a:pt x="22971" y="115283"/>
                </a:lnTo>
                <a:lnTo>
                  <a:pt x="8949" y="144380"/>
                </a:lnTo>
                <a:lnTo>
                  <a:pt x="0" y="179080"/>
                </a:lnTo>
                <a:lnTo>
                  <a:pt x="0" y="210427"/>
                </a:lnTo>
                <a:lnTo>
                  <a:pt x="8949" y="245127"/>
                </a:lnTo>
                <a:lnTo>
                  <a:pt x="31921" y="291033"/>
                </a:lnTo>
              </a:path>
            </a:pathLst>
          </a:custGeom>
          <a:ln w="23533">
            <a:solidFill>
              <a:srgbClr val="000000"/>
            </a:solidFill>
          </a:ln>
        </p:spPr>
        <p:txBody>
          <a:bodyPr wrap="square" lIns="0" tIns="0" rIns="0" bIns="0" rtlCol="0">
            <a:noAutofit/>
          </a:bodyPr>
          <a:lstStyle/>
          <a:p>
            <a:endParaRPr sz="1793"/>
          </a:p>
        </p:txBody>
      </p:sp>
      <p:sp>
        <p:nvSpPr>
          <p:cNvPr id="66" name="object 66"/>
          <p:cNvSpPr/>
          <p:nvPr/>
        </p:nvSpPr>
        <p:spPr>
          <a:xfrm>
            <a:off x="1545446" y="1628789"/>
            <a:ext cx="698304" cy="600145"/>
          </a:xfrm>
          <a:custGeom>
            <a:avLst/>
            <a:gdLst/>
            <a:ahLst/>
            <a:cxnLst/>
            <a:rect l="l" t="t" r="r" b="b"/>
            <a:pathLst>
              <a:path w="700890" h="602368">
                <a:moveTo>
                  <a:pt x="542339" y="596168"/>
                </a:moveTo>
                <a:lnTo>
                  <a:pt x="700890" y="544497"/>
                </a:lnTo>
                <a:lnTo>
                  <a:pt x="455503" y="0"/>
                </a:lnTo>
                <a:lnTo>
                  <a:pt x="403938" y="0"/>
                </a:lnTo>
                <a:lnTo>
                  <a:pt x="265559" y="22964"/>
                </a:lnTo>
                <a:lnTo>
                  <a:pt x="239237" y="34676"/>
                </a:lnTo>
                <a:lnTo>
                  <a:pt x="268358" y="121024"/>
                </a:lnTo>
                <a:lnTo>
                  <a:pt x="225215" y="121024"/>
                </a:lnTo>
                <a:lnTo>
                  <a:pt x="207843" y="129292"/>
                </a:lnTo>
                <a:lnTo>
                  <a:pt x="190494" y="250776"/>
                </a:lnTo>
                <a:lnTo>
                  <a:pt x="161901" y="241820"/>
                </a:lnTo>
                <a:lnTo>
                  <a:pt x="89636" y="276497"/>
                </a:lnTo>
                <a:lnTo>
                  <a:pt x="14572" y="336894"/>
                </a:lnTo>
                <a:lnTo>
                  <a:pt x="0" y="397522"/>
                </a:lnTo>
                <a:lnTo>
                  <a:pt x="17371" y="455163"/>
                </a:lnTo>
                <a:lnTo>
                  <a:pt x="49293" y="489840"/>
                </a:lnTo>
                <a:lnTo>
                  <a:pt x="75064" y="509820"/>
                </a:lnTo>
                <a:lnTo>
                  <a:pt x="118207" y="498108"/>
                </a:lnTo>
                <a:lnTo>
                  <a:pt x="170323" y="492596"/>
                </a:lnTo>
                <a:lnTo>
                  <a:pt x="216265" y="500863"/>
                </a:lnTo>
                <a:lnTo>
                  <a:pt x="265559" y="515561"/>
                </a:lnTo>
                <a:lnTo>
                  <a:pt x="317101" y="544497"/>
                </a:lnTo>
                <a:lnTo>
                  <a:pt x="378166" y="602368"/>
                </a:lnTo>
                <a:lnTo>
                  <a:pt x="542339" y="596168"/>
                </a:lnTo>
                <a:close/>
              </a:path>
            </a:pathLst>
          </a:custGeom>
          <a:solidFill>
            <a:srgbClr val="FFFFFF"/>
          </a:solidFill>
        </p:spPr>
        <p:txBody>
          <a:bodyPr wrap="square" lIns="0" tIns="0" rIns="0" bIns="0" rtlCol="0">
            <a:noAutofit/>
          </a:bodyPr>
          <a:lstStyle/>
          <a:p>
            <a:endParaRPr sz="1793"/>
          </a:p>
        </p:txBody>
      </p:sp>
      <p:sp>
        <p:nvSpPr>
          <p:cNvPr id="67" name="object 67"/>
          <p:cNvSpPr/>
          <p:nvPr/>
        </p:nvSpPr>
        <p:spPr>
          <a:xfrm>
            <a:off x="1545446" y="1628789"/>
            <a:ext cx="698304" cy="600145"/>
          </a:xfrm>
          <a:custGeom>
            <a:avLst/>
            <a:gdLst/>
            <a:ahLst/>
            <a:cxnLst/>
            <a:rect l="l" t="t" r="r" b="b"/>
            <a:pathLst>
              <a:path w="700890" h="602368">
                <a:moveTo>
                  <a:pt x="542339" y="596168"/>
                </a:moveTo>
                <a:lnTo>
                  <a:pt x="700890" y="544497"/>
                </a:lnTo>
                <a:lnTo>
                  <a:pt x="455503" y="0"/>
                </a:lnTo>
                <a:lnTo>
                  <a:pt x="403938" y="0"/>
                </a:lnTo>
                <a:lnTo>
                  <a:pt x="265559" y="22964"/>
                </a:lnTo>
                <a:lnTo>
                  <a:pt x="239237" y="34676"/>
                </a:lnTo>
                <a:lnTo>
                  <a:pt x="268358" y="121024"/>
                </a:lnTo>
                <a:lnTo>
                  <a:pt x="225215" y="121024"/>
                </a:lnTo>
                <a:lnTo>
                  <a:pt x="207843" y="129292"/>
                </a:lnTo>
                <a:lnTo>
                  <a:pt x="190494" y="250776"/>
                </a:lnTo>
              </a:path>
              <a:path w="700890" h="602368">
                <a:moveTo>
                  <a:pt x="190494" y="250776"/>
                </a:moveTo>
                <a:lnTo>
                  <a:pt x="161901" y="241820"/>
                </a:lnTo>
                <a:lnTo>
                  <a:pt x="89636" y="276497"/>
                </a:lnTo>
                <a:lnTo>
                  <a:pt x="14572" y="336894"/>
                </a:lnTo>
                <a:lnTo>
                  <a:pt x="0" y="397522"/>
                </a:lnTo>
                <a:lnTo>
                  <a:pt x="17371" y="455163"/>
                </a:lnTo>
                <a:lnTo>
                  <a:pt x="49293" y="489840"/>
                </a:lnTo>
                <a:lnTo>
                  <a:pt x="75064" y="509820"/>
                </a:lnTo>
                <a:lnTo>
                  <a:pt x="118207" y="498108"/>
                </a:lnTo>
                <a:lnTo>
                  <a:pt x="170323" y="492596"/>
                </a:lnTo>
              </a:path>
              <a:path w="700890" h="602368">
                <a:moveTo>
                  <a:pt x="170323" y="492596"/>
                </a:moveTo>
                <a:lnTo>
                  <a:pt x="216265" y="500863"/>
                </a:lnTo>
                <a:lnTo>
                  <a:pt x="265559" y="515561"/>
                </a:lnTo>
                <a:lnTo>
                  <a:pt x="317101" y="544497"/>
                </a:lnTo>
              </a:path>
              <a:path w="700890" h="602368">
                <a:moveTo>
                  <a:pt x="317101" y="544497"/>
                </a:moveTo>
                <a:lnTo>
                  <a:pt x="378166" y="602368"/>
                </a:lnTo>
                <a:lnTo>
                  <a:pt x="542339" y="596168"/>
                </a:lnTo>
              </a:path>
            </a:pathLst>
          </a:custGeom>
          <a:ln w="47079">
            <a:solidFill>
              <a:srgbClr val="000000"/>
            </a:solidFill>
          </a:ln>
        </p:spPr>
        <p:txBody>
          <a:bodyPr wrap="square" lIns="0" tIns="0" rIns="0" bIns="0" rtlCol="0">
            <a:noAutofit/>
          </a:bodyPr>
          <a:lstStyle/>
          <a:p>
            <a:endParaRPr sz="1793"/>
          </a:p>
        </p:txBody>
      </p:sp>
      <p:sp>
        <p:nvSpPr>
          <p:cNvPr id="68" name="object 68"/>
          <p:cNvSpPr/>
          <p:nvPr/>
        </p:nvSpPr>
        <p:spPr>
          <a:xfrm>
            <a:off x="1499674" y="1803821"/>
            <a:ext cx="723980" cy="223767"/>
          </a:xfrm>
          <a:custGeom>
            <a:avLst/>
            <a:gdLst/>
            <a:ahLst/>
            <a:cxnLst/>
            <a:rect l="l" t="t" r="r" b="b"/>
            <a:pathLst>
              <a:path w="726661" h="224596">
                <a:moveTo>
                  <a:pt x="507596" y="156887"/>
                </a:moveTo>
                <a:lnTo>
                  <a:pt x="242036" y="74808"/>
                </a:lnTo>
              </a:path>
              <a:path w="726661" h="224596">
                <a:moveTo>
                  <a:pt x="242036" y="74809"/>
                </a:moveTo>
                <a:lnTo>
                  <a:pt x="507596" y="156888"/>
                </a:lnTo>
              </a:path>
            </a:pathLst>
          </a:custGeom>
          <a:ln w="23539">
            <a:solidFill>
              <a:srgbClr val="000000"/>
            </a:solidFill>
          </a:ln>
        </p:spPr>
        <p:txBody>
          <a:bodyPr wrap="square" lIns="0" tIns="0" rIns="0" bIns="0" rtlCol="0">
            <a:noAutofit/>
          </a:bodyPr>
          <a:lstStyle/>
          <a:p>
            <a:endParaRPr sz="1793"/>
          </a:p>
        </p:txBody>
      </p:sp>
      <p:sp>
        <p:nvSpPr>
          <p:cNvPr id="69" name="object 69"/>
          <p:cNvSpPr/>
          <p:nvPr/>
        </p:nvSpPr>
        <p:spPr>
          <a:xfrm>
            <a:off x="1634753" y="1717564"/>
            <a:ext cx="525820" cy="86258"/>
          </a:xfrm>
          <a:custGeom>
            <a:avLst/>
            <a:gdLst/>
            <a:ahLst/>
            <a:cxnLst/>
            <a:rect l="l" t="t" r="r" b="b"/>
            <a:pathLst>
              <a:path w="527767" h="86577">
                <a:moveTo>
                  <a:pt x="374818" y="61487"/>
                </a:moveTo>
                <a:lnTo>
                  <a:pt x="175922" y="28859"/>
                </a:lnTo>
              </a:path>
              <a:path w="527767" h="86577">
                <a:moveTo>
                  <a:pt x="175922" y="28860"/>
                </a:moveTo>
                <a:lnTo>
                  <a:pt x="374818" y="61487"/>
                </a:lnTo>
              </a:path>
            </a:pathLst>
          </a:custGeom>
          <a:ln w="23539">
            <a:solidFill>
              <a:srgbClr val="000000"/>
            </a:solidFill>
          </a:ln>
        </p:spPr>
        <p:txBody>
          <a:bodyPr wrap="square" lIns="0" tIns="0" rIns="0" bIns="0" rtlCol="0">
            <a:noAutofit/>
          </a:bodyPr>
          <a:lstStyle/>
          <a:p>
            <a:endParaRPr sz="1793"/>
          </a:p>
        </p:txBody>
      </p:sp>
      <p:sp>
        <p:nvSpPr>
          <p:cNvPr id="70" name="object 70"/>
          <p:cNvSpPr/>
          <p:nvPr/>
        </p:nvSpPr>
        <p:spPr>
          <a:xfrm>
            <a:off x="1938978" y="1835167"/>
            <a:ext cx="270157" cy="402003"/>
          </a:xfrm>
          <a:custGeom>
            <a:avLst/>
            <a:gdLst/>
            <a:ahLst/>
            <a:cxnLst/>
            <a:rect l="l" t="t" r="r" b="b"/>
            <a:pathLst>
              <a:path w="271158" h="403492">
                <a:moveTo>
                  <a:pt x="271158" y="360318"/>
                </a:moveTo>
                <a:lnTo>
                  <a:pt x="141752" y="0"/>
                </a:lnTo>
                <a:lnTo>
                  <a:pt x="0" y="34676"/>
                </a:lnTo>
                <a:lnTo>
                  <a:pt x="112607" y="403492"/>
                </a:lnTo>
                <a:lnTo>
                  <a:pt x="271158" y="360318"/>
                </a:lnTo>
                <a:close/>
              </a:path>
            </a:pathLst>
          </a:custGeom>
          <a:solidFill>
            <a:srgbClr val="DFDFFF"/>
          </a:solidFill>
        </p:spPr>
        <p:txBody>
          <a:bodyPr wrap="square" lIns="0" tIns="0" rIns="0" bIns="0" rtlCol="0">
            <a:noAutofit/>
          </a:bodyPr>
          <a:lstStyle/>
          <a:p>
            <a:endParaRPr sz="1793"/>
          </a:p>
        </p:txBody>
      </p:sp>
      <p:sp>
        <p:nvSpPr>
          <p:cNvPr id="71" name="object 71"/>
          <p:cNvSpPr/>
          <p:nvPr/>
        </p:nvSpPr>
        <p:spPr>
          <a:xfrm>
            <a:off x="1938978" y="1835167"/>
            <a:ext cx="270157" cy="402003"/>
          </a:xfrm>
          <a:custGeom>
            <a:avLst/>
            <a:gdLst/>
            <a:ahLst/>
            <a:cxnLst/>
            <a:rect l="l" t="t" r="r" b="b"/>
            <a:pathLst>
              <a:path w="271158" h="403492">
                <a:moveTo>
                  <a:pt x="271158" y="360318"/>
                </a:moveTo>
                <a:lnTo>
                  <a:pt x="141752" y="0"/>
                </a:lnTo>
                <a:lnTo>
                  <a:pt x="0" y="34676"/>
                </a:lnTo>
                <a:lnTo>
                  <a:pt x="112607" y="403492"/>
                </a:lnTo>
                <a:lnTo>
                  <a:pt x="271158" y="360318"/>
                </a:lnTo>
              </a:path>
            </a:pathLst>
          </a:custGeom>
          <a:ln w="47073">
            <a:solidFill>
              <a:srgbClr val="000000"/>
            </a:solidFill>
          </a:ln>
        </p:spPr>
        <p:txBody>
          <a:bodyPr wrap="square" lIns="0" tIns="0" rIns="0" bIns="0" rtlCol="0">
            <a:noAutofit/>
          </a:bodyPr>
          <a:lstStyle/>
          <a:p>
            <a:endParaRPr sz="1793"/>
          </a:p>
        </p:txBody>
      </p:sp>
      <p:sp>
        <p:nvSpPr>
          <p:cNvPr id="72" name="object 72"/>
          <p:cNvSpPr/>
          <p:nvPr/>
        </p:nvSpPr>
        <p:spPr>
          <a:xfrm>
            <a:off x="1847431" y="1944535"/>
            <a:ext cx="266820" cy="358531"/>
          </a:xfrm>
          <a:custGeom>
            <a:avLst/>
            <a:gdLst/>
            <a:ahLst/>
            <a:cxnLst/>
            <a:rect l="l" t="t" r="r" b="b"/>
            <a:pathLst>
              <a:path w="267808" h="359859">
                <a:moveTo>
                  <a:pt x="118207" y="354118"/>
                </a:moveTo>
                <a:lnTo>
                  <a:pt x="204493" y="328397"/>
                </a:lnTo>
                <a:lnTo>
                  <a:pt x="239237" y="285453"/>
                </a:lnTo>
                <a:lnTo>
                  <a:pt x="267808" y="72109"/>
                </a:lnTo>
                <a:lnTo>
                  <a:pt x="204493" y="45700"/>
                </a:lnTo>
                <a:lnTo>
                  <a:pt x="169749" y="0"/>
                </a:lnTo>
                <a:lnTo>
                  <a:pt x="86286" y="2755"/>
                </a:lnTo>
                <a:lnTo>
                  <a:pt x="34170" y="72109"/>
                </a:lnTo>
                <a:lnTo>
                  <a:pt x="25771" y="106327"/>
                </a:lnTo>
                <a:lnTo>
                  <a:pt x="34170" y="141004"/>
                </a:lnTo>
                <a:lnTo>
                  <a:pt x="77863" y="192904"/>
                </a:lnTo>
                <a:lnTo>
                  <a:pt x="25771" y="244575"/>
                </a:lnTo>
                <a:lnTo>
                  <a:pt x="0" y="285453"/>
                </a:lnTo>
                <a:lnTo>
                  <a:pt x="13998" y="325641"/>
                </a:lnTo>
                <a:lnTo>
                  <a:pt x="40343" y="359859"/>
                </a:lnTo>
                <a:lnTo>
                  <a:pt x="118207" y="354118"/>
                </a:lnTo>
                <a:close/>
              </a:path>
            </a:pathLst>
          </a:custGeom>
          <a:solidFill>
            <a:srgbClr val="FFFFFF"/>
          </a:solidFill>
        </p:spPr>
        <p:txBody>
          <a:bodyPr wrap="square" lIns="0" tIns="0" rIns="0" bIns="0" rtlCol="0">
            <a:noAutofit/>
          </a:bodyPr>
          <a:lstStyle/>
          <a:p>
            <a:endParaRPr sz="1793"/>
          </a:p>
        </p:txBody>
      </p:sp>
      <p:sp>
        <p:nvSpPr>
          <p:cNvPr id="73" name="object 73"/>
          <p:cNvSpPr/>
          <p:nvPr/>
        </p:nvSpPr>
        <p:spPr>
          <a:xfrm>
            <a:off x="1847431" y="1944535"/>
            <a:ext cx="266820" cy="358531"/>
          </a:xfrm>
          <a:custGeom>
            <a:avLst/>
            <a:gdLst/>
            <a:ahLst/>
            <a:cxnLst/>
            <a:rect l="l" t="t" r="r" b="b"/>
            <a:pathLst>
              <a:path w="267808" h="359859">
                <a:moveTo>
                  <a:pt x="118207" y="354118"/>
                </a:moveTo>
                <a:lnTo>
                  <a:pt x="204493" y="328397"/>
                </a:lnTo>
                <a:lnTo>
                  <a:pt x="239237" y="285453"/>
                </a:lnTo>
                <a:lnTo>
                  <a:pt x="267808" y="72109"/>
                </a:lnTo>
                <a:lnTo>
                  <a:pt x="204493" y="45700"/>
                </a:lnTo>
                <a:lnTo>
                  <a:pt x="169749" y="0"/>
                </a:lnTo>
                <a:lnTo>
                  <a:pt x="86286" y="2755"/>
                </a:lnTo>
                <a:lnTo>
                  <a:pt x="34170" y="72109"/>
                </a:lnTo>
                <a:lnTo>
                  <a:pt x="25771" y="106327"/>
                </a:lnTo>
                <a:lnTo>
                  <a:pt x="34170" y="141004"/>
                </a:lnTo>
                <a:lnTo>
                  <a:pt x="77863" y="192904"/>
                </a:lnTo>
                <a:lnTo>
                  <a:pt x="25771" y="244575"/>
                </a:lnTo>
              </a:path>
              <a:path w="267808" h="359859">
                <a:moveTo>
                  <a:pt x="25771" y="244575"/>
                </a:moveTo>
                <a:lnTo>
                  <a:pt x="0" y="285453"/>
                </a:lnTo>
                <a:lnTo>
                  <a:pt x="13998" y="325641"/>
                </a:lnTo>
                <a:lnTo>
                  <a:pt x="40343" y="359859"/>
                </a:lnTo>
                <a:lnTo>
                  <a:pt x="118207" y="354118"/>
                </a:lnTo>
              </a:path>
            </a:pathLst>
          </a:custGeom>
          <a:ln w="47079">
            <a:solidFill>
              <a:srgbClr val="000000"/>
            </a:solidFill>
          </a:ln>
        </p:spPr>
        <p:txBody>
          <a:bodyPr wrap="square" lIns="0" tIns="0" rIns="0" bIns="0" rtlCol="0">
            <a:noAutofit/>
          </a:bodyPr>
          <a:lstStyle/>
          <a:p>
            <a:endParaRPr sz="1793"/>
          </a:p>
        </p:txBody>
      </p:sp>
      <p:sp>
        <p:nvSpPr>
          <p:cNvPr id="74" name="object 74"/>
          <p:cNvSpPr/>
          <p:nvPr/>
        </p:nvSpPr>
        <p:spPr>
          <a:xfrm>
            <a:off x="1873108" y="1244173"/>
            <a:ext cx="617914" cy="671760"/>
          </a:xfrm>
          <a:custGeom>
            <a:avLst/>
            <a:gdLst/>
            <a:ahLst/>
            <a:cxnLst/>
            <a:rect l="l" t="t" r="r" b="b"/>
            <a:pathLst>
              <a:path w="620203" h="674248">
                <a:moveTo>
                  <a:pt x="178722" y="671033"/>
                </a:moveTo>
                <a:lnTo>
                  <a:pt x="256609" y="645313"/>
                </a:lnTo>
                <a:lnTo>
                  <a:pt x="620203" y="213114"/>
                </a:lnTo>
                <a:lnTo>
                  <a:pt x="550739" y="129751"/>
                </a:lnTo>
                <a:lnTo>
                  <a:pt x="507596" y="54656"/>
                </a:lnTo>
                <a:lnTo>
                  <a:pt x="550739" y="8956"/>
                </a:lnTo>
                <a:lnTo>
                  <a:pt x="484624" y="0"/>
                </a:lnTo>
                <a:lnTo>
                  <a:pt x="447081" y="2755"/>
                </a:lnTo>
                <a:lnTo>
                  <a:pt x="420759" y="25720"/>
                </a:lnTo>
                <a:lnTo>
                  <a:pt x="412360" y="51900"/>
                </a:lnTo>
                <a:lnTo>
                  <a:pt x="411624" y="54656"/>
                </a:lnTo>
                <a:lnTo>
                  <a:pt x="403960" y="83362"/>
                </a:lnTo>
                <a:lnTo>
                  <a:pt x="328873" y="83362"/>
                </a:lnTo>
                <a:lnTo>
                  <a:pt x="298616" y="87840"/>
                </a:lnTo>
                <a:lnTo>
                  <a:pt x="268358" y="92318"/>
                </a:lnTo>
                <a:lnTo>
                  <a:pt x="245112" y="102308"/>
                </a:lnTo>
                <a:lnTo>
                  <a:pt x="221865" y="112298"/>
                </a:lnTo>
                <a:lnTo>
                  <a:pt x="204493" y="155472"/>
                </a:lnTo>
                <a:lnTo>
                  <a:pt x="196094" y="238834"/>
                </a:lnTo>
                <a:lnTo>
                  <a:pt x="112607" y="195890"/>
                </a:lnTo>
                <a:lnTo>
                  <a:pt x="60514" y="178437"/>
                </a:lnTo>
                <a:lnTo>
                  <a:pt x="40343" y="178437"/>
                </a:lnTo>
                <a:lnTo>
                  <a:pt x="14572" y="290964"/>
                </a:lnTo>
                <a:lnTo>
                  <a:pt x="0" y="411760"/>
                </a:lnTo>
                <a:lnTo>
                  <a:pt x="34743" y="515331"/>
                </a:lnTo>
                <a:lnTo>
                  <a:pt x="112607" y="639571"/>
                </a:lnTo>
                <a:lnTo>
                  <a:pt x="129979" y="665292"/>
                </a:lnTo>
                <a:lnTo>
                  <a:pt x="152951" y="674248"/>
                </a:lnTo>
                <a:lnTo>
                  <a:pt x="178722" y="671033"/>
                </a:lnTo>
                <a:close/>
              </a:path>
            </a:pathLst>
          </a:custGeom>
          <a:solidFill>
            <a:srgbClr val="FFFFFF"/>
          </a:solidFill>
        </p:spPr>
        <p:txBody>
          <a:bodyPr wrap="square" lIns="0" tIns="0" rIns="0" bIns="0" rtlCol="0">
            <a:noAutofit/>
          </a:bodyPr>
          <a:lstStyle/>
          <a:p>
            <a:endParaRPr sz="1793"/>
          </a:p>
        </p:txBody>
      </p:sp>
      <p:sp>
        <p:nvSpPr>
          <p:cNvPr id="75" name="object 75"/>
          <p:cNvSpPr/>
          <p:nvPr/>
        </p:nvSpPr>
        <p:spPr>
          <a:xfrm>
            <a:off x="1873108" y="1244173"/>
            <a:ext cx="617914" cy="671760"/>
          </a:xfrm>
          <a:custGeom>
            <a:avLst/>
            <a:gdLst/>
            <a:ahLst/>
            <a:cxnLst/>
            <a:rect l="l" t="t" r="r" b="b"/>
            <a:pathLst>
              <a:path w="620203" h="674248">
                <a:moveTo>
                  <a:pt x="178722" y="671033"/>
                </a:moveTo>
                <a:lnTo>
                  <a:pt x="256609" y="645313"/>
                </a:lnTo>
              </a:path>
              <a:path w="620203" h="674248">
                <a:moveTo>
                  <a:pt x="256609" y="645313"/>
                </a:moveTo>
                <a:lnTo>
                  <a:pt x="620203" y="213114"/>
                </a:lnTo>
                <a:lnTo>
                  <a:pt x="550739" y="129751"/>
                </a:lnTo>
                <a:lnTo>
                  <a:pt x="507596" y="54656"/>
                </a:lnTo>
                <a:lnTo>
                  <a:pt x="550739" y="8956"/>
                </a:lnTo>
                <a:lnTo>
                  <a:pt x="484624" y="0"/>
                </a:lnTo>
                <a:lnTo>
                  <a:pt x="447081" y="2755"/>
                </a:lnTo>
              </a:path>
              <a:path w="620203" h="674248">
                <a:moveTo>
                  <a:pt x="447081" y="2755"/>
                </a:moveTo>
                <a:lnTo>
                  <a:pt x="420759" y="25720"/>
                </a:lnTo>
                <a:lnTo>
                  <a:pt x="412360" y="51900"/>
                </a:lnTo>
                <a:lnTo>
                  <a:pt x="411624" y="54656"/>
                </a:lnTo>
                <a:lnTo>
                  <a:pt x="403960" y="83362"/>
                </a:lnTo>
                <a:lnTo>
                  <a:pt x="328873" y="83362"/>
                </a:lnTo>
                <a:lnTo>
                  <a:pt x="298616" y="87840"/>
                </a:lnTo>
                <a:lnTo>
                  <a:pt x="268358" y="92318"/>
                </a:lnTo>
                <a:lnTo>
                  <a:pt x="245112" y="102308"/>
                </a:lnTo>
                <a:lnTo>
                  <a:pt x="221865" y="112298"/>
                </a:lnTo>
                <a:lnTo>
                  <a:pt x="204493" y="155472"/>
                </a:lnTo>
                <a:lnTo>
                  <a:pt x="196094" y="238834"/>
                </a:lnTo>
                <a:lnTo>
                  <a:pt x="112607" y="195890"/>
                </a:lnTo>
                <a:lnTo>
                  <a:pt x="60514" y="178437"/>
                </a:lnTo>
                <a:lnTo>
                  <a:pt x="40343" y="178437"/>
                </a:lnTo>
                <a:lnTo>
                  <a:pt x="14572" y="290964"/>
                </a:lnTo>
                <a:lnTo>
                  <a:pt x="0" y="411760"/>
                </a:lnTo>
                <a:lnTo>
                  <a:pt x="34743" y="515331"/>
                </a:lnTo>
              </a:path>
              <a:path w="620203" h="674248">
                <a:moveTo>
                  <a:pt x="34743" y="515331"/>
                </a:moveTo>
                <a:lnTo>
                  <a:pt x="112607" y="639571"/>
                </a:lnTo>
                <a:lnTo>
                  <a:pt x="129979" y="665292"/>
                </a:lnTo>
                <a:lnTo>
                  <a:pt x="152951" y="674248"/>
                </a:lnTo>
                <a:lnTo>
                  <a:pt x="178722" y="671033"/>
                </a:lnTo>
              </a:path>
            </a:pathLst>
          </a:custGeom>
          <a:ln w="47079">
            <a:solidFill>
              <a:srgbClr val="000000"/>
            </a:solidFill>
          </a:ln>
        </p:spPr>
        <p:txBody>
          <a:bodyPr wrap="square" lIns="0" tIns="0" rIns="0" bIns="0" rtlCol="0">
            <a:noAutofit/>
          </a:bodyPr>
          <a:lstStyle/>
          <a:p>
            <a:endParaRPr sz="1793"/>
          </a:p>
        </p:txBody>
      </p:sp>
      <p:sp>
        <p:nvSpPr>
          <p:cNvPr id="76" name="object 76"/>
          <p:cNvSpPr/>
          <p:nvPr/>
        </p:nvSpPr>
        <p:spPr>
          <a:xfrm>
            <a:off x="2637282" y="882667"/>
            <a:ext cx="1200712" cy="1650114"/>
          </a:xfrm>
          <a:custGeom>
            <a:avLst/>
            <a:gdLst/>
            <a:ahLst/>
            <a:cxnLst/>
            <a:rect l="l" t="t" r="r" b="b"/>
            <a:pathLst>
              <a:path w="1205159" h="1656226">
                <a:moveTo>
                  <a:pt x="674591" y="1497769"/>
                </a:moveTo>
                <a:lnTo>
                  <a:pt x="674591" y="1437371"/>
                </a:lnTo>
                <a:lnTo>
                  <a:pt x="645906" y="1365032"/>
                </a:lnTo>
                <a:lnTo>
                  <a:pt x="596796" y="1255949"/>
                </a:lnTo>
                <a:lnTo>
                  <a:pt x="582568" y="1158118"/>
                </a:lnTo>
                <a:lnTo>
                  <a:pt x="631448" y="1128953"/>
                </a:lnTo>
                <a:lnTo>
                  <a:pt x="683541" y="1146406"/>
                </a:lnTo>
                <a:lnTo>
                  <a:pt x="764319" y="1172127"/>
                </a:lnTo>
                <a:lnTo>
                  <a:pt x="882504" y="1163630"/>
                </a:lnTo>
                <a:lnTo>
                  <a:pt x="911677" y="1146406"/>
                </a:lnTo>
                <a:lnTo>
                  <a:pt x="960299" y="1117700"/>
                </a:lnTo>
                <a:lnTo>
                  <a:pt x="983567" y="1062929"/>
                </a:lnTo>
                <a:lnTo>
                  <a:pt x="1000688" y="1022625"/>
                </a:lnTo>
                <a:lnTo>
                  <a:pt x="1043831" y="933062"/>
                </a:lnTo>
                <a:lnTo>
                  <a:pt x="1093170" y="846944"/>
                </a:lnTo>
                <a:lnTo>
                  <a:pt x="1139067" y="769093"/>
                </a:lnTo>
                <a:lnTo>
                  <a:pt x="1205159" y="691242"/>
                </a:lnTo>
                <a:lnTo>
                  <a:pt x="1156508" y="682286"/>
                </a:lnTo>
                <a:lnTo>
                  <a:pt x="1101432" y="665522"/>
                </a:lnTo>
                <a:lnTo>
                  <a:pt x="1043831" y="639342"/>
                </a:lnTo>
                <a:lnTo>
                  <a:pt x="1000688" y="604435"/>
                </a:lnTo>
                <a:lnTo>
                  <a:pt x="974756" y="570447"/>
                </a:lnTo>
                <a:lnTo>
                  <a:pt x="968973" y="552994"/>
                </a:lnTo>
                <a:lnTo>
                  <a:pt x="960299" y="526814"/>
                </a:lnTo>
                <a:lnTo>
                  <a:pt x="965807" y="498108"/>
                </a:lnTo>
                <a:lnTo>
                  <a:pt x="986001" y="463431"/>
                </a:lnTo>
                <a:lnTo>
                  <a:pt x="888011" y="388565"/>
                </a:lnTo>
                <a:lnTo>
                  <a:pt x="819166" y="354348"/>
                </a:lnTo>
                <a:lnTo>
                  <a:pt x="797250" y="352970"/>
                </a:lnTo>
                <a:lnTo>
                  <a:pt x="775335" y="351592"/>
                </a:lnTo>
                <a:lnTo>
                  <a:pt x="767073" y="293950"/>
                </a:lnTo>
                <a:lnTo>
                  <a:pt x="819166" y="189919"/>
                </a:lnTo>
                <a:lnTo>
                  <a:pt x="957545" y="106327"/>
                </a:lnTo>
                <a:lnTo>
                  <a:pt x="821920" y="112068"/>
                </a:lnTo>
                <a:lnTo>
                  <a:pt x="683541" y="172466"/>
                </a:lnTo>
                <a:lnTo>
                  <a:pt x="611254" y="262029"/>
                </a:lnTo>
                <a:lnTo>
                  <a:pt x="628694" y="189919"/>
                </a:lnTo>
                <a:lnTo>
                  <a:pt x="758582" y="0"/>
                </a:lnTo>
                <a:lnTo>
                  <a:pt x="605746" y="138248"/>
                </a:lnTo>
                <a:lnTo>
                  <a:pt x="622957" y="60627"/>
                </a:lnTo>
                <a:lnTo>
                  <a:pt x="648889" y="0"/>
                </a:lnTo>
                <a:lnTo>
                  <a:pt x="458188" y="184178"/>
                </a:lnTo>
                <a:lnTo>
                  <a:pt x="481365" y="68894"/>
                </a:lnTo>
                <a:lnTo>
                  <a:pt x="291330" y="172466"/>
                </a:lnTo>
                <a:lnTo>
                  <a:pt x="204493" y="296706"/>
                </a:lnTo>
                <a:lnTo>
                  <a:pt x="115407" y="425998"/>
                </a:lnTo>
                <a:lnTo>
                  <a:pt x="49293" y="552994"/>
                </a:lnTo>
                <a:lnTo>
                  <a:pt x="17371" y="656565"/>
                </a:lnTo>
                <a:lnTo>
                  <a:pt x="0" y="817779"/>
                </a:lnTo>
                <a:lnTo>
                  <a:pt x="8399" y="1103232"/>
                </a:lnTo>
                <a:lnTo>
                  <a:pt x="34743" y="1592843"/>
                </a:lnTo>
                <a:lnTo>
                  <a:pt x="622957" y="1656226"/>
                </a:lnTo>
                <a:lnTo>
                  <a:pt x="674591" y="1497769"/>
                </a:lnTo>
                <a:close/>
              </a:path>
            </a:pathLst>
          </a:custGeom>
          <a:solidFill>
            <a:srgbClr val="FFFFFF"/>
          </a:solidFill>
        </p:spPr>
        <p:txBody>
          <a:bodyPr wrap="square" lIns="0" tIns="0" rIns="0" bIns="0" rtlCol="0">
            <a:noAutofit/>
          </a:bodyPr>
          <a:lstStyle/>
          <a:p>
            <a:endParaRPr sz="1793"/>
          </a:p>
        </p:txBody>
      </p:sp>
      <p:sp>
        <p:nvSpPr>
          <p:cNvPr id="77" name="object 77"/>
          <p:cNvSpPr/>
          <p:nvPr/>
        </p:nvSpPr>
        <p:spPr>
          <a:xfrm>
            <a:off x="2637282" y="882667"/>
            <a:ext cx="1200712" cy="1650114"/>
          </a:xfrm>
          <a:custGeom>
            <a:avLst/>
            <a:gdLst/>
            <a:ahLst/>
            <a:cxnLst/>
            <a:rect l="l" t="t" r="r" b="b"/>
            <a:pathLst>
              <a:path w="1205159" h="1656226">
                <a:moveTo>
                  <a:pt x="674591" y="1497769"/>
                </a:moveTo>
                <a:lnTo>
                  <a:pt x="674591" y="1437371"/>
                </a:lnTo>
                <a:lnTo>
                  <a:pt x="645906" y="1365032"/>
                </a:lnTo>
                <a:lnTo>
                  <a:pt x="596796" y="1255949"/>
                </a:lnTo>
                <a:lnTo>
                  <a:pt x="582568" y="1158118"/>
                </a:lnTo>
                <a:lnTo>
                  <a:pt x="631448" y="1128953"/>
                </a:lnTo>
              </a:path>
              <a:path w="1205159" h="1656226">
                <a:moveTo>
                  <a:pt x="631448" y="1128953"/>
                </a:moveTo>
                <a:lnTo>
                  <a:pt x="683541" y="1146406"/>
                </a:lnTo>
                <a:lnTo>
                  <a:pt x="764319" y="1172127"/>
                </a:lnTo>
                <a:lnTo>
                  <a:pt x="882504" y="1163630"/>
                </a:lnTo>
                <a:lnTo>
                  <a:pt x="911677" y="1146406"/>
                </a:lnTo>
                <a:lnTo>
                  <a:pt x="960299" y="1117700"/>
                </a:lnTo>
                <a:lnTo>
                  <a:pt x="983567" y="1062929"/>
                </a:lnTo>
                <a:lnTo>
                  <a:pt x="1000688" y="1022625"/>
                </a:lnTo>
                <a:lnTo>
                  <a:pt x="1043831" y="933062"/>
                </a:lnTo>
              </a:path>
              <a:path w="1205159" h="1656226">
                <a:moveTo>
                  <a:pt x="1043831" y="933062"/>
                </a:moveTo>
                <a:lnTo>
                  <a:pt x="1093170" y="846944"/>
                </a:lnTo>
                <a:lnTo>
                  <a:pt x="1139067" y="769093"/>
                </a:lnTo>
                <a:lnTo>
                  <a:pt x="1205159" y="691242"/>
                </a:lnTo>
                <a:lnTo>
                  <a:pt x="1156508" y="682286"/>
                </a:lnTo>
              </a:path>
              <a:path w="1205159" h="1656226">
                <a:moveTo>
                  <a:pt x="1156508" y="682286"/>
                </a:moveTo>
                <a:lnTo>
                  <a:pt x="1101432" y="665522"/>
                </a:lnTo>
                <a:lnTo>
                  <a:pt x="1043831" y="639342"/>
                </a:lnTo>
                <a:lnTo>
                  <a:pt x="1000688" y="604435"/>
                </a:lnTo>
                <a:lnTo>
                  <a:pt x="974756" y="570447"/>
                </a:lnTo>
                <a:lnTo>
                  <a:pt x="968973" y="552994"/>
                </a:lnTo>
                <a:lnTo>
                  <a:pt x="960299" y="526814"/>
                </a:lnTo>
                <a:lnTo>
                  <a:pt x="965807" y="498108"/>
                </a:lnTo>
              </a:path>
              <a:path w="1205159" h="1656226">
                <a:moveTo>
                  <a:pt x="965807" y="498108"/>
                </a:moveTo>
                <a:lnTo>
                  <a:pt x="986001" y="463431"/>
                </a:lnTo>
                <a:lnTo>
                  <a:pt x="888011" y="388565"/>
                </a:lnTo>
                <a:lnTo>
                  <a:pt x="819166" y="354348"/>
                </a:lnTo>
                <a:lnTo>
                  <a:pt x="797250" y="352970"/>
                </a:lnTo>
                <a:lnTo>
                  <a:pt x="775335" y="351592"/>
                </a:lnTo>
                <a:lnTo>
                  <a:pt x="767073" y="293950"/>
                </a:lnTo>
              </a:path>
              <a:path w="1205159" h="1656226">
                <a:moveTo>
                  <a:pt x="767073" y="293950"/>
                </a:moveTo>
                <a:lnTo>
                  <a:pt x="819166" y="189919"/>
                </a:lnTo>
                <a:lnTo>
                  <a:pt x="957545" y="106327"/>
                </a:lnTo>
                <a:lnTo>
                  <a:pt x="821920" y="112068"/>
                </a:lnTo>
                <a:lnTo>
                  <a:pt x="683541" y="172466"/>
                </a:lnTo>
                <a:lnTo>
                  <a:pt x="611254" y="262029"/>
                </a:lnTo>
                <a:lnTo>
                  <a:pt x="628694" y="189919"/>
                </a:lnTo>
                <a:lnTo>
                  <a:pt x="758582" y="0"/>
                </a:lnTo>
                <a:lnTo>
                  <a:pt x="605746" y="138248"/>
                </a:lnTo>
                <a:lnTo>
                  <a:pt x="622957" y="60627"/>
                </a:lnTo>
                <a:lnTo>
                  <a:pt x="648889" y="0"/>
                </a:lnTo>
                <a:lnTo>
                  <a:pt x="458188" y="184178"/>
                </a:lnTo>
                <a:lnTo>
                  <a:pt x="481365" y="68894"/>
                </a:lnTo>
                <a:lnTo>
                  <a:pt x="291330" y="172466"/>
                </a:lnTo>
                <a:lnTo>
                  <a:pt x="204493" y="296706"/>
                </a:lnTo>
                <a:lnTo>
                  <a:pt x="115407" y="425998"/>
                </a:lnTo>
                <a:lnTo>
                  <a:pt x="49293" y="552994"/>
                </a:lnTo>
                <a:lnTo>
                  <a:pt x="17371" y="656565"/>
                </a:lnTo>
                <a:lnTo>
                  <a:pt x="0" y="817779"/>
                </a:lnTo>
                <a:lnTo>
                  <a:pt x="8399" y="1103232"/>
                </a:lnTo>
                <a:lnTo>
                  <a:pt x="34743" y="1592843"/>
                </a:lnTo>
                <a:lnTo>
                  <a:pt x="622957" y="1656226"/>
                </a:lnTo>
                <a:lnTo>
                  <a:pt x="674591" y="1497769"/>
                </a:lnTo>
              </a:path>
            </a:pathLst>
          </a:custGeom>
          <a:ln w="47079">
            <a:solidFill>
              <a:srgbClr val="000000"/>
            </a:solidFill>
          </a:ln>
        </p:spPr>
        <p:txBody>
          <a:bodyPr wrap="square" lIns="0" tIns="0" rIns="0" bIns="0" rtlCol="0">
            <a:noAutofit/>
          </a:bodyPr>
          <a:lstStyle/>
          <a:p>
            <a:endParaRPr sz="1793"/>
          </a:p>
        </p:txBody>
      </p:sp>
      <p:sp>
        <p:nvSpPr>
          <p:cNvPr id="78" name="object 78"/>
          <p:cNvSpPr/>
          <p:nvPr/>
        </p:nvSpPr>
        <p:spPr>
          <a:xfrm>
            <a:off x="3409756" y="1330432"/>
            <a:ext cx="189768" cy="48505"/>
          </a:xfrm>
          <a:custGeom>
            <a:avLst/>
            <a:gdLst/>
            <a:ahLst/>
            <a:cxnLst/>
            <a:rect l="l" t="t" r="r" b="b"/>
            <a:pathLst>
              <a:path w="190471" h="48685">
                <a:moveTo>
                  <a:pt x="190471" y="48685"/>
                </a:moveTo>
                <a:lnTo>
                  <a:pt x="155819" y="31461"/>
                </a:lnTo>
                <a:lnTo>
                  <a:pt x="112676" y="14008"/>
                </a:lnTo>
                <a:lnTo>
                  <a:pt x="78024" y="0"/>
                </a:lnTo>
                <a:lnTo>
                  <a:pt x="37635" y="8497"/>
                </a:lnTo>
                <a:lnTo>
                  <a:pt x="0" y="34217"/>
                </a:lnTo>
              </a:path>
            </a:pathLst>
          </a:custGeom>
          <a:ln w="23547">
            <a:solidFill>
              <a:srgbClr val="000000"/>
            </a:solidFill>
          </a:ln>
        </p:spPr>
        <p:txBody>
          <a:bodyPr wrap="square" lIns="0" tIns="0" rIns="0" bIns="0" rtlCol="0">
            <a:noAutofit/>
          </a:bodyPr>
          <a:lstStyle/>
          <a:p>
            <a:endParaRPr sz="1793"/>
          </a:p>
        </p:txBody>
      </p:sp>
      <p:sp>
        <p:nvSpPr>
          <p:cNvPr id="79" name="object 79"/>
          <p:cNvSpPr/>
          <p:nvPr/>
        </p:nvSpPr>
        <p:spPr>
          <a:xfrm>
            <a:off x="3163057" y="1562437"/>
            <a:ext cx="1439043" cy="806982"/>
          </a:xfrm>
          <a:custGeom>
            <a:avLst/>
            <a:gdLst/>
            <a:ahLst/>
            <a:cxnLst/>
            <a:rect l="l" t="t" r="r" b="b"/>
            <a:pathLst>
              <a:path w="1444373" h="809971">
                <a:moveTo>
                  <a:pt x="253809" y="792517"/>
                </a:moveTo>
                <a:lnTo>
                  <a:pt x="329497" y="775370"/>
                </a:lnTo>
                <a:lnTo>
                  <a:pt x="406875" y="757840"/>
                </a:lnTo>
                <a:lnTo>
                  <a:pt x="521617" y="732120"/>
                </a:lnTo>
                <a:lnTo>
                  <a:pt x="611345" y="691702"/>
                </a:lnTo>
                <a:lnTo>
                  <a:pt x="674683" y="657025"/>
                </a:lnTo>
                <a:lnTo>
                  <a:pt x="775426" y="720408"/>
                </a:lnTo>
                <a:lnTo>
                  <a:pt x="836010" y="766797"/>
                </a:lnTo>
                <a:lnTo>
                  <a:pt x="922755" y="714666"/>
                </a:lnTo>
                <a:lnTo>
                  <a:pt x="986093" y="671722"/>
                </a:lnTo>
                <a:lnTo>
                  <a:pt x="1069625" y="697443"/>
                </a:lnTo>
                <a:lnTo>
                  <a:pt x="1141913" y="729364"/>
                </a:lnTo>
                <a:lnTo>
                  <a:pt x="1208004" y="766797"/>
                </a:lnTo>
                <a:lnTo>
                  <a:pt x="1268588" y="792517"/>
                </a:lnTo>
                <a:lnTo>
                  <a:pt x="1320681" y="763352"/>
                </a:lnTo>
                <a:lnTo>
                  <a:pt x="1372774" y="700199"/>
                </a:lnTo>
                <a:lnTo>
                  <a:pt x="1424178" y="619592"/>
                </a:lnTo>
                <a:lnTo>
                  <a:pt x="1441619" y="550697"/>
                </a:lnTo>
                <a:lnTo>
                  <a:pt x="1444373" y="484099"/>
                </a:lnTo>
                <a:lnTo>
                  <a:pt x="1389526" y="495811"/>
                </a:lnTo>
                <a:lnTo>
                  <a:pt x="1340875" y="484099"/>
                </a:lnTo>
                <a:lnTo>
                  <a:pt x="1285799" y="458378"/>
                </a:lnTo>
                <a:lnTo>
                  <a:pt x="1208004" y="406248"/>
                </a:lnTo>
                <a:lnTo>
                  <a:pt x="1107031" y="337583"/>
                </a:lnTo>
                <a:lnTo>
                  <a:pt x="1009041" y="259732"/>
                </a:lnTo>
                <a:lnTo>
                  <a:pt x="940196" y="181881"/>
                </a:lnTo>
                <a:lnTo>
                  <a:pt x="873416" y="95074"/>
                </a:lnTo>
                <a:lnTo>
                  <a:pt x="822012" y="31921"/>
                </a:lnTo>
                <a:lnTo>
                  <a:pt x="757986" y="8956"/>
                </a:lnTo>
                <a:lnTo>
                  <a:pt x="663438" y="0"/>
                </a:lnTo>
                <a:lnTo>
                  <a:pt x="619607" y="86807"/>
                </a:lnTo>
                <a:lnTo>
                  <a:pt x="614006" y="95074"/>
                </a:lnTo>
                <a:lnTo>
                  <a:pt x="527813" y="222300"/>
                </a:lnTo>
                <a:lnTo>
                  <a:pt x="443822" y="368815"/>
                </a:lnTo>
                <a:lnTo>
                  <a:pt x="425690" y="380528"/>
                </a:lnTo>
                <a:lnTo>
                  <a:pt x="331834" y="441155"/>
                </a:lnTo>
                <a:lnTo>
                  <a:pt x="141132" y="380528"/>
                </a:lnTo>
                <a:lnTo>
                  <a:pt x="0" y="473076"/>
                </a:lnTo>
                <a:lnTo>
                  <a:pt x="20194" y="567462"/>
                </a:lnTo>
                <a:lnTo>
                  <a:pt x="60583" y="679990"/>
                </a:lnTo>
                <a:lnTo>
                  <a:pt x="80778" y="729364"/>
                </a:lnTo>
                <a:lnTo>
                  <a:pt x="138378" y="809971"/>
                </a:lnTo>
                <a:lnTo>
                  <a:pt x="253809" y="792517"/>
                </a:lnTo>
                <a:close/>
              </a:path>
            </a:pathLst>
          </a:custGeom>
          <a:solidFill>
            <a:srgbClr val="FF5F00"/>
          </a:solidFill>
        </p:spPr>
        <p:txBody>
          <a:bodyPr wrap="square" lIns="0" tIns="0" rIns="0" bIns="0" rtlCol="0">
            <a:noAutofit/>
          </a:bodyPr>
          <a:lstStyle/>
          <a:p>
            <a:endParaRPr sz="1793"/>
          </a:p>
        </p:txBody>
      </p:sp>
      <p:sp>
        <p:nvSpPr>
          <p:cNvPr id="80" name="object 80"/>
          <p:cNvSpPr/>
          <p:nvPr/>
        </p:nvSpPr>
        <p:spPr>
          <a:xfrm>
            <a:off x="3163057" y="1562437"/>
            <a:ext cx="1439043" cy="806982"/>
          </a:xfrm>
          <a:custGeom>
            <a:avLst/>
            <a:gdLst/>
            <a:ahLst/>
            <a:cxnLst/>
            <a:rect l="l" t="t" r="r" b="b"/>
            <a:pathLst>
              <a:path w="1444373" h="809971">
                <a:moveTo>
                  <a:pt x="253809" y="792517"/>
                </a:moveTo>
                <a:lnTo>
                  <a:pt x="329497" y="775370"/>
                </a:lnTo>
                <a:lnTo>
                  <a:pt x="406875" y="757840"/>
                </a:lnTo>
                <a:lnTo>
                  <a:pt x="521617" y="732120"/>
                </a:lnTo>
              </a:path>
              <a:path w="1444373" h="809971">
                <a:moveTo>
                  <a:pt x="521617" y="732120"/>
                </a:moveTo>
                <a:lnTo>
                  <a:pt x="611345" y="691702"/>
                </a:lnTo>
                <a:lnTo>
                  <a:pt x="674683" y="657025"/>
                </a:lnTo>
              </a:path>
              <a:path w="1444373" h="809971">
                <a:moveTo>
                  <a:pt x="674683" y="657025"/>
                </a:moveTo>
                <a:lnTo>
                  <a:pt x="775426" y="720408"/>
                </a:lnTo>
                <a:lnTo>
                  <a:pt x="836010" y="766797"/>
                </a:lnTo>
                <a:lnTo>
                  <a:pt x="922755" y="714666"/>
                </a:lnTo>
                <a:lnTo>
                  <a:pt x="986093" y="671722"/>
                </a:lnTo>
                <a:lnTo>
                  <a:pt x="1069625" y="697443"/>
                </a:lnTo>
                <a:lnTo>
                  <a:pt x="1141913" y="729364"/>
                </a:lnTo>
                <a:lnTo>
                  <a:pt x="1208004" y="766797"/>
                </a:lnTo>
                <a:lnTo>
                  <a:pt x="1268588" y="792517"/>
                </a:lnTo>
                <a:lnTo>
                  <a:pt x="1320681" y="763352"/>
                </a:lnTo>
                <a:lnTo>
                  <a:pt x="1372774" y="700199"/>
                </a:lnTo>
                <a:lnTo>
                  <a:pt x="1424178" y="619592"/>
                </a:lnTo>
                <a:lnTo>
                  <a:pt x="1441619" y="550697"/>
                </a:lnTo>
                <a:lnTo>
                  <a:pt x="1444373" y="484099"/>
                </a:lnTo>
                <a:lnTo>
                  <a:pt x="1389526" y="495811"/>
                </a:lnTo>
                <a:lnTo>
                  <a:pt x="1340875" y="484099"/>
                </a:lnTo>
                <a:lnTo>
                  <a:pt x="1285799" y="458378"/>
                </a:lnTo>
                <a:lnTo>
                  <a:pt x="1208004" y="406248"/>
                </a:lnTo>
                <a:lnTo>
                  <a:pt x="1107031" y="337583"/>
                </a:lnTo>
                <a:lnTo>
                  <a:pt x="1009041" y="259732"/>
                </a:lnTo>
                <a:lnTo>
                  <a:pt x="940196" y="181881"/>
                </a:lnTo>
                <a:lnTo>
                  <a:pt x="873416" y="95074"/>
                </a:lnTo>
                <a:lnTo>
                  <a:pt x="822012" y="31921"/>
                </a:lnTo>
                <a:lnTo>
                  <a:pt x="757986" y="8956"/>
                </a:lnTo>
                <a:lnTo>
                  <a:pt x="663438" y="0"/>
                </a:lnTo>
                <a:lnTo>
                  <a:pt x="619607" y="86807"/>
                </a:lnTo>
                <a:lnTo>
                  <a:pt x="614006" y="95074"/>
                </a:lnTo>
                <a:lnTo>
                  <a:pt x="527813" y="222300"/>
                </a:lnTo>
                <a:lnTo>
                  <a:pt x="443822" y="368815"/>
                </a:lnTo>
                <a:lnTo>
                  <a:pt x="425690" y="380528"/>
                </a:lnTo>
                <a:lnTo>
                  <a:pt x="331834" y="441155"/>
                </a:lnTo>
              </a:path>
              <a:path w="1444373" h="809971">
                <a:moveTo>
                  <a:pt x="331834" y="441155"/>
                </a:moveTo>
                <a:lnTo>
                  <a:pt x="141132" y="380528"/>
                </a:lnTo>
                <a:lnTo>
                  <a:pt x="0" y="473076"/>
                </a:lnTo>
                <a:lnTo>
                  <a:pt x="20194" y="567462"/>
                </a:lnTo>
                <a:lnTo>
                  <a:pt x="60583" y="679990"/>
                </a:lnTo>
                <a:lnTo>
                  <a:pt x="80778" y="729364"/>
                </a:lnTo>
                <a:lnTo>
                  <a:pt x="138378" y="809971"/>
                </a:lnTo>
                <a:lnTo>
                  <a:pt x="253809" y="792517"/>
                </a:lnTo>
              </a:path>
            </a:pathLst>
          </a:custGeom>
          <a:ln w="47079">
            <a:solidFill>
              <a:srgbClr val="000000"/>
            </a:solidFill>
          </a:ln>
        </p:spPr>
        <p:txBody>
          <a:bodyPr wrap="square" lIns="0" tIns="0" rIns="0" bIns="0" rtlCol="0">
            <a:noAutofit/>
          </a:bodyPr>
          <a:lstStyle/>
          <a:p>
            <a:endParaRPr sz="1793"/>
          </a:p>
        </p:txBody>
      </p:sp>
      <p:sp>
        <p:nvSpPr>
          <p:cNvPr id="81" name="object 81"/>
          <p:cNvSpPr/>
          <p:nvPr/>
        </p:nvSpPr>
        <p:spPr>
          <a:xfrm>
            <a:off x="3938366" y="1852328"/>
            <a:ext cx="117976" cy="86487"/>
          </a:xfrm>
          <a:custGeom>
            <a:avLst/>
            <a:gdLst/>
            <a:ahLst/>
            <a:cxnLst/>
            <a:rect l="l" t="t" r="r" b="b"/>
            <a:pathLst>
              <a:path w="118413" h="86807">
                <a:moveTo>
                  <a:pt x="23636" y="0"/>
                </a:moveTo>
                <a:lnTo>
                  <a:pt x="118413" y="54886"/>
                </a:lnTo>
                <a:lnTo>
                  <a:pt x="0" y="86807"/>
                </a:lnTo>
              </a:path>
            </a:pathLst>
          </a:custGeom>
          <a:ln w="23542">
            <a:solidFill>
              <a:srgbClr val="000000"/>
            </a:solidFill>
          </a:ln>
        </p:spPr>
        <p:txBody>
          <a:bodyPr wrap="square" lIns="0" tIns="0" rIns="0" bIns="0" rtlCol="0">
            <a:noAutofit/>
          </a:bodyPr>
          <a:lstStyle/>
          <a:p>
            <a:endParaRPr sz="1793"/>
          </a:p>
        </p:txBody>
      </p:sp>
      <p:sp>
        <p:nvSpPr>
          <p:cNvPr id="82" name="object 82"/>
          <p:cNvSpPr/>
          <p:nvPr/>
        </p:nvSpPr>
        <p:spPr>
          <a:xfrm>
            <a:off x="4289095" y="1987321"/>
            <a:ext cx="335868" cy="215302"/>
          </a:xfrm>
          <a:custGeom>
            <a:avLst/>
            <a:gdLst/>
            <a:ahLst/>
            <a:cxnLst/>
            <a:rect l="l" t="t" r="r" b="b"/>
            <a:pathLst>
              <a:path w="337112" h="216099">
                <a:moveTo>
                  <a:pt x="224374" y="72268"/>
                </a:moveTo>
                <a:lnTo>
                  <a:pt x="112447" y="144017"/>
                </a:lnTo>
              </a:path>
              <a:path w="337112" h="216099">
                <a:moveTo>
                  <a:pt x="112447" y="144017"/>
                </a:moveTo>
                <a:lnTo>
                  <a:pt x="224376" y="72268"/>
                </a:lnTo>
              </a:path>
            </a:pathLst>
          </a:custGeom>
          <a:ln w="23539">
            <a:solidFill>
              <a:srgbClr val="000000"/>
            </a:solidFill>
          </a:ln>
        </p:spPr>
        <p:txBody>
          <a:bodyPr wrap="square" lIns="0" tIns="0" rIns="0" bIns="0" rtlCol="0">
            <a:noAutofit/>
          </a:bodyPr>
          <a:lstStyle/>
          <a:p>
            <a:endParaRPr sz="1793"/>
          </a:p>
        </p:txBody>
      </p:sp>
      <p:sp>
        <p:nvSpPr>
          <p:cNvPr id="83" name="object 83"/>
          <p:cNvSpPr/>
          <p:nvPr/>
        </p:nvSpPr>
        <p:spPr>
          <a:xfrm>
            <a:off x="3346653" y="2127805"/>
            <a:ext cx="144042" cy="129501"/>
          </a:xfrm>
          <a:custGeom>
            <a:avLst/>
            <a:gdLst/>
            <a:ahLst/>
            <a:cxnLst/>
            <a:rect l="l" t="t" r="r" b="b"/>
            <a:pathLst>
              <a:path w="144575" h="129981">
                <a:moveTo>
                  <a:pt x="144575" y="0"/>
                </a:moveTo>
                <a:lnTo>
                  <a:pt x="78024" y="29165"/>
                </a:lnTo>
                <a:lnTo>
                  <a:pt x="43143" y="60627"/>
                </a:lnTo>
                <a:lnTo>
                  <a:pt x="23177" y="89563"/>
                </a:lnTo>
                <a:lnTo>
                  <a:pt x="0" y="129981"/>
                </a:lnTo>
              </a:path>
            </a:pathLst>
          </a:custGeom>
          <a:ln w="23540">
            <a:solidFill>
              <a:srgbClr val="000000"/>
            </a:solidFill>
          </a:ln>
        </p:spPr>
        <p:txBody>
          <a:bodyPr wrap="square" lIns="0" tIns="0" rIns="0" bIns="0" rtlCol="0">
            <a:noAutofit/>
          </a:bodyPr>
          <a:lstStyle/>
          <a:p>
            <a:endParaRPr sz="1793"/>
          </a:p>
        </p:txBody>
      </p:sp>
      <p:sp>
        <p:nvSpPr>
          <p:cNvPr id="84" name="object 84"/>
          <p:cNvSpPr/>
          <p:nvPr/>
        </p:nvSpPr>
        <p:spPr>
          <a:xfrm>
            <a:off x="3389636" y="2127804"/>
            <a:ext cx="755874" cy="97698"/>
          </a:xfrm>
          <a:custGeom>
            <a:avLst/>
            <a:gdLst/>
            <a:ahLst/>
            <a:cxnLst/>
            <a:rect l="l" t="t" r="r" b="b"/>
            <a:pathLst>
              <a:path w="758674" h="98060">
                <a:moveTo>
                  <a:pt x="0" y="72339"/>
                </a:moveTo>
                <a:lnTo>
                  <a:pt x="95235" y="46618"/>
                </a:lnTo>
                <a:lnTo>
                  <a:pt x="207912" y="26409"/>
                </a:lnTo>
                <a:lnTo>
                  <a:pt x="303148" y="6200"/>
                </a:lnTo>
                <a:lnTo>
                  <a:pt x="386680" y="0"/>
                </a:lnTo>
                <a:lnTo>
                  <a:pt x="472966" y="8956"/>
                </a:lnTo>
                <a:lnTo>
                  <a:pt x="559711" y="26409"/>
                </a:lnTo>
                <a:lnTo>
                  <a:pt x="652193" y="52130"/>
                </a:lnTo>
                <a:lnTo>
                  <a:pt x="758674" y="98060"/>
                </a:lnTo>
              </a:path>
            </a:pathLst>
          </a:custGeom>
          <a:ln w="23547">
            <a:solidFill>
              <a:srgbClr val="000000"/>
            </a:solidFill>
          </a:ln>
        </p:spPr>
        <p:txBody>
          <a:bodyPr wrap="square" lIns="0" tIns="0" rIns="0" bIns="0" rtlCol="0">
            <a:noAutofit/>
          </a:bodyPr>
          <a:lstStyle/>
          <a:p>
            <a:endParaRPr sz="1793"/>
          </a:p>
        </p:txBody>
      </p:sp>
      <p:sp>
        <p:nvSpPr>
          <p:cNvPr id="85" name="object 85"/>
          <p:cNvSpPr/>
          <p:nvPr/>
        </p:nvSpPr>
        <p:spPr>
          <a:xfrm>
            <a:off x="2895734" y="4334914"/>
            <a:ext cx="471038" cy="554271"/>
          </a:xfrm>
          <a:custGeom>
            <a:avLst/>
            <a:gdLst/>
            <a:ahLst/>
            <a:cxnLst/>
            <a:rect l="l" t="t" r="r" b="b"/>
            <a:pathLst>
              <a:path w="472783" h="556324">
                <a:moveTo>
                  <a:pt x="100789" y="553522"/>
                </a:moveTo>
                <a:lnTo>
                  <a:pt x="127180" y="544566"/>
                </a:lnTo>
                <a:lnTo>
                  <a:pt x="161373" y="509866"/>
                </a:lnTo>
                <a:lnTo>
                  <a:pt x="230906" y="435437"/>
                </a:lnTo>
                <a:lnTo>
                  <a:pt x="294244" y="380596"/>
                </a:lnTo>
                <a:lnTo>
                  <a:pt x="360795" y="311197"/>
                </a:lnTo>
                <a:lnTo>
                  <a:pt x="406691" y="245150"/>
                </a:lnTo>
                <a:lnTo>
                  <a:pt x="424132" y="206247"/>
                </a:lnTo>
                <a:lnTo>
                  <a:pt x="441573" y="167345"/>
                </a:lnTo>
                <a:lnTo>
                  <a:pt x="450179" y="124251"/>
                </a:lnTo>
                <a:lnTo>
                  <a:pt x="458784" y="81157"/>
                </a:lnTo>
                <a:lnTo>
                  <a:pt x="472783" y="0"/>
                </a:lnTo>
                <a:lnTo>
                  <a:pt x="317193" y="0"/>
                </a:lnTo>
                <a:lnTo>
                  <a:pt x="0" y="509866"/>
                </a:lnTo>
                <a:lnTo>
                  <a:pt x="60514" y="556324"/>
                </a:lnTo>
                <a:lnTo>
                  <a:pt x="100789" y="553522"/>
                </a:lnTo>
                <a:close/>
              </a:path>
            </a:pathLst>
          </a:custGeom>
          <a:solidFill>
            <a:srgbClr val="DFDFFF"/>
          </a:solidFill>
        </p:spPr>
        <p:txBody>
          <a:bodyPr wrap="square" lIns="0" tIns="0" rIns="0" bIns="0" rtlCol="0">
            <a:noAutofit/>
          </a:bodyPr>
          <a:lstStyle/>
          <a:p>
            <a:endParaRPr sz="1793"/>
          </a:p>
        </p:txBody>
      </p:sp>
      <p:sp>
        <p:nvSpPr>
          <p:cNvPr id="86" name="object 86"/>
          <p:cNvSpPr/>
          <p:nvPr/>
        </p:nvSpPr>
        <p:spPr>
          <a:xfrm>
            <a:off x="2895734" y="4334914"/>
            <a:ext cx="471038" cy="554271"/>
          </a:xfrm>
          <a:custGeom>
            <a:avLst/>
            <a:gdLst/>
            <a:ahLst/>
            <a:cxnLst/>
            <a:rect l="l" t="t" r="r" b="b"/>
            <a:pathLst>
              <a:path w="472783" h="556324">
                <a:moveTo>
                  <a:pt x="100789" y="553522"/>
                </a:moveTo>
                <a:lnTo>
                  <a:pt x="127180" y="544566"/>
                </a:lnTo>
                <a:lnTo>
                  <a:pt x="161373" y="509866"/>
                </a:lnTo>
                <a:lnTo>
                  <a:pt x="230906" y="435437"/>
                </a:lnTo>
                <a:lnTo>
                  <a:pt x="294244" y="380596"/>
                </a:lnTo>
                <a:lnTo>
                  <a:pt x="360795" y="311197"/>
                </a:lnTo>
                <a:lnTo>
                  <a:pt x="406691" y="245150"/>
                </a:lnTo>
                <a:lnTo>
                  <a:pt x="424132" y="206247"/>
                </a:lnTo>
                <a:lnTo>
                  <a:pt x="441573" y="167345"/>
                </a:lnTo>
                <a:lnTo>
                  <a:pt x="450179" y="124251"/>
                </a:lnTo>
                <a:lnTo>
                  <a:pt x="458784" y="81157"/>
                </a:lnTo>
                <a:lnTo>
                  <a:pt x="472783" y="0"/>
                </a:lnTo>
                <a:lnTo>
                  <a:pt x="317193" y="0"/>
                </a:lnTo>
                <a:lnTo>
                  <a:pt x="0" y="509866"/>
                </a:lnTo>
                <a:lnTo>
                  <a:pt x="60514" y="556324"/>
                </a:lnTo>
                <a:lnTo>
                  <a:pt x="100789" y="553522"/>
                </a:lnTo>
              </a:path>
            </a:pathLst>
          </a:custGeom>
          <a:ln w="47076">
            <a:solidFill>
              <a:srgbClr val="000000"/>
            </a:solidFill>
          </a:ln>
        </p:spPr>
        <p:txBody>
          <a:bodyPr wrap="square" lIns="0" tIns="0" rIns="0" bIns="0" rtlCol="0">
            <a:noAutofit/>
          </a:bodyPr>
          <a:lstStyle/>
          <a:p>
            <a:endParaRPr sz="1793"/>
          </a:p>
        </p:txBody>
      </p:sp>
      <p:sp>
        <p:nvSpPr>
          <p:cNvPr id="87" name="object 87"/>
          <p:cNvSpPr/>
          <p:nvPr/>
        </p:nvSpPr>
        <p:spPr>
          <a:xfrm>
            <a:off x="1999270" y="3385298"/>
            <a:ext cx="1592025" cy="1544042"/>
          </a:xfrm>
          <a:custGeom>
            <a:avLst/>
            <a:gdLst/>
            <a:ahLst/>
            <a:cxnLst/>
            <a:rect l="l" t="t" r="r" b="b"/>
            <a:pathLst>
              <a:path w="1597921" h="1549761">
                <a:moveTo>
                  <a:pt x="899784" y="1540805"/>
                </a:moveTo>
                <a:lnTo>
                  <a:pt x="940127" y="1509458"/>
                </a:lnTo>
                <a:lnTo>
                  <a:pt x="977625" y="1466376"/>
                </a:lnTo>
                <a:lnTo>
                  <a:pt x="1024210" y="1414314"/>
                </a:lnTo>
                <a:lnTo>
                  <a:pt x="1072861" y="1359474"/>
                </a:lnTo>
                <a:lnTo>
                  <a:pt x="1118758" y="1304611"/>
                </a:lnTo>
                <a:lnTo>
                  <a:pt x="1173834" y="1241389"/>
                </a:lnTo>
                <a:lnTo>
                  <a:pt x="1246121" y="1135039"/>
                </a:lnTo>
                <a:lnTo>
                  <a:pt x="1312213" y="1051079"/>
                </a:lnTo>
                <a:lnTo>
                  <a:pt x="1392762" y="979451"/>
                </a:lnTo>
                <a:lnTo>
                  <a:pt x="1450592" y="936346"/>
                </a:lnTo>
                <a:lnTo>
                  <a:pt x="1505439" y="872665"/>
                </a:lnTo>
                <a:lnTo>
                  <a:pt x="1557531" y="792058"/>
                </a:lnTo>
                <a:lnTo>
                  <a:pt x="1583234" y="711451"/>
                </a:lnTo>
                <a:lnTo>
                  <a:pt x="1597921" y="613391"/>
                </a:lnTo>
                <a:lnTo>
                  <a:pt x="1566022" y="483640"/>
                </a:lnTo>
                <a:lnTo>
                  <a:pt x="744115" y="250776"/>
                </a:lnTo>
                <a:lnTo>
                  <a:pt x="366394" y="143760"/>
                </a:lnTo>
                <a:lnTo>
                  <a:pt x="303102" y="135492"/>
                </a:lnTo>
                <a:lnTo>
                  <a:pt x="228015" y="68894"/>
                </a:lnTo>
                <a:lnTo>
                  <a:pt x="132779" y="0"/>
                </a:lnTo>
                <a:lnTo>
                  <a:pt x="0" y="95074"/>
                </a:lnTo>
                <a:lnTo>
                  <a:pt x="37520" y="152716"/>
                </a:lnTo>
                <a:lnTo>
                  <a:pt x="104208" y="216099"/>
                </a:lnTo>
                <a:lnTo>
                  <a:pt x="46493" y="250776"/>
                </a:lnTo>
                <a:lnTo>
                  <a:pt x="3350" y="299461"/>
                </a:lnTo>
                <a:lnTo>
                  <a:pt x="63865" y="334138"/>
                </a:lnTo>
                <a:lnTo>
                  <a:pt x="104208" y="374327"/>
                </a:lnTo>
                <a:lnTo>
                  <a:pt x="129979" y="437710"/>
                </a:lnTo>
                <a:lnTo>
                  <a:pt x="138929" y="489840"/>
                </a:lnTo>
                <a:lnTo>
                  <a:pt x="37520" y="472387"/>
                </a:lnTo>
                <a:lnTo>
                  <a:pt x="33287" y="500049"/>
                </a:lnTo>
                <a:lnTo>
                  <a:pt x="29121" y="527273"/>
                </a:lnTo>
                <a:lnTo>
                  <a:pt x="46493" y="601679"/>
                </a:lnTo>
                <a:lnTo>
                  <a:pt x="98035" y="676774"/>
                </a:lnTo>
                <a:lnTo>
                  <a:pt x="152951" y="728675"/>
                </a:lnTo>
                <a:lnTo>
                  <a:pt x="233614" y="769093"/>
                </a:lnTo>
                <a:lnTo>
                  <a:pt x="311501" y="789073"/>
                </a:lnTo>
                <a:lnTo>
                  <a:pt x="323274" y="866924"/>
                </a:lnTo>
                <a:lnTo>
                  <a:pt x="372016" y="936346"/>
                </a:lnTo>
                <a:lnTo>
                  <a:pt x="435882" y="1014151"/>
                </a:lnTo>
                <a:lnTo>
                  <a:pt x="516545" y="1085779"/>
                </a:lnTo>
                <a:lnTo>
                  <a:pt x="611804" y="1143444"/>
                </a:lnTo>
                <a:lnTo>
                  <a:pt x="602831" y="1232984"/>
                </a:lnTo>
                <a:lnTo>
                  <a:pt x="608431" y="1328127"/>
                </a:lnTo>
                <a:lnTo>
                  <a:pt x="628603" y="1422720"/>
                </a:lnTo>
                <a:lnTo>
                  <a:pt x="645974" y="1474758"/>
                </a:lnTo>
                <a:lnTo>
                  <a:pt x="677919" y="1512260"/>
                </a:lnTo>
                <a:lnTo>
                  <a:pt x="718262" y="1509458"/>
                </a:lnTo>
                <a:lnTo>
                  <a:pt x="767004" y="1497700"/>
                </a:lnTo>
                <a:lnTo>
                  <a:pt x="793326" y="1526819"/>
                </a:lnTo>
                <a:lnTo>
                  <a:pt x="824697" y="1544158"/>
                </a:lnTo>
                <a:lnTo>
                  <a:pt x="862240" y="1549761"/>
                </a:lnTo>
                <a:lnTo>
                  <a:pt x="899784" y="1540805"/>
                </a:lnTo>
                <a:close/>
              </a:path>
            </a:pathLst>
          </a:custGeom>
          <a:solidFill>
            <a:srgbClr val="FFFFFF"/>
          </a:solidFill>
        </p:spPr>
        <p:txBody>
          <a:bodyPr wrap="square" lIns="0" tIns="0" rIns="0" bIns="0" rtlCol="0">
            <a:noAutofit/>
          </a:bodyPr>
          <a:lstStyle/>
          <a:p>
            <a:endParaRPr sz="1793"/>
          </a:p>
        </p:txBody>
      </p:sp>
      <p:sp>
        <p:nvSpPr>
          <p:cNvPr id="88" name="object 88"/>
          <p:cNvSpPr/>
          <p:nvPr/>
        </p:nvSpPr>
        <p:spPr>
          <a:xfrm>
            <a:off x="1999270" y="3385298"/>
            <a:ext cx="1592025" cy="1544042"/>
          </a:xfrm>
          <a:custGeom>
            <a:avLst/>
            <a:gdLst/>
            <a:ahLst/>
            <a:cxnLst/>
            <a:rect l="l" t="t" r="r" b="b"/>
            <a:pathLst>
              <a:path w="1597921" h="1549761">
                <a:moveTo>
                  <a:pt x="899784" y="1540805"/>
                </a:moveTo>
                <a:lnTo>
                  <a:pt x="940127" y="1509458"/>
                </a:lnTo>
                <a:lnTo>
                  <a:pt x="977625" y="1466376"/>
                </a:lnTo>
                <a:lnTo>
                  <a:pt x="1024210" y="1414314"/>
                </a:lnTo>
                <a:lnTo>
                  <a:pt x="1072861" y="1359474"/>
                </a:lnTo>
                <a:lnTo>
                  <a:pt x="1118758" y="1304611"/>
                </a:lnTo>
                <a:lnTo>
                  <a:pt x="1173834" y="1241389"/>
                </a:lnTo>
                <a:lnTo>
                  <a:pt x="1246121" y="1135039"/>
                </a:lnTo>
                <a:lnTo>
                  <a:pt x="1312213" y="1051079"/>
                </a:lnTo>
                <a:lnTo>
                  <a:pt x="1392762" y="979451"/>
                </a:lnTo>
                <a:lnTo>
                  <a:pt x="1450592" y="936346"/>
                </a:lnTo>
                <a:lnTo>
                  <a:pt x="1505439" y="872665"/>
                </a:lnTo>
                <a:lnTo>
                  <a:pt x="1557531" y="792058"/>
                </a:lnTo>
                <a:lnTo>
                  <a:pt x="1583234" y="711451"/>
                </a:lnTo>
                <a:lnTo>
                  <a:pt x="1597921" y="613391"/>
                </a:lnTo>
                <a:lnTo>
                  <a:pt x="1566022" y="483640"/>
                </a:lnTo>
                <a:lnTo>
                  <a:pt x="744115" y="250776"/>
                </a:lnTo>
                <a:lnTo>
                  <a:pt x="366394" y="143760"/>
                </a:lnTo>
                <a:lnTo>
                  <a:pt x="303102" y="135492"/>
                </a:lnTo>
                <a:lnTo>
                  <a:pt x="228015" y="68894"/>
                </a:lnTo>
                <a:lnTo>
                  <a:pt x="132779" y="0"/>
                </a:lnTo>
                <a:lnTo>
                  <a:pt x="0" y="95074"/>
                </a:lnTo>
                <a:lnTo>
                  <a:pt x="37520" y="152716"/>
                </a:lnTo>
                <a:lnTo>
                  <a:pt x="104208" y="216099"/>
                </a:lnTo>
                <a:lnTo>
                  <a:pt x="46493" y="250776"/>
                </a:lnTo>
                <a:lnTo>
                  <a:pt x="3350" y="299461"/>
                </a:lnTo>
                <a:lnTo>
                  <a:pt x="63865" y="334138"/>
                </a:lnTo>
                <a:lnTo>
                  <a:pt x="104208" y="374327"/>
                </a:lnTo>
                <a:lnTo>
                  <a:pt x="129979" y="437710"/>
                </a:lnTo>
                <a:lnTo>
                  <a:pt x="138929" y="489840"/>
                </a:lnTo>
                <a:lnTo>
                  <a:pt x="37520" y="472387"/>
                </a:lnTo>
                <a:lnTo>
                  <a:pt x="33287" y="500049"/>
                </a:lnTo>
                <a:lnTo>
                  <a:pt x="29121" y="527273"/>
                </a:lnTo>
                <a:lnTo>
                  <a:pt x="46493" y="601679"/>
                </a:lnTo>
                <a:lnTo>
                  <a:pt x="98035" y="676774"/>
                </a:lnTo>
                <a:lnTo>
                  <a:pt x="152951" y="728675"/>
                </a:lnTo>
              </a:path>
              <a:path w="1597921" h="1549761">
                <a:moveTo>
                  <a:pt x="152951" y="728675"/>
                </a:moveTo>
                <a:lnTo>
                  <a:pt x="233614" y="769093"/>
                </a:lnTo>
                <a:lnTo>
                  <a:pt x="311501" y="789073"/>
                </a:lnTo>
                <a:lnTo>
                  <a:pt x="323274" y="866924"/>
                </a:lnTo>
                <a:lnTo>
                  <a:pt x="372016" y="936346"/>
                </a:lnTo>
                <a:lnTo>
                  <a:pt x="435882" y="1014151"/>
                </a:lnTo>
                <a:lnTo>
                  <a:pt x="516545" y="1085779"/>
                </a:lnTo>
                <a:lnTo>
                  <a:pt x="611804" y="1143444"/>
                </a:lnTo>
                <a:lnTo>
                  <a:pt x="602831" y="1232984"/>
                </a:lnTo>
                <a:lnTo>
                  <a:pt x="608431" y="1328127"/>
                </a:lnTo>
                <a:lnTo>
                  <a:pt x="628603" y="1422720"/>
                </a:lnTo>
                <a:lnTo>
                  <a:pt x="645974" y="1474758"/>
                </a:lnTo>
                <a:lnTo>
                  <a:pt x="677919" y="1512260"/>
                </a:lnTo>
                <a:lnTo>
                  <a:pt x="718262" y="1509458"/>
                </a:lnTo>
                <a:lnTo>
                  <a:pt x="767004" y="1497700"/>
                </a:lnTo>
                <a:lnTo>
                  <a:pt x="793326" y="1526819"/>
                </a:lnTo>
                <a:lnTo>
                  <a:pt x="824697" y="1544158"/>
                </a:lnTo>
              </a:path>
              <a:path w="1597921" h="1549761">
                <a:moveTo>
                  <a:pt x="824697" y="1544158"/>
                </a:moveTo>
                <a:lnTo>
                  <a:pt x="862240" y="1549761"/>
                </a:lnTo>
                <a:lnTo>
                  <a:pt x="899784" y="1540805"/>
                </a:lnTo>
              </a:path>
            </a:pathLst>
          </a:custGeom>
          <a:ln w="47079">
            <a:solidFill>
              <a:srgbClr val="000000"/>
            </a:solidFill>
          </a:ln>
        </p:spPr>
        <p:txBody>
          <a:bodyPr wrap="square" lIns="0" tIns="0" rIns="0" bIns="0" rtlCol="0">
            <a:noAutofit/>
          </a:bodyPr>
          <a:lstStyle/>
          <a:p>
            <a:endParaRPr sz="1793"/>
          </a:p>
        </p:txBody>
      </p:sp>
      <p:sp>
        <p:nvSpPr>
          <p:cNvPr id="89" name="object 89"/>
          <p:cNvSpPr/>
          <p:nvPr/>
        </p:nvSpPr>
        <p:spPr>
          <a:xfrm>
            <a:off x="2812556" y="1502261"/>
            <a:ext cx="853046" cy="212328"/>
          </a:xfrm>
          <a:custGeom>
            <a:avLst/>
            <a:gdLst/>
            <a:ahLst/>
            <a:cxnLst/>
            <a:rect l="l" t="t" r="r" b="b"/>
            <a:pathLst>
              <a:path w="856205" h="213114">
                <a:moveTo>
                  <a:pt x="181521" y="155472"/>
                </a:moveTo>
                <a:lnTo>
                  <a:pt x="219157" y="144449"/>
                </a:lnTo>
                <a:lnTo>
                  <a:pt x="412383" y="152716"/>
                </a:lnTo>
                <a:lnTo>
                  <a:pt x="709335" y="164428"/>
                </a:lnTo>
                <a:lnTo>
                  <a:pt x="839223" y="170169"/>
                </a:lnTo>
                <a:lnTo>
                  <a:pt x="856205" y="84051"/>
                </a:lnTo>
                <a:lnTo>
                  <a:pt x="201716" y="0"/>
                </a:lnTo>
                <a:lnTo>
                  <a:pt x="138378" y="11712"/>
                </a:lnTo>
                <a:lnTo>
                  <a:pt x="60514" y="75095"/>
                </a:lnTo>
                <a:lnTo>
                  <a:pt x="0" y="152716"/>
                </a:lnTo>
                <a:lnTo>
                  <a:pt x="129979" y="213114"/>
                </a:lnTo>
                <a:lnTo>
                  <a:pt x="181521" y="155472"/>
                </a:lnTo>
                <a:close/>
              </a:path>
            </a:pathLst>
          </a:custGeom>
          <a:solidFill>
            <a:srgbClr val="BE7E3E"/>
          </a:solidFill>
        </p:spPr>
        <p:txBody>
          <a:bodyPr wrap="square" lIns="0" tIns="0" rIns="0" bIns="0" rtlCol="0">
            <a:noAutofit/>
          </a:bodyPr>
          <a:lstStyle/>
          <a:p>
            <a:endParaRPr sz="1793"/>
          </a:p>
        </p:txBody>
      </p:sp>
      <p:sp>
        <p:nvSpPr>
          <p:cNvPr id="90" name="object 90"/>
          <p:cNvSpPr/>
          <p:nvPr/>
        </p:nvSpPr>
        <p:spPr>
          <a:xfrm>
            <a:off x="2812556" y="1502261"/>
            <a:ext cx="853046" cy="212328"/>
          </a:xfrm>
          <a:custGeom>
            <a:avLst/>
            <a:gdLst/>
            <a:ahLst/>
            <a:cxnLst/>
            <a:rect l="l" t="t" r="r" b="b"/>
            <a:pathLst>
              <a:path w="856205" h="213114">
                <a:moveTo>
                  <a:pt x="181521" y="155472"/>
                </a:moveTo>
                <a:lnTo>
                  <a:pt x="219157" y="144449"/>
                </a:lnTo>
                <a:lnTo>
                  <a:pt x="412383" y="152716"/>
                </a:lnTo>
                <a:lnTo>
                  <a:pt x="709335" y="164428"/>
                </a:lnTo>
                <a:lnTo>
                  <a:pt x="839223" y="170169"/>
                </a:lnTo>
                <a:lnTo>
                  <a:pt x="856205" y="84051"/>
                </a:lnTo>
                <a:lnTo>
                  <a:pt x="201716" y="0"/>
                </a:lnTo>
                <a:lnTo>
                  <a:pt x="138378" y="11712"/>
                </a:lnTo>
                <a:lnTo>
                  <a:pt x="60514" y="75095"/>
                </a:lnTo>
                <a:lnTo>
                  <a:pt x="0" y="152716"/>
                </a:lnTo>
                <a:lnTo>
                  <a:pt x="129979" y="213114"/>
                </a:lnTo>
                <a:lnTo>
                  <a:pt x="181521" y="155472"/>
                </a:lnTo>
              </a:path>
            </a:pathLst>
          </a:custGeom>
          <a:ln w="47094">
            <a:solidFill>
              <a:srgbClr val="000000"/>
            </a:solidFill>
          </a:ln>
        </p:spPr>
        <p:txBody>
          <a:bodyPr wrap="square" lIns="0" tIns="0" rIns="0" bIns="0" rtlCol="0">
            <a:noAutofit/>
          </a:bodyPr>
          <a:lstStyle/>
          <a:p>
            <a:endParaRPr sz="1793"/>
          </a:p>
        </p:txBody>
      </p:sp>
      <p:sp>
        <p:nvSpPr>
          <p:cNvPr id="91" name="object 91"/>
          <p:cNvSpPr/>
          <p:nvPr/>
        </p:nvSpPr>
        <p:spPr>
          <a:xfrm>
            <a:off x="3835250" y="1330432"/>
            <a:ext cx="126665" cy="315746"/>
          </a:xfrm>
          <a:custGeom>
            <a:avLst/>
            <a:gdLst/>
            <a:ahLst/>
            <a:cxnLst/>
            <a:rect l="l" t="t" r="r" b="b"/>
            <a:pathLst>
              <a:path w="127134" h="316915">
                <a:moveTo>
                  <a:pt x="45896" y="299461"/>
                </a:moveTo>
                <a:lnTo>
                  <a:pt x="86745" y="270296"/>
                </a:lnTo>
                <a:lnTo>
                  <a:pt x="112447" y="230108"/>
                </a:lnTo>
                <a:lnTo>
                  <a:pt x="127134" y="184178"/>
                </a:lnTo>
                <a:lnTo>
                  <a:pt x="118184" y="135033"/>
                </a:lnTo>
                <a:lnTo>
                  <a:pt x="103497" y="83362"/>
                </a:lnTo>
                <a:lnTo>
                  <a:pt x="83302" y="43173"/>
                </a:lnTo>
                <a:lnTo>
                  <a:pt x="40159" y="0"/>
                </a:lnTo>
                <a:lnTo>
                  <a:pt x="0" y="316915"/>
                </a:lnTo>
                <a:lnTo>
                  <a:pt x="45896" y="299461"/>
                </a:lnTo>
                <a:close/>
              </a:path>
            </a:pathLst>
          </a:custGeom>
          <a:solidFill>
            <a:srgbClr val="9FBEFF"/>
          </a:solidFill>
        </p:spPr>
        <p:txBody>
          <a:bodyPr wrap="square" lIns="0" tIns="0" rIns="0" bIns="0" rtlCol="0">
            <a:noAutofit/>
          </a:bodyPr>
          <a:lstStyle/>
          <a:p>
            <a:endParaRPr sz="1793"/>
          </a:p>
        </p:txBody>
      </p:sp>
      <p:sp>
        <p:nvSpPr>
          <p:cNvPr id="92" name="object 92"/>
          <p:cNvSpPr/>
          <p:nvPr/>
        </p:nvSpPr>
        <p:spPr>
          <a:xfrm>
            <a:off x="3835250" y="1330432"/>
            <a:ext cx="126665" cy="315746"/>
          </a:xfrm>
          <a:custGeom>
            <a:avLst/>
            <a:gdLst/>
            <a:ahLst/>
            <a:cxnLst/>
            <a:rect l="l" t="t" r="r" b="b"/>
            <a:pathLst>
              <a:path w="127134" h="316915">
                <a:moveTo>
                  <a:pt x="45896" y="299461"/>
                </a:moveTo>
                <a:lnTo>
                  <a:pt x="86745" y="270296"/>
                </a:lnTo>
              </a:path>
              <a:path w="127134" h="316915">
                <a:moveTo>
                  <a:pt x="86745" y="270296"/>
                </a:moveTo>
                <a:lnTo>
                  <a:pt x="112447" y="230108"/>
                </a:lnTo>
                <a:lnTo>
                  <a:pt x="127134" y="184178"/>
                </a:lnTo>
                <a:lnTo>
                  <a:pt x="118184" y="135033"/>
                </a:lnTo>
                <a:lnTo>
                  <a:pt x="103497" y="83362"/>
                </a:lnTo>
                <a:lnTo>
                  <a:pt x="83302" y="43173"/>
                </a:lnTo>
                <a:lnTo>
                  <a:pt x="40159" y="0"/>
                </a:lnTo>
                <a:lnTo>
                  <a:pt x="0" y="316915"/>
                </a:lnTo>
                <a:lnTo>
                  <a:pt x="45896" y="299461"/>
                </a:lnTo>
              </a:path>
            </a:pathLst>
          </a:custGeom>
          <a:ln w="47079">
            <a:solidFill>
              <a:srgbClr val="000000"/>
            </a:solidFill>
          </a:ln>
        </p:spPr>
        <p:txBody>
          <a:bodyPr wrap="square" lIns="0" tIns="0" rIns="0" bIns="0" rtlCol="0">
            <a:noAutofit/>
          </a:bodyPr>
          <a:lstStyle/>
          <a:p>
            <a:endParaRPr sz="1793"/>
          </a:p>
        </p:txBody>
      </p:sp>
      <p:sp>
        <p:nvSpPr>
          <p:cNvPr id="93" name="object 93"/>
          <p:cNvSpPr/>
          <p:nvPr/>
        </p:nvSpPr>
        <p:spPr>
          <a:xfrm>
            <a:off x="3754770" y="1246919"/>
            <a:ext cx="166905" cy="410241"/>
          </a:xfrm>
          <a:custGeom>
            <a:avLst/>
            <a:gdLst/>
            <a:ahLst/>
            <a:cxnLst/>
            <a:rect l="l" t="t" r="r" b="b"/>
            <a:pathLst>
              <a:path w="167523" h="411760">
                <a:moveTo>
                  <a:pt x="167523" y="42944"/>
                </a:moveTo>
                <a:lnTo>
                  <a:pt x="77795" y="0"/>
                </a:lnTo>
                <a:lnTo>
                  <a:pt x="0" y="340339"/>
                </a:lnTo>
                <a:lnTo>
                  <a:pt x="8490" y="403492"/>
                </a:lnTo>
                <a:lnTo>
                  <a:pt x="89728" y="411760"/>
                </a:lnTo>
                <a:lnTo>
                  <a:pt x="167523" y="42944"/>
                </a:lnTo>
                <a:close/>
              </a:path>
            </a:pathLst>
          </a:custGeom>
          <a:solidFill>
            <a:srgbClr val="BE7E3E"/>
          </a:solidFill>
        </p:spPr>
        <p:txBody>
          <a:bodyPr wrap="square" lIns="0" tIns="0" rIns="0" bIns="0" rtlCol="0">
            <a:noAutofit/>
          </a:bodyPr>
          <a:lstStyle/>
          <a:p>
            <a:endParaRPr sz="1793"/>
          </a:p>
        </p:txBody>
      </p:sp>
      <p:sp>
        <p:nvSpPr>
          <p:cNvPr id="94" name="object 94"/>
          <p:cNvSpPr/>
          <p:nvPr/>
        </p:nvSpPr>
        <p:spPr>
          <a:xfrm>
            <a:off x="3754770" y="1246919"/>
            <a:ext cx="166905" cy="410241"/>
          </a:xfrm>
          <a:custGeom>
            <a:avLst/>
            <a:gdLst/>
            <a:ahLst/>
            <a:cxnLst/>
            <a:rect l="l" t="t" r="r" b="b"/>
            <a:pathLst>
              <a:path w="167523" h="411760">
                <a:moveTo>
                  <a:pt x="167523" y="42944"/>
                </a:moveTo>
                <a:lnTo>
                  <a:pt x="77795" y="0"/>
                </a:lnTo>
                <a:lnTo>
                  <a:pt x="0" y="340339"/>
                </a:lnTo>
                <a:lnTo>
                  <a:pt x="8490" y="403492"/>
                </a:lnTo>
                <a:lnTo>
                  <a:pt x="89728" y="411760"/>
                </a:lnTo>
                <a:lnTo>
                  <a:pt x="167523" y="42944"/>
                </a:lnTo>
              </a:path>
            </a:pathLst>
          </a:custGeom>
          <a:ln w="47067">
            <a:solidFill>
              <a:srgbClr val="000000"/>
            </a:solidFill>
          </a:ln>
        </p:spPr>
        <p:txBody>
          <a:bodyPr wrap="square" lIns="0" tIns="0" rIns="0" bIns="0" rtlCol="0">
            <a:noAutofit/>
          </a:bodyPr>
          <a:lstStyle/>
          <a:p>
            <a:endParaRPr sz="1793"/>
          </a:p>
        </p:txBody>
      </p:sp>
      <p:sp>
        <p:nvSpPr>
          <p:cNvPr id="95" name="object 95"/>
          <p:cNvSpPr/>
          <p:nvPr/>
        </p:nvSpPr>
        <p:spPr>
          <a:xfrm>
            <a:off x="3674518" y="1321508"/>
            <a:ext cx="163476" cy="645677"/>
          </a:xfrm>
          <a:custGeom>
            <a:avLst/>
            <a:gdLst/>
            <a:ahLst/>
            <a:cxnLst/>
            <a:rect l="l" t="t" r="r" b="b"/>
            <a:pathLst>
              <a:path w="164081" h="648068">
                <a:moveTo>
                  <a:pt x="54846" y="575959"/>
                </a:moveTo>
                <a:lnTo>
                  <a:pt x="97989" y="510049"/>
                </a:lnTo>
                <a:lnTo>
                  <a:pt x="126445" y="429443"/>
                </a:lnTo>
                <a:lnTo>
                  <a:pt x="146640" y="351592"/>
                </a:lnTo>
                <a:lnTo>
                  <a:pt x="161327" y="265473"/>
                </a:lnTo>
                <a:lnTo>
                  <a:pt x="164081" y="204846"/>
                </a:lnTo>
                <a:lnTo>
                  <a:pt x="155590" y="141004"/>
                </a:lnTo>
                <a:lnTo>
                  <a:pt x="141132" y="83362"/>
                </a:lnTo>
                <a:lnTo>
                  <a:pt x="115430" y="34676"/>
                </a:lnTo>
                <a:lnTo>
                  <a:pt x="72287" y="0"/>
                </a:lnTo>
                <a:lnTo>
                  <a:pt x="0" y="648068"/>
                </a:lnTo>
                <a:lnTo>
                  <a:pt x="54846" y="575959"/>
                </a:lnTo>
                <a:close/>
              </a:path>
            </a:pathLst>
          </a:custGeom>
          <a:solidFill>
            <a:srgbClr val="9FBEFF"/>
          </a:solidFill>
        </p:spPr>
        <p:txBody>
          <a:bodyPr wrap="square" lIns="0" tIns="0" rIns="0" bIns="0" rtlCol="0">
            <a:noAutofit/>
          </a:bodyPr>
          <a:lstStyle/>
          <a:p>
            <a:endParaRPr sz="1793"/>
          </a:p>
        </p:txBody>
      </p:sp>
      <p:sp>
        <p:nvSpPr>
          <p:cNvPr id="96" name="object 96"/>
          <p:cNvSpPr/>
          <p:nvPr/>
        </p:nvSpPr>
        <p:spPr>
          <a:xfrm>
            <a:off x="3674518" y="1321508"/>
            <a:ext cx="163476" cy="645677"/>
          </a:xfrm>
          <a:custGeom>
            <a:avLst/>
            <a:gdLst/>
            <a:ahLst/>
            <a:cxnLst/>
            <a:rect l="l" t="t" r="r" b="b"/>
            <a:pathLst>
              <a:path w="164081" h="648068">
                <a:moveTo>
                  <a:pt x="54846" y="575959"/>
                </a:moveTo>
                <a:lnTo>
                  <a:pt x="97989" y="510049"/>
                </a:lnTo>
              </a:path>
              <a:path w="164081" h="648068">
                <a:moveTo>
                  <a:pt x="97989" y="510049"/>
                </a:moveTo>
                <a:lnTo>
                  <a:pt x="126445" y="429443"/>
                </a:lnTo>
                <a:lnTo>
                  <a:pt x="146640" y="351592"/>
                </a:lnTo>
                <a:lnTo>
                  <a:pt x="161327" y="265473"/>
                </a:lnTo>
                <a:lnTo>
                  <a:pt x="164081" y="204846"/>
                </a:lnTo>
                <a:lnTo>
                  <a:pt x="155590" y="141004"/>
                </a:lnTo>
                <a:lnTo>
                  <a:pt x="141132" y="83362"/>
                </a:lnTo>
              </a:path>
              <a:path w="164081" h="648068">
                <a:moveTo>
                  <a:pt x="141132" y="83362"/>
                </a:moveTo>
                <a:lnTo>
                  <a:pt x="115430" y="34676"/>
                </a:lnTo>
                <a:lnTo>
                  <a:pt x="72287" y="0"/>
                </a:lnTo>
                <a:lnTo>
                  <a:pt x="0" y="648068"/>
                </a:lnTo>
                <a:lnTo>
                  <a:pt x="54846" y="575959"/>
                </a:lnTo>
              </a:path>
            </a:pathLst>
          </a:custGeom>
          <a:ln w="47079">
            <a:solidFill>
              <a:srgbClr val="000000"/>
            </a:solidFill>
          </a:ln>
        </p:spPr>
        <p:txBody>
          <a:bodyPr wrap="square" lIns="0" tIns="0" rIns="0" bIns="0" rtlCol="0">
            <a:noAutofit/>
          </a:bodyPr>
          <a:lstStyle/>
          <a:p>
            <a:endParaRPr sz="1793"/>
          </a:p>
        </p:txBody>
      </p:sp>
      <p:sp>
        <p:nvSpPr>
          <p:cNvPr id="97" name="object 97"/>
          <p:cNvSpPr/>
          <p:nvPr/>
        </p:nvSpPr>
        <p:spPr>
          <a:xfrm>
            <a:off x="3579634" y="1261334"/>
            <a:ext cx="212632" cy="737655"/>
          </a:xfrm>
          <a:custGeom>
            <a:avLst/>
            <a:gdLst/>
            <a:ahLst/>
            <a:cxnLst/>
            <a:rect l="l" t="t" r="r" b="b"/>
            <a:pathLst>
              <a:path w="213420" h="740387">
                <a:moveTo>
                  <a:pt x="213420" y="11712"/>
                </a:moveTo>
                <a:lnTo>
                  <a:pt x="103497" y="0"/>
                </a:lnTo>
                <a:lnTo>
                  <a:pt x="0" y="731431"/>
                </a:lnTo>
                <a:lnTo>
                  <a:pt x="103497" y="740387"/>
                </a:lnTo>
                <a:lnTo>
                  <a:pt x="213420" y="11712"/>
                </a:lnTo>
                <a:close/>
              </a:path>
            </a:pathLst>
          </a:custGeom>
          <a:solidFill>
            <a:srgbClr val="BE7E3E"/>
          </a:solidFill>
        </p:spPr>
        <p:txBody>
          <a:bodyPr wrap="square" lIns="0" tIns="0" rIns="0" bIns="0" rtlCol="0">
            <a:noAutofit/>
          </a:bodyPr>
          <a:lstStyle/>
          <a:p>
            <a:endParaRPr sz="1793"/>
          </a:p>
        </p:txBody>
      </p:sp>
      <p:sp>
        <p:nvSpPr>
          <p:cNvPr id="98" name="object 98"/>
          <p:cNvSpPr/>
          <p:nvPr/>
        </p:nvSpPr>
        <p:spPr>
          <a:xfrm>
            <a:off x="3579634" y="1261334"/>
            <a:ext cx="212632" cy="737655"/>
          </a:xfrm>
          <a:custGeom>
            <a:avLst/>
            <a:gdLst/>
            <a:ahLst/>
            <a:cxnLst/>
            <a:rect l="l" t="t" r="r" b="b"/>
            <a:pathLst>
              <a:path w="213420" h="740387">
                <a:moveTo>
                  <a:pt x="213420" y="11712"/>
                </a:moveTo>
                <a:lnTo>
                  <a:pt x="103497" y="0"/>
                </a:lnTo>
                <a:lnTo>
                  <a:pt x="0" y="731431"/>
                </a:lnTo>
                <a:lnTo>
                  <a:pt x="103497" y="740387"/>
                </a:lnTo>
                <a:lnTo>
                  <a:pt x="213420" y="11712"/>
                </a:lnTo>
              </a:path>
            </a:pathLst>
          </a:custGeom>
          <a:ln w="47065">
            <a:solidFill>
              <a:srgbClr val="000000"/>
            </a:solidFill>
          </a:ln>
        </p:spPr>
        <p:txBody>
          <a:bodyPr wrap="square" lIns="0" tIns="0" rIns="0" bIns="0" rtlCol="0">
            <a:noAutofit/>
          </a:bodyPr>
          <a:lstStyle/>
          <a:p>
            <a:endParaRPr sz="1793"/>
          </a:p>
        </p:txBody>
      </p:sp>
      <p:sp>
        <p:nvSpPr>
          <p:cNvPr id="99" name="object 99"/>
          <p:cNvSpPr/>
          <p:nvPr/>
        </p:nvSpPr>
        <p:spPr>
          <a:xfrm>
            <a:off x="2858328" y="2409459"/>
            <a:ext cx="497469" cy="335651"/>
          </a:xfrm>
          <a:custGeom>
            <a:avLst/>
            <a:gdLst/>
            <a:ahLst/>
            <a:cxnLst/>
            <a:rect l="l" t="t" r="r" b="b"/>
            <a:pathLst>
              <a:path w="499311" h="336894">
                <a:moveTo>
                  <a:pt x="403846" y="184178"/>
                </a:moveTo>
                <a:lnTo>
                  <a:pt x="444281" y="158457"/>
                </a:lnTo>
                <a:lnTo>
                  <a:pt x="490132" y="129292"/>
                </a:lnTo>
                <a:lnTo>
                  <a:pt x="499311" y="77850"/>
                </a:lnTo>
                <a:lnTo>
                  <a:pt x="487378" y="34676"/>
                </a:lnTo>
                <a:lnTo>
                  <a:pt x="112630" y="0"/>
                </a:lnTo>
                <a:lnTo>
                  <a:pt x="0" y="158457"/>
                </a:lnTo>
                <a:lnTo>
                  <a:pt x="236322" y="336894"/>
                </a:lnTo>
                <a:lnTo>
                  <a:pt x="403846" y="184178"/>
                </a:lnTo>
                <a:close/>
              </a:path>
            </a:pathLst>
          </a:custGeom>
          <a:solidFill>
            <a:srgbClr val="C0C0C0"/>
          </a:solidFill>
        </p:spPr>
        <p:txBody>
          <a:bodyPr wrap="square" lIns="0" tIns="0" rIns="0" bIns="0" rtlCol="0">
            <a:noAutofit/>
          </a:bodyPr>
          <a:lstStyle/>
          <a:p>
            <a:endParaRPr sz="1793"/>
          </a:p>
        </p:txBody>
      </p:sp>
      <p:sp>
        <p:nvSpPr>
          <p:cNvPr id="100" name="object 100"/>
          <p:cNvSpPr/>
          <p:nvPr/>
        </p:nvSpPr>
        <p:spPr>
          <a:xfrm>
            <a:off x="2858328" y="2409459"/>
            <a:ext cx="497469" cy="335651"/>
          </a:xfrm>
          <a:custGeom>
            <a:avLst/>
            <a:gdLst/>
            <a:ahLst/>
            <a:cxnLst/>
            <a:rect l="l" t="t" r="r" b="b"/>
            <a:pathLst>
              <a:path w="499311" h="336894">
                <a:moveTo>
                  <a:pt x="403846" y="184178"/>
                </a:moveTo>
                <a:lnTo>
                  <a:pt x="444281" y="158457"/>
                </a:lnTo>
                <a:lnTo>
                  <a:pt x="490132" y="129292"/>
                </a:lnTo>
                <a:lnTo>
                  <a:pt x="499311" y="77850"/>
                </a:lnTo>
              </a:path>
              <a:path w="499311" h="336894">
                <a:moveTo>
                  <a:pt x="499311" y="77850"/>
                </a:moveTo>
                <a:lnTo>
                  <a:pt x="487378" y="34676"/>
                </a:lnTo>
                <a:lnTo>
                  <a:pt x="112630" y="0"/>
                </a:lnTo>
                <a:lnTo>
                  <a:pt x="0" y="158457"/>
                </a:lnTo>
                <a:lnTo>
                  <a:pt x="236322" y="336894"/>
                </a:lnTo>
                <a:lnTo>
                  <a:pt x="403846" y="184178"/>
                </a:lnTo>
              </a:path>
            </a:pathLst>
          </a:custGeom>
          <a:ln w="47079">
            <a:solidFill>
              <a:srgbClr val="000000"/>
            </a:solidFill>
          </a:ln>
        </p:spPr>
        <p:txBody>
          <a:bodyPr wrap="square" lIns="0" tIns="0" rIns="0" bIns="0" rtlCol="0">
            <a:noAutofit/>
          </a:bodyPr>
          <a:lstStyle/>
          <a:p>
            <a:endParaRPr sz="1793"/>
          </a:p>
        </p:txBody>
      </p:sp>
      <p:sp>
        <p:nvSpPr>
          <p:cNvPr id="101" name="object 101"/>
          <p:cNvSpPr/>
          <p:nvPr/>
        </p:nvSpPr>
        <p:spPr>
          <a:xfrm>
            <a:off x="3088292" y="2521572"/>
            <a:ext cx="482882" cy="413215"/>
          </a:xfrm>
          <a:custGeom>
            <a:avLst/>
            <a:gdLst/>
            <a:ahLst/>
            <a:cxnLst/>
            <a:rect l="l" t="t" r="r" b="b"/>
            <a:pathLst>
              <a:path w="484670" h="414745">
                <a:moveTo>
                  <a:pt x="268496" y="330694"/>
                </a:moveTo>
                <a:lnTo>
                  <a:pt x="311639" y="354348"/>
                </a:lnTo>
                <a:lnTo>
                  <a:pt x="328965" y="349869"/>
                </a:lnTo>
                <a:lnTo>
                  <a:pt x="346291" y="345391"/>
                </a:lnTo>
                <a:lnTo>
                  <a:pt x="352674" y="324447"/>
                </a:lnTo>
                <a:lnTo>
                  <a:pt x="360290" y="299461"/>
                </a:lnTo>
                <a:lnTo>
                  <a:pt x="347137" y="261034"/>
                </a:lnTo>
                <a:lnTo>
                  <a:pt x="334587" y="224366"/>
                </a:lnTo>
                <a:lnTo>
                  <a:pt x="403777" y="196923"/>
                </a:lnTo>
                <a:lnTo>
                  <a:pt x="472966" y="169480"/>
                </a:lnTo>
                <a:lnTo>
                  <a:pt x="484670" y="141004"/>
                </a:lnTo>
                <a:lnTo>
                  <a:pt x="432577" y="123780"/>
                </a:lnTo>
                <a:lnTo>
                  <a:pt x="432577" y="74406"/>
                </a:lnTo>
                <a:lnTo>
                  <a:pt x="397696" y="60397"/>
                </a:lnTo>
                <a:lnTo>
                  <a:pt x="366486" y="0"/>
                </a:lnTo>
                <a:lnTo>
                  <a:pt x="279511" y="34217"/>
                </a:lnTo>
                <a:lnTo>
                  <a:pt x="244859" y="77850"/>
                </a:lnTo>
                <a:lnTo>
                  <a:pt x="167523" y="34217"/>
                </a:lnTo>
                <a:lnTo>
                  <a:pt x="0" y="241820"/>
                </a:lnTo>
                <a:lnTo>
                  <a:pt x="259317" y="414745"/>
                </a:lnTo>
                <a:lnTo>
                  <a:pt x="268496" y="330694"/>
                </a:lnTo>
                <a:close/>
              </a:path>
            </a:pathLst>
          </a:custGeom>
          <a:solidFill>
            <a:srgbClr val="FF001F"/>
          </a:solidFill>
        </p:spPr>
        <p:txBody>
          <a:bodyPr wrap="square" lIns="0" tIns="0" rIns="0" bIns="0" rtlCol="0">
            <a:noAutofit/>
          </a:bodyPr>
          <a:lstStyle/>
          <a:p>
            <a:endParaRPr sz="1793"/>
          </a:p>
        </p:txBody>
      </p:sp>
      <p:sp>
        <p:nvSpPr>
          <p:cNvPr id="102" name="object 102"/>
          <p:cNvSpPr/>
          <p:nvPr/>
        </p:nvSpPr>
        <p:spPr>
          <a:xfrm>
            <a:off x="3088292" y="2521572"/>
            <a:ext cx="482882" cy="413215"/>
          </a:xfrm>
          <a:custGeom>
            <a:avLst/>
            <a:gdLst/>
            <a:ahLst/>
            <a:cxnLst/>
            <a:rect l="l" t="t" r="r" b="b"/>
            <a:pathLst>
              <a:path w="484670" h="414745">
                <a:moveTo>
                  <a:pt x="268496" y="330694"/>
                </a:moveTo>
                <a:lnTo>
                  <a:pt x="311639" y="354348"/>
                </a:lnTo>
                <a:lnTo>
                  <a:pt x="328965" y="349869"/>
                </a:lnTo>
                <a:lnTo>
                  <a:pt x="346291" y="345391"/>
                </a:lnTo>
                <a:lnTo>
                  <a:pt x="352674" y="324447"/>
                </a:lnTo>
                <a:lnTo>
                  <a:pt x="360290" y="299461"/>
                </a:lnTo>
                <a:lnTo>
                  <a:pt x="347137" y="261034"/>
                </a:lnTo>
                <a:lnTo>
                  <a:pt x="334587" y="224366"/>
                </a:lnTo>
                <a:lnTo>
                  <a:pt x="403777" y="196923"/>
                </a:lnTo>
                <a:lnTo>
                  <a:pt x="472966" y="169480"/>
                </a:lnTo>
                <a:lnTo>
                  <a:pt x="484670" y="141004"/>
                </a:lnTo>
                <a:lnTo>
                  <a:pt x="432577" y="123780"/>
                </a:lnTo>
                <a:lnTo>
                  <a:pt x="432577" y="74406"/>
                </a:lnTo>
                <a:lnTo>
                  <a:pt x="397696" y="60397"/>
                </a:lnTo>
                <a:lnTo>
                  <a:pt x="366486" y="0"/>
                </a:lnTo>
                <a:lnTo>
                  <a:pt x="279511" y="34217"/>
                </a:lnTo>
                <a:lnTo>
                  <a:pt x="244859" y="77850"/>
                </a:lnTo>
              </a:path>
              <a:path w="484670" h="414745">
                <a:moveTo>
                  <a:pt x="244859" y="77850"/>
                </a:moveTo>
                <a:lnTo>
                  <a:pt x="167523" y="34217"/>
                </a:lnTo>
                <a:lnTo>
                  <a:pt x="0" y="241820"/>
                </a:lnTo>
                <a:lnTo>
                  <a:pt x="259317" y="414745"/>
                </a:lnTo>
                <a:lnTo>
                  <a:pt x="268496" y="330694"/>
                </a:lnTo>
              </a:path>
            </a:pathLst>
          </a:custGeom>
          <a:ln w="47079">
            <a:solidFill>
              <a:srgbClr val="000000"/>
            </a:solidFill>
          </a:ln>
        </p:spPr>
        <p:txBody>
          <a:bodyPr wrap="square" lIns="0" tIns="0" rIns="0" bIns="0" rtlCol="0">
            <a:noAutofit/>
          </a:bodyPr>
          <a:lstStyle/>
          <a:p>
            <a:endParaRPr sz="1793"/>
          </a:p>
        </p:txBody>
      </p:sp>
      <p:sp>
        <p:nvSpPr>
          <p:cNvPr id="103" name="object 103"/>
          <p:cNvSpPr/>
          <p:nvPr/>
        </p:nvSpPr>
        <p:spPr>
          <a:xfrm>
            <a:off x="2292313" y="1958949"/>
            <a:ext cx="301984" cy="303848"/>
          </a:xfrm>
          <a:custGeom>
            <a:avLst/>
            <a:gdLst/>
            <a:ahLst/>
            <a:cxnLst/>
            <a:rect l="l" t="t" r="r" b="b"/>
            <a:pathLst>
              <a:path w="303102" h="304973">
                <a:moveTo>
                  <a:pt x="303102" y="209898"/>
                </a:moveTo>
                <a:lnTo>
                  <a:pt x="184895" y="0"/>
                </a:lnTo>
                <a:lnTo>
                  <a:pt x="0" y="111838"/>
                </a:lnTo>
                <a:lnTo>
                  <a:pt x="52115" y="244575"/>
                </a:lnTo>
                <a:lnTo>
                  <a:pt x="98058" y="304973"/>
                </a:lnTo>
                <a:lnTo>
                  <a:pt x="303102" y="209898"/>
                </a:lnTo>
                <a:close/>
              </a:path>
            </a:pathLst>
          </a:custGeom>
          <a:solidFill>
            <a:srgbClr val="000080"/>
          </a:solidFill>
        </p:spPr>
        <p:txBody>
          <a:bodyPr wrap="square" lIns="0" tIns="0" rIns="0" bIns="0" rtlCol="0">
            <a:noAutofit/>
          </a:bodyPr>
          <a:lstStyle/>
          <a:p>
            <a:endParaRPr sz="1793"/>
          </a:p>
        </p:txBody>
      </p:sp>
      <p:sp>
        <p:nvSpPr>
          <p:cNvPr id="104" name="object 104"/>
          <p:cNvSpPr/>
          <p:nvPr/>
        </p:nvSpPr>
        <p:spPr>
          <a:xfrm>
            <a:off x="2292313" y="1958949"/>
            <a:ext cx="301984" cy="303848"/>
          </a:xfrm>
          <a:custGeom>
            <a:avLst/>
            <a:gdLst/>
            <a:ahLst/>
            <a:cxnLst/>
            <a:rect l="l" t="t" r="r" b="b"/>
            <a:pathLst>
              <a:path w="303102" h="304973">
                <a:moveTo>
                  <a:pt x="303102" y="209898"/>
                </a:moveTo>
                <a:lnTo>
                  <a:pt x="184895" y="0"/>
                </a:lnTo>
                <a:lnTo>
                  <a:pt x="0" y="111838"/>
                </a:lnTo>
                <a:lnTo>
                  <a:pt x="52115" y="244575"/>
                </a:lnTo>
                <a:lnTo>
                  <a:pt x="98058" y="304973"/>
                </a:lnTo>
                <a:lnTo>
                  <a:pt x="303102" y="209898"/>
                </a:lnTo>
              </a:path>
            </a:pathLst>
          </a:custGeom>
          <a:ln w="47079">
            <a:solidFill>
              <a:srgbClr val="000000"/>
            </a:solidFill>
          </a:ln>
        </p:spPr>
        <p:txBody>
          <a:bodyPr wrap="square" lIns="0" tIns="0" rIns="0" bIns="0" rtlCol="0">
            <a:noAutofit/>
          </a:bodyPr>
          <a:lstStyle/>
          <a:p>
            <a:endParaRPr sz="1793"/>
          </a:p>
        </p:txBody>
      </p:sp>
      <p:sp>
        <p:nvSpPr>
          <p:cNvPr id="105" name="object 105"/>
          <p:cNvSpPr/>
          <p:nvPr/>
        </p:nvSpPr>
        <p:spPr>
          <a:xfrm>
            <a:off x="2128769" y="1881385"/>
            <a:ext cx="252850" cy="375920"/>
          </a:xfrm>
          <a:custGeom>
            <a:avLst/>
            <a:gdLst/>
            <a:ahLst/>
            <a:cxnLst/>
            <a:rect l="l" t="t" r="r" b="b"/>
            <a:pathLst>
              <a:path w="253786" h="377312">
                <a:moveTo>
                  <a:pt x="167500" y="357103"/>
                </a:moveTo>
                <a:lnTo>
                  <a:pt x="253786" y="339880"/>
                </a:lnTo>
                <a:lnTo>
                  <a:pt x="193294" y="0"/>
                </a:lnTo>
                <a:lnTo>
                  <a:pt x="0" y="11252"/>
                </a:lnTo>
                <a:lnTo>
                  <a:pt x="5599" y="169710"/>
                </a:lnTo>
                <a:lnTo>
                  <a:pt x="31921" y="227352"/>
                </a:lnTo>
                <a:lnTo>
                  <a:pt x="63291" y="296706"/>
                </a:lnTo>
                <a:lnTo>
                  <a:pt x="86263" y="336894"/>
                </a:lnTo>
                <a:lnTo>
                  <a:pt x="118207" y="377312"/>
                </a:lnTo>
                <a:lnTo>
                  <a:pt x="167500" y="357103"/>
                </a:lnTo>
                <a:close/>
              </a:path>
            </a:pathLst>
          </a:custGeom>
          <a:solidFill>
            <a:srgbClr val="C0C0C0"/>
          </a:solidFill>
        </p:spPr>
        <p:txBody>
          <a:bodyPr wrap="square" lIns="0" tIns="0" rIns="0" bIns="0" rtlCol="0">
            <a:noAutofit/>
          </a:bodyPr>
          <a:lstStyle/>
          <a:p>
            <a:endParaRPr sz="1793"/>
          </a:p>
        </p:txBody>
      </p:sp>
      <p:sp>
        <p:nvSpPr>
          <p:cNvPr id="106" name="object 106"/>
          <p:cNvSpPr/>
          <p:nvPr/>
        </p:nvSpPr>
        <p:spPr>
          <a:xfrm>
            <a:off x="2128769" y="1881385"/>
            <a:ext cx="252850" cy="375920"/>
          </a:xfrm>
          <a:custGeom>
            <a:avLst/>
            <a:gdLst/>
            <a:ahLst/>
            <a:cxnLst/>
            <a:rect l="l" t="t" r="r" b="b"/>
            <a:pathLst>
              <a:path w="253786" h="377312">
                <a:moveTo>
                  <a:pt x="167500" y="357103"/>
                </a:moveTo>
                <a:lnTo>
                  <a:pt x="253786" y="339880"/>
                </a:lnTo>
                <a:lnTo>
                  <a:pt x="193294" y="0"/>
                </a:lnTo>
                <a:lnTo>
                  <a:pt x="0" y="11252"/>
                </a:lnTo>
                <a:lnTo>
                  <a:pt x="5599" y="169710"/>
                </a:lnTo>
                <a:lnTo>
                  <a:pt x="31921" y="227352"/>
                </a:lnTo>
                <a:lnTo>
                  <a:pt x="63291" y="296706"/>
                </a:lnTo>
                <a:lnTo>
                  <a:pt x="86263" y="336894"/>
                </a:lnTo>
                <a:lnTo>
                  <a:pt x="118207" y="377312"/>
                </a:lnTo>
                <a:lnTo>
                  <a:pt x="167500" y="357103"/>
                </a:lnTo>
              </a:path>
            </a:pathLst>
          </a:custGeom>
          <a:ln w="47073">
            <a:solidFill>
              <a:srgbClr val="000000"/>
            </a:solidFill>
          </a:ln>
        </p:spPr>
        <p:txBody>
          <a:bodyPr wrap="square" lIns="0" tIns="0" rIns="0" bIns="0" rtlCol="0">
            <a:noAutofit/>
          </a:bodyPr>
          <a:lstStyle/>
          <a:p>
            <a:endParaRPr sz="1793"/>
          </a:p>
        </p:txBody>
      </p:sp>
      <p:sp>
        <p:nvSpPr>
          <p:cNvPr id="107" name="object 107"/>
          <p:cNvSpPr/>
          <p:nvPr/>
        </p:nvSpPr>
        <p:spPr>
          <a:xfrm>
            <a:off x="2042802" y="1384658"/>
            <a:ext cx="559863" cy="608383"/>
          </a:xfrm>
          <a:custGeom>
            <a:avLst/>
            <a:gdLst/>
            <a:ahLst/>
            <a:cxnLst/>
            <a:rect l="l" t="t" r="r" b="b"/>
            <a:pathLst>
              <a:path w="561937" h="610636">
                <a:moveTo>
                  <a:pt x="489538" y="218855"/>
                </a:moveTo>
                <a:lnTo>
                  <a:pt x="561937" y="106786"/>
                </a:lnTo>
                <a:lnTo>
                  <a:pt x="455503" y="2755"/>
                </a:lnTo>
                <a:lnTo>
                  <a:pt x="423558" y="0"/>
                </a:lnTo>
                <a:lnTo>
                  <a:pt x="317101" y="109542"/>
                </a:lnTo>
                <a:lnTo>
                  <a:pt x="213466" y="218855"/>
                </a:lnTo>
                <a:lnTo>
                  <a:pt x="109257" y="331153"/>
                </a:lnTo>
                <a:lnTo>
                  <a:pt x="51542" y="417960"/>
                </a:lnTo>
                <a:lnTo>
                  <a:pt x="25771" y="478358"/>
                </a:lnTo>
                <a:lnTo>
                  <a:pt x="0" y="570217"/>
                </a:lnTo>
                <a:lnTo>
                  <a:pt x="236437" y="610636"/>
                </a:lnTo>
                <a:lnTo>
                  <a:pt x="489538" y="218855"/>
                </a:lnTo>
                <a:close/>
              </a:path>
            </a:pathLst>
          </a:custGeom>
          <a:solidFill>
            <a:srgbClr val="C0C0C0"/>
          </a:solidFill>
        </p:spPr>
        <p:txBody>
          <a:bodyPr wrap="square" lIns="0" tIns="0" rIns="0" bIns="0" rtlCol="0">
            <a:noAutofit/>
          </a:bodyPr>
          <a:lstStyle/>
          <a:p>
            <a:endParaRPr sz="1793"/>
          </a:p>
        </p:txBody>
      </p:sp>
      <p:sp>
        <p:nvSpPr>
          <p:cNvPr id="108" name="object 108"/>
          <p:cNvSpPr/>
          <p:nvPr/>
        </p:nvSpPr>
        <p:spPr>
          <a:xfrm>
            <a:off x="2042802" y="1384658"/>
            <a:ext cx="559863" cy="608383"/>
          </a:xfrm>
          <a:custGeom>
            <a:avLst/>
            <a:gdLst/>
            <a:ahLst/>
            <a:cxnLst/>
            <a:rect l="l" t="t" r="r" b="b"/>
            <a:pathLst>
              <a:path w="561937" h="610636">
                <a:moveTo>
                  <a:pt x="489538" y="218855"/>
                </a:moveTo>
                <a:lnTo>
                  <a:pt x="561937" y="106786"/>
                </a:lnTo>
                <a:lnTo>
                  <a:pt x="455503" y="2755"/>
                </a:lnTo>
                <a:lnTo>
                  <a:pt x="423558" y="0"/>
                </a:lnTo>
                <a:lnTo>
                  <a:pt x="317101" y="109542"/>
                </a:lnTo>
                <a:lnTo>
                  <a:pt x="213466" y="218855"/>
                </a:lnTo>
                <a:lnTo>
                  <a:pt x="109257" y="331153"/>
                </a:lnTo>
                <a:lnTo>
                  <a:pt x="51542" y="417960"/>
                </a:lnTo>
                <a:lnTo>
                  <a:pt x="25771" y="478358"/>
                </a:lnTo>
                <a:lnTo>
                  <a:pt x="0" y="570217"/>
                </a:lnTo>
                <a:lnTo>
                  <a:pt x="236437" y="610636"/>
                </a:lnTo>
                <a:lnTo>
                  <a:pt x="489538" y="218855"/>
                </a:lnTo>
              </a:path>
            </a:pathLst>
          </a:custGeom>
          <a:ln w="47078">
            <a:solidFill>
              <a:srgbClr val="000000"/>
            </a:solidFill>
          </a:ln>
        </p:spPr>
        <p:txBody>
          <a:bodyPr wrap="square" lIns="0" tIns="0" rIns="0" bIns="0" rtlCol="0">
            <a:noAutofit/>
          </a:bodyPr>
          <a:lstStyle/>
          <a:p>
            <a:endParaRPr sz="1793"/>
          </a:p>
        </p:txBody>
      </p:sp>
      <p:sp>
        <p:nvSpPr>
          <p:cNvPr id="109" name="object 109"/>
          <p:cNvSpPr/>
          <p:nvPr/>
        </p:nvSpPr>
        <p:spPr>
          <a:xfrm>
            <a:off x="2404506" y="1436366"/>
            <a:ext cx="92118" cy="114858"/>
          </a:xfrm>
          <a:custGeom>
            <a:avLst/>
            <a:gdLst/>
            <a:ahLst/>
            <a:cxnLst/>
            <a:rect l="l" t="t" r="r" b="b"/>
            <a:pathLst>
              <a:path w="92459" h="115283">
                <a:moveTo>
                  <a:pt x="58878" y="113113"/>
                </a:moveTo>
                <a:lnTo>
                  <a:pt x="70302" y="106997"/>
                </a:lnTo>
                <a:lnTo>
                  <a:pt x="79791" y="97524"/>
                </a:lnTo>
                <a:lnTo>
                  <a:pt x="86920" y="85285"/>
                </a:lnTo>
                <a:lnTo>
                  <a:pt x="91267" y="70872"/>
                </a:lnTo>
                <a:lnTo>
                  <a:pt x="92459" y="57641"/>
                </a:lnTo>
                <a:lnTo>
                  <a:pt x="90750" y="41867"/>
                </a:lnTo>
                <a:lnTo>
                  <a:pt x="85907" y="27777"/>
                </a:lnTo>
                <a:lnTo>
                  <a:pt x="78352" y="15961"/>
                </a:lnTo>
                <a:lnTo>
                  <a:pt x="68510" y="7010"/>
                </a:lnTo>
                <a:lnTo>
                  <a:pt x="56803" y="1514"/>
                </a:lnTo>
                <a:lnTo>
                  <a:pt x="45942" y="0"/>
                </a:lnTo>
                <a:lnTo>
                  <a:pt x="33195" y="2190"/>
                </a:lnTo>
                <a:lnTo>
                  <a:pt x="21892" y="8363"/>
                </a:lnTo>
                <a:lnTo>
                  <a:pt x="12481" y="17919"/>
                </a:lnTo>
                <a:lnTo>
                  <a:pt x="5408" y="30259"/>
                </a:lnTo>
                <a:lnTo>
                  <a:pt x="1122" y="44784"/>
                </a:lnTo>
                <a:lnTo>
                  <a:pt x="0" y="57641"/>
                </a:lnTo>
                <a:lnTo>
                  <a:pt x="1721" y="73489"/>
                </a:lnTo>
                <a:lnTo>
                  <a:pt x="6589" y="87633"/>
                </a:lnTo>
                <a:lnTo>
                  <a:pt x="14155" y="99475"/>
                </a:lnTo>
                <a:lnTo>
                  <a:pt x="23972" y="108415"/>
                </a:lnTo>
                <a:lnTo>
                  <a:pt x="35593" y="113854"/>
                </a:lnTo>
                <a:lnTo>
                  <a:pt x="45942" y="115283"/>
                </a:lnTo>
                <a:lnTo>
                  <a:pt x="58878" y="113113"/>
                </a:lnTo>
                <a:close/>
              </a:path>
            </a:pathLst>
          </a:custGeom>
          <a:solidFill>
            <a:srgbClr val="FF9F00"/>
          </a:solidFill>
        </p:spPr>
        <p:txBody>
          <a:bodyPr wrap="square" lIns="0" tIns="0" rIns="0" bIns="0" rtlCol="0">
            <a:noAutofit/>
          </a:bodyPr>
          <a:lstStyle/>
          <a:p>
            <a:endParaRPr sz="1793"/>
          </a:p>
        </p:txBody>
      </p:sp>
      <p:sp>
        <p:nvSpPr>
          <p:cNvPr id="110" name="object 110"/>
          <p:cNvSpPr/>
          <p:nvPr/>
        </p:nvSpPr>
        <p:spPr>
          <a:xfrm>
            <a:off x="2404506" y="1436366"/>
            <a:ext cx="92118" cy="114858"/>
          </a:xfrm>
          <a:custGeom>
            <a:avLst/>
            <a:gdLst/>
            <a:ahLst/>
            <a:cxnLst/>
            <a:rect l="l" t="t" r="r" b="b"/>
            <a:pathLst>
              <a:path w="92459" h="115283">
                <a:moveTo>
                  <a:pt x="58878" y="113113"/>
                </a:moveTo>
                <a:lnTo>
                  <a:pt x="70302" y="106997"/>
                </a:lnTo>
                <a:lnTo>
                  <a:pt x="79791" y="97524"/>
                </a:lnTo>
                <a:lnTo>
                  <a:pt x="86920" y="85285"/>
                </a:lnTo>
                <a:lnTo>
                  <a:pt x="91267" y="70872"/>
                </a:lnTo>
                <a:lnTo>
                  <a:pt x="92459" y="57641"/>
                </a:lnTo>
                <a:lnTo>
                  <a:pt x="90750" y="41867"/>
                </a:lnTo>
                <a:lnTo>
                  <a:pt x="85907" y="27777"/>
                </a:lnTo>
                <a:lnTo>
                  <a:pt x="78352" y="15961"/>
                </a:lnTo>
                <a:lnTo>
                  <a:pt x="68510" y="7010"/>
                </a:lnTo>
                <a:lnTo>
                  <a:pt x="56803" y="1514"/>
                </a:lnTo>
                <a:lnTo>
                  <a:pt x="45942" y="0"/>
                </a:lnTo>
                <a:lnTo>
                  <a:pt x="33195" y="2190"/>
                </a:lnTo>
                <a:lnTo>
                  <a:pt x="21892" y="8363"/>
                </a:lnTo>
                <a:lnTo>
                  <a:pt x="12481" y="17919"/>
                </a:lnTo>
                <a:lnTo>
                  <a:pt x="5408" y="30259"/>
                </a:lnTo>
                <a:lnTo>
                  <a:pt x="1122" y="44784"/>
                </a:lnTo>
                <a:lnTo>
                  <a:pt x="0" y="57641"/>
                </a:lnTo>
                <a:lnTo>
                  <a:pt x="1721" y="73489"/>
                </a:lnTo>
                <a:lnTo>
                  <a:pt x="6589" y="87633"/>
                </a:lnTo>
                <a:lnTo>
                  <a:pt x="14155" y="99475"/>
                </a:lnTo>
                <a:lnTo>
                  <a:pt x="23972" y="108415"/>
                </a:lnTo>
                <a:lnTo>
                  <a:pt x="35593" y="113854"/>
                </a:lnTo>
                <a:lnTo>
                  <a:pt x="45942" y="115283"/>
                </a:lnTo>
                <a:lnTo>
                  <a:pt x="58878" y="113113"/>
                </a:lnTo>
              </a:path>
            </a:pathLst>
          </a:custGeom>
          <a:ln w="47075">
            <a:solidFill>
              <a:srgbClr val="000000"/>
            </a:solidFill>
          </a:ln>
        </p:spPr>
        <p:txBody>
          <a:bodyPr wrap="square" lIns="0" tIns="0" rIns="0" bIns="0" rtlCol="0">
            <a:noAutofit/>
          </a:bodyPr>
          <a:lstStyle/>
          <a:p>
            <a:endParaRPr sz="1793"/>
          </a:p>
        </p:txBody>
      </p:sp>
      <p:sp>
        <p:nvSpPr>
          <p:cNvPr id="111" name="object 111"/>
          <p:cNvSpPr/>
          <p:nvPr/>
        </p:nvSpPr>
        <p:spPr>
          <a:xfrm>
            <a:off x="2218075" y="1428130"/>
            <a:ext cx="1459186" cy="2861068"/>
          </a:xfrm>
          <a:custGeom>
            <a:avLst/>
            <a:gdLst/>
            <a:ahLst/>
            <a:cxnLst/>
            <a:rect l="l" t="t" r="r" b="b"/>
            <a:pathLst>
              <a:path w="1464590" h="2871665">
                <a:moveTo>
                  <a:pt x="1252601" y="2688727"/>
                </a:moveTo>
                <a:lnTo>
                  <a:pt x="1421447" y="2514654"/>
                </a:lnTo>
                <a:lnTo>
                  <a:pt x="1449903" y="2367449"/>
                </a:lnTo>
                <a:lnTo>
                  <a:pt x="1456099" y="2275589"/>
                </a:lnTo>
                <a:lnTo>
                  <a:pt x="1464590" y="2160305"/>
                </a:lnTo>
                <a:lnTo>
                  <a:pt x="1447150" y="2065231"/>
                </a:lnTo>
                <a:lnTo>
                  <a:pt x="1395516" y="1926982"/>
                </a:lnTo>
                <a:lnTo>
                  <a:pt x="1351914" y="1782533"/>
                </a:lnTo>
                <a:lnTo>
                  <a:pt x="1291330" y="1638773"/>
                </a:lnTo>
                <a:lnTo>
                  <a:pt x="783711" y="1134464"/>
                </a:lnTo>
                <a:lnTo>
                  <a:pt x="824789" y="1030893"/>
                </a:lnTo>
                <a:lnTo>
                  <a:pt x="833050" y="970495"/>
                </a:lnTo>
                <a:lnTo>
                  <a:pt x="850491" y="860723"/>
                </a:lnTo>
                <a:lnTo>
                  <a:pt x="878947" y="708466"/>
                </a:lnTo>
                <a:lnTo>
                  <a:pt x="913828" y="558505"/>
                </a:lnTo>
                <a:lnTo>
                  <a:pt x="936777" y="440466"/>
                </a:lnTo>
                <a:lnTo>
                  <a:pt x="807348" y="299461"/>
                </a:lnTo>
                <a:lnTo>
                  <a:pt x="723311" y="229878"/>
                </a:lnTo>
                <a:lnTo>
                  <a:pt x="637025" y="146515"/>
                </a:lnTo>
                <a:lnTo>
                  <a:pt x="550739" y="86118"/>
                </a:lnTo>
                <a:lnTo>
                  <a:pt x="470052" y="33988"/>
                </a:lnTo>
                <a:lnTo>
                  <a:pt x="386015" y="0"/>
                </a:lnTo>
                <a:lnTo>
                  <a:pt x="317101" y="103571"/>
                </a:lnTo>
                <a:lnTo>
                  <a:pt x="224664" y="204157"/>
                </a:lnTo>
                <a:lnTo>
                  <a:pt x="155750" y="307729"/>
                </a:lnTo>
                <a:lnTo>
                  <a:pt x="86286" y="411989"/>
                </a:lnTo>
                <a:lnTo>
                  <a:pt x="31370" y="526584"/>
                </a:lnTo>
                <a:lnTo>
                  <a:pt x="0" y="653580"/>
                </a:lnTo>
                <a:lnTo>
                  <a:pt x="161350" y="708466"/>
                </a:lnTo>
                <a:lnTo>
                  <a:pt x="308151" y="786317"/>
                </a:lnTo>
                <a:lnTo>
                  <a:pt x="270607" y="826505"/>
                </a:lnTo>
                <a:lnTo>
                  <a:pt x="322723" y="843959"/>
                </a:lnTo>
                <a:lnTo>
                  <a:pt x="265008" y="1016425"/>
                </a:lnTo>
                <a:lnTo>
                  <a:pt x="149600" y="1477560"/>
                </a:lnTo>
                <a:lnTo>
                  <a:pt x="400587" y="1731092"/>
                </a:lnTo>
                <a:lnTo>
                  <a:pt x="386015" y="1901262"/>
                </a:lnTo>
                <a:lnTo>
                  <a:pt x="377616" y="2065231"/>
                </a:lnTo>
                <a:lnTo>
                  <a:pt x="334473" y="2067987"/>
                </a:lnTo>
                <a:lnTo>
                  <a:pt x="314301" y="2102664"/>
                </a:lnTo>
                <a:lnTo>
                  <a:pt x="216265" y="2073498"/>
                </a:lnTo>
                <a:lnTo>
                  <a:pt x="121006" y="1978424"/>
                </a:lnTo>
                <a:lnTo>
                  <a:pt x="74513" y="1969927"/>
                </a:lnTo>
                <a:lnTo>
                  <a:pt x="97037" y="2085998"/>
                </a:lnTo>
                <a:lnTo>
                  <a:pt x="103657" y="2120117"/>
                </a:lnTo>
                <a:lnTo>
                  <a:pt x="169749" y="2272144"/>
                </a:lnTo>
                <a:lnTo>
                  <a:pt x="216265" y="2445300"/>
                </a:lnTo>
                <a:lnTo>
                  <a:pt x="242036" y="2563339"/>
                </a:lnTo>
                <a:lnTo>
                  <a:pt x="455503" y="2814116"/>
                </a:lnTo>
                <a:lnTo>
                  <a:pt x="913828" y="2863260"/>
                </a:lnTo>
                <a:lnTo>
                  <a:pt x="1075156" y="2871665"/>
                </a:lnTo>
                <a:lnTo>
                  <a:pt x="1252601" y="2688727"/>
                </a:lnTo>
                <a:close/>
              </a:path>
            </a:pathLst>
          </a:custGeom>
          <a:solidFill>
            <a:srgbClr val="0000FF"/>
          </a:solidFill>
        </p:spPr>
        <p:txBody>
          <a:bodyPr wrap="square" lIns="0" tIns="0" rIns="0" bIns="0" rtlCol="0">
            <a:noAutofit/>
          </a:bodyPr>
          <a:lstStyle/>
          <a:p>
            <a:endParaRPr sz="1793"/>
          </a:p>
        </p:txBody>
      </p:sp>
      <p:sp>
        <p:nvSpPr>
          <p:cNvPr id="112" name="object 112"/>
          <p:cNvSpPr/>
          <p:nvPr/>
        </p:nvSpPr>
        <p:spPr>
          <a:xfrm>
            <a:off x="2218075" y="1428130"/>
            <a:ext cx="1459186" cy="2861068"/>
          </a:xfrm>
          <a:custGeom>
            <a:avLst/>
            <a:gdLst/>
            <a:ahLst/>
            <a:cxnLst/>
            <a:rect l="l" t="t" r="r" b="b"/>
            <a:pathLst>
              <a:path w="1464590" h="2871665">
                <a:moveTo>
                  <a:pt x="1252601" y="2688727"/>
                </a:moveTo>
                <a:lnTo>
                  <a:pt x="1421447" y="2514654"/>
                </a:lnTo>
                <a:lnTo>
                  <a:pt x="1449903" y="2367449"/>
                </a:lnTo>
                <a:lnTo>
                  <a:pt x="1456099" y="2275589"/>
                </a:lnTo>
                <a:lnTo>
                  <a:pt x="1464590" y="2160305"/>
                </a:lnTo>
                <a:lnTo>
                  <a:pt x="1447150" y="2065231"/>
                </a:lnTo>
                <a:lnTo>
                  <a:pt x="1395516" y="1926982"/>
                </a:lnTo>
                <a:lnTo>
                  <a:pt x="1351914" y="1782533"/>
                </a:lnTo>
                <a:lnTo>
                  <a:pt x="1291330" y="1638773"/>
                </a:lnTo>
                <a:lnTo>
                  <a:pt x="783711" y="1134464"/>
                </a:lnTo>
                <a:lnTo>
                  <a:pt x="824789" y="1030893"/>
                </a:lnTo>
                <a:lnTo>
                  <a:pt x="833050" y="970495"/>
                </a:lnTo>
                <a:lnTo>
                  <a:pt x="850491" y="860723"/>
                </a:lnTo>
                <a:lnTo>
                  <a:pt x="878947" y="708466"/>
                </a:lnTo>
                <a:lnTo>
                  <a:pt x="913828" y="558505"/>
                </a:lnTo>
                <a:lnTo>
                  <a:pt x="936777" y="440466"/>
                </a:lnTo>
                <a:lnTo>
                  <a:pt x="807348" y="299461"/>
                </a:lnTo>
                <a:lnTo>
                  <a:pt x="723311" y="229878"/>
                </a:lnTo>
                <a:lnTo>
                  <a:pt x="637025" y="146515"/>
                </a:lnTo>
                <a:lnTo>
                  <a:pt x="550739" y="86118"/>
                </a:lnTo>
                <a:lnTo>
                  <a:pt x="470052" y="33988"/>
                </a:lnTo>
                <a:lnTo>
                  <a:pt x="386015" y="0"/>
                </a:lnTo>
                <a:lnTo>
                  <a:pt x="317101" y="103571"/>
                </a:lnTo>
                <a:lnTo>
                  <a:pt x="224664" y="204157"/>
                </a:lnTo>
                <a:lnTo>
                  <a:pt x="155750" y="307729"/>
                </a:lnTo>
                <a:lnTo>
                  <a:pt x="86286" y="411989"/>
                </a:lnTo>
                <a:lnTo>
                  <a:pt x="31370" y="526584"/>
                </a:lnTo>
                <a:lnTo>
                  <a:pt x="0" y="653580"/>
                </a:lnTo>
                <a:lnTo>
                  <a:pt x="161350" y="708466"/>
                </a:lnTo>
                <a:lnTo>
                  <a:pt x="308151" y="786317"/>
                </a:lnTo>
                <a:lnTo>
                  <a:pt x="270607" y="826505"/>
                </a:lnTo>
                <a:lnTo>
                  <a:pt x="322723" y="843959"/>
                </a:lnTo>
                <a:lnTo>
                  <a:pt x="265008" y="1016425"/>
                </a:lnTo>
                <a:lnTo>
                  <a:pt x="149600" y="1477560"/>
                </a:lnTo>
                <a:lnTo>
                  <a:pt x="400587" y="1731092"/>
                </a:lnTo>
                <a:lnTo>
                  <a:pt x="386015" y="1901262"/>
                </a:lnTo>
                <a:lnTo>
                  <a:pt x="377616" y="2065231"/>
                </a:lnTo>
                <a:lnTo>
                  <a:pt x="334473" y="2067987"/>
                </a:lnTo>
                <a:lnTo>
                  <a:pt x="314301" y="2102664"/>
                </a:lnTo>
                <a:lnTo>
                  <a:pt x="216265" y="2073498"/>
                </a:lnTo>
                <a:lnTo>
                  <a:pt x="121006" y="1978424"/>
                </a:lnTo>
                <a:lnTo>
                  <a:pt x="74513" y="1969927"/>
                </a:lnTo>
                <a:lnTo>
                  <a:pt x="97037" y="2085998"/>
                </a:lnTo>
                <a:lnTo>
                  <a:pt x="103657" y="2120117"/>
                </a:lnTo>
                <a:lnTo>
                  <a:pt x="169749" y="2272144"/>
                </a:lnTo>
                <a:lnTo>
                  <a:pt x="216265" y="2445300"/>
                </a:lnTo>
                <a:lnTo>
                  <a:pt x="242036" y="2563339"/>
                </a:lnTo>
                <a:lnTo>
                  <a:pt x="455503" y="2814116"/>
                </a:lnTo>
                <a:lnTo>
                  <a:pt x="913828" y="2863260"/>
                </a:lnTo>
              </a:path>
              <a:path w="1464590" h="2871665">
                <a:moveTo>
                  <a:pt x="913828" y="2863260"/>
                </a:moveTo>
                <a:lnTo>
                  <a:pt x="1075156" y="2871665"/>
                </a:lnTo>
                <a:lnTo>
                  <a:pt x="1252601" y="2688727"/>
                </a:lnTo>
              </a:path>
            </a:pathLst>
          </a:custGeom>
          <a:ln w="47079">
            <a:solidFill>
              <a:srgbClr val="000000"/>
            </a:solidFill>
          </a:ln>
        </p:spPr>
        <p:txBody>
          <a:bodyPr wrap="square" lIns="0" tIns="0" rIns="0" bIns="0" rtlCol="0">
            <a:noAutofit/>
          </a:bodyPr>
          <a:lstStyle/>
          <a:p>
            <a:endParaRPr sz="1793"/>
          </a:p>
        </p:txBody>
      </p:sp>
      <p:sp>
        <p:nvSpPr>
          <p:cNvPr id="113" name="object 113"/>
          <p:cNvSpPr/>
          <p:nvPr/>
        </p:nvSpPr>
        <p:spPr>
          <a:xfrm>
            <a:off x="2355943" y="2042004"/>
            <a:ext cx="508535" cy="249851"/>
          </a:xfrm>
          <a:custGeom>
            <a:avLst/>
            <a:gdLst/>
            <a:ahLst/>
            <a:cxnLst/>
            <a:rect l="l" t="t" r="r" b="b"/>
            <a:pathLst>
              <a:path w="510418" h="250776">
                <a:moveTo>
                  <a:pt x="363064" y="72397"/>
                </a:moveTo>
                <a:lnTo>
                  <a:pt x="169772" y="167364"/>
                </a:lnTo>
              </a:path>
              <a:path w="510418" h="250776">
                <a:moveTo>
                  <a:pt x="169772" y="167365"/>
                </a:moveTo>
                <a:lnTo>
                  <a:pt x="363064" y="72397"/>
                </a:lnTo>
              </a:path>
            </a:pathLst>
          </a:custGeom>
          <a:ln w="23539">
            <a:solidFill>
              <a:srgbClr val="000000"/>
            </a:solidFill>
          </a:ln>
        </p:spPr>
        <p:txBody>
          <a:bodyPr wrap="square" lIns="0" tIns="0" rIns="0" bIns="0" rtlCol="0">
            <a:noAutofit/>
          </a:bodyPr>
          <a:lstStyle/>
          <a:p>
            <a:endParaRPr sz="1793"/>
          </a:p>
        </p:txBody>
      </p:sp>
      <p:sp>
        <p:nvSpPr>
          <p:cNvPr id="114" name="object 114"/>
          <p:cNvSpPr/>
          <p:nvPr/>
        </p:nvSpPr>
        <p:spPr>
          <a:xfrm>
            <a:off x="2364312" y="2205368"/>
            <a:ext cx="534210" cy="94723"/>
          </a:xfrm>
          <a:custGeom>
            <a:avLst/>
            <a:gdLst/>
            <a:ahLst/>
            <a:cxnLst/>
            <a:rect l="l" t="t" r="r" b="b"/>
            <a:pathLst>
              <a:path w="536189" h="95074">
                <a:moveTo>
                  <a:pt x="380441" y="27616"/>
                </a:moveTo>
                <a:lnTo>
                  <a:pt x="178745" y="63380"/>
                </a:lnTo>
              </a:path>
              <a:path w="536189" h="95074">
                <a:moveTo>
                  <a:pt x="178745" y="63381"/>
                </a:moveTo>
                <a:lnTo>
                  <a:pt x="380441" y="27616"/>
                </a:lnTo>
              </a:path>
            </a:pathLst>
          </a:custGeom>
          <a:ln w="23539">
            <a:solidFill>
              <a:srgbClr val="000000"/>
            </a:solidFill>
          </a:ln>
        </p:spPr>
        <p:txBody>
          <a:bodyPr wrap="square" lIns="0" tIns="0" rIns="0" bIns="0" rtlCol="0">
            <a:noAutofit/>
          </a:bodyPr>
          <a:lstStyle/>
          <a:p>
            <a:endParaRPr sz="1793"/>
          </a:p>
        </p:txBody>
      </p:sp>
      <p:sp>
        <p:nvSpPr>
          <p:cNvPr id="115" name="object 115"/>
          <p:cNvSpPr/>
          <p:nvPr/>
        </p:nvSpPr>
        <p:spPr>
          <a:xfrm>
            <a:off x="2617185" y="3152834"/>
            <a:ext cx="146259" cy="28371"/>
          </a:xfrm>
          <a:custGeom>
            <a:avLst/>
            <a:gdLst/>
            <a:ahLst/>
            <a:cxnLst/>
            <a:rect l="l" t="t" r="r" b="b"/>
            <a:pathLst>
              <a:path w="146801" h="28476">
                <a:moveTo>
                  <a:pt x="0" y="0"/>
                </a:moveTo>
                <a:lnTo>
                  <a:pt x="37543" y="28476"/>
                </a:lnTo>
                <a:lnTo>
                  <a:pt x="146801" y="11252"/>
                </a:lnTo>
              </a:path>
            </a:pathLst>
          </a:custGeom>
          <a:ln w="23547">
            <a:solidFill>
              <a:srgbClr val="000000"/>
            </a:solidFill>
          </a:ln>
        </p:spPr>
        <p:txBody>
          <a:bodyPr wrap="square" lIns="0" tIns="0" rIns="0" bIns="0" rtlCol="0">
            <a:noAutofit/>
          </a:bodyPr>
          <a:lstStyle/>
          <a:p>
            <a:endParaRPr sz="1793"/>
          </a:p>
        </p:txBody>
      </p:sp>
      <p:sp>
        <p:nvSpPr>
          <p:cNvPr id="116" name="object 116"/>
          <p:cNvSpPr/>
          <p:nvPr/>
        </p:nvSpPr>
        <p:spPr>
          <a:xfrm>
            <a:off x="2599876" y="3485740"/>
            <a:ext cx="103275" cy="132018"/>
          </a:xfrm>
          <a:custGeom>
            <a:avLst/>
            <a:gdLst/>
            <a:ahLst/>
            <a:cxnLst/>
            <a:rect l="l" t="t" r="r" b="b"/>
            <a:pathLst>
              <a:path w="103657" h="132507">
                <a:moveTo>
                  <a:pt x="0" y="0"/>
                </a:moveTo>
                <a:lnTo>
                  <a:pt x="34743" y="60397"/>
                </a:lnTo>
                <a:lnTo>
                  <a:pt x="103657" y="132507"/>
                </a:lnTo>
              </a:path>
            </a:pathLst>
          </a:custGeom>
          <a:ln w="23537">
            <a:solidFill>
              <a:srgbClr val="000000"/>
            </a:solidFill>
          </a:ln>
        </p:spPr>
        <p:txBody>
          <a:bodyPr wrap="square" lIns="0" tIns="0" rIns="0" bIns="0" rtlCol="0">
            <a:noAutofit/>
          </a:bodyPr>
          <a:lstStyle/>
          <a:p>
            <a:endParaRPr sz="1793"/>
          </a:p>
        </p:txBody>
      </p:sp>
      <p:sp>
        <p:nvSpPr>
          <p:cNvPr id="117" name="object 117"/>
          <p:cNvSpPr/>
          <p:nvPr/>
        </p:nvSpPr>
        <p:spPr>
          <a:xfrm>
            <a:off x="2487685" y="3448217"/>
            <a:ext cx="129499" cy="240928"/>
          </a:xfrm>
          <a:custGeom>
            <a:avLst/>
            <a:gdLst/>
            <a:ahLst/>
            <a:cxnLst/>
            <a:rect l="l" t="t" r="r" b="b"/>
            <a:pathLst>
              <a:path w="129979" h="241820">
                <a:moveTo>
                  <a:pt x="43693" y="81290"/>
                </a:moveTo>
                <a:lnTo>
                  <a:pt x="98996" y="184178"/>
                </a:lnTo>
              </a:path>
              <a:path w="129979" h="241820">
                <a:moveTo>
                  <a:pt x="98996" y="184178"/>
                </a:moveTo>
                <a:lnTo>
                  <a:pt x="43693" y="81289"/>
                </a:lnTo>
              </a:path>
            </a:pathLst>
          </a:custGeom>
          <a:ln w="23539">
            <a:solidFill>
              <a:srgbClr val="000000"/>
            </a:solidFill>
          </a:ln>
        </p:spPr>
        <p:txBody>
          <a:bodyPr wrap="square" lIns="0" tIns="0" rIns="0" bIns="0" rtlCol="0">
            <a:noAutofit/>
          </a:bodyPr>
          <a:lstStyle/>
          <a:p>
            <a:endParaRPr sz="1793"/>
          </a:p>
        </p:txBody>
      </p:sp>
      <p:sp>
        <p:nvSpPr>
          <p:cNvPr id="118" name="object 118"/>
          <p:cNvSpPr/>
          <p:nvPr/>
        </p:nvSpPr>
        <p:spPr>
          <a:xfrm>
            <a:off x="2855539" y="1688964"/>
            <a:ext cx="293112" cy="502447"/>
          </a:xfrm>
          <a:custGeom>
            <a:avLst/>
            <a:gdLst/>
            <a:ahLst/>
            <a:cxnLst/>
            <a:rect l="l" t="t" r="r" b="b"/>
            <a:pathLst>
              <a:path w="294198" h="504308">
                <a:moveTo>
                  <a:pt x="294198" y="181422"/>
                </a:moveTo>
                <a:lnTo>
                  <a:pt x="195979" y="66138"/>
                </a:lnTo>
                <a:lnTo>
                  <a:pt x="164769" y="31921"/>
                </a:lnTo>
                <a:lnTo>
                  <a:pt x="127134" y="0"/>
                </a:lnTo>
                <a:lnTo>
                  <a:pt x="25771" y="75095"/>
                </a:lnTo>
                <a:lnTo>
                  <a:pt x="0" y="161213"/>
                </a:lnTo>
                <a:lnTo>
                  <a:pt x="103657" y="239064"/>
                </a:lnTo>
                <a:lnTo>
                  <a:pt x="123921" y="299461"/>
                </a:lnTo>
                <a:lnTo>
                  <a:pt x="86836" y="437710"/>
                </a:lnTo>
                <a:lnTo>
                  <a:pt x="107008" y="492596"/>
                </a:lnTo>
                <a:lnTo>
                  <a:pt x="228107" y="504308"/>
                </a:lnTo>
                <a:lnTo>
                  <a:pt x="294198" y="181422"/>
                </a:lnTo>
                <a:close/>
              </a:path>
            </a:pathLst>
          </a:custGeom>
          <a:solidFill>
            <a:srgbClr val="FF001F"/>
          </a:solidFill>
        </p:spPr>
        <p:txBody>
          <a:bodyPr wrap="square" lIns="0" tIns="0" rIns="0" bIns="0" rtlCol="0">
            <a:noAutofit/>
          </a:bodyPr>
          <a:lstStyle/>
          <a:p>
            <a:endParaRPr sz="1793"/>
          </a:p>
        </p:txBody>
      </p:sp>
      <p:sp>
        <p:nvSpPr>
          <p:cNvPr id="119" name="object 119"/>
          <p:cNvSpPr/>
          <p:nvPr/>
        </p:nvSpPr>
        <p:spPr>
          <a:xfrm>
            <a:off x="2855539" y="1688964"/>
            <a:ext cx="293112" cy="502447"/>
          </a:xfrm>
          <a:custGeom>
            <a:avLst/>
            <a:gdLst/>
            <a:ahLst/>
            <a:cxnLst/>
            <a:rect l="l" t="t" r="r" b="b"/>
            <a:pathLst>
              <a:path w="294198" h="504308">
                <a:moveTo>
                  <a:pt x="294198" y="181422"/>
                </a:moveTo>
                <a:lnTo>
                  <a:pt x="195979" y="66138"/>
                </a:lnTo>
                <a:lnTo>
                  <a:pt x="164769" y="31921"/>
                </a:lnTo>
                <a:lnTo>
                  <a:pt x="127134" y="0"/>
                </a:lnTo>
                <a:lnTo>
                  <a:pt x="25771" y="75095"/>
                </a:lnTo>
                <a:lnTo>
                  <a:pt x="0" y="161213"/>
                </a:lnTo>
                <a:lnTo>
                  <a:pt x="103657" y="239064"/>
                </a:lnTo>
                <a:lnTo>
                  <a:pt x="123921" y="299461"/>
                </a:lnTo>
                <a:lnTo>
                  <a:pt x="86836" y="437710"/>
                </a:lnTo>
                <a:lnTo>
                  <a:pt x="107008" y="492596"/>
                </a:lnTo>
                <a:lnTo>
                  <a:pt x="228107" y="504308"/>
                </a:lnTo>
                <a:lnTo>
                  <a:pt x="294198" y="181422"/>
                </a:lnTo>
              </a:path>
            </a:pathLst>
          </a:custGeom>
          <a:ln w="47071">
            <a:solidFill>
              <a:srgbClr val="000000"/>
            </a:solidFill>
          </a:ln>
        </p:spPr>
        <p:txBody>
          <a:bodyPr wrap="square" lIns="0" tIns="0" rIns="0" bIns="0" rtlCol="0">
            <a:noAutofit/>
          </a:bodyPr>
          <a:lstStyle/>
          <a:p>
            <a:endParaRPr sz="1793"/>
          </a:p>
        </p:txBody>
      </p:sp>
      <p:sp>
        <p:nvSpPr>
          <p:cNvPr id="120" name="object 120"/>
          <p:cNvSpPr/>
          <p:nvPr/>
        </p:nvSpPr>
        <p:spPr>
          <a:xfrm>
            <a:off x="3487493" y="3433802"/>
            <a:ext cx="86425" cy="132246"/>
          </a:xfrm>
          <a:custGeom>
            <a:avLst/>
            <a:gdLst/>
            <a:ahLst/>
            <a:cxnLst/>
            <a:rect l="l" t="t" r="r" b="b"/>
            <a:pathLst>
              <a:path w="86745" h="132736">
                <a:moveTo>
                  <a:pt x="54388" y="130592"/>
                </a:moveTo>
                <a:lnTo>
                  <a:pt x="64311" y="124491"/>
                </a:lnTo>
                <a:lnTo>
                  <a:pt x="72936" y="114933"/>
                </a:lnTo>
                <a:lnTo>
                  <a:pt x="75350" y="110550"/>
                </a:lnTo>
                <a:lnTo>
                  <a:pt x="79828" y="102416"/>
                </a:lnTo>
                <a:lnTo>
                  <a:pt x="82213" y="94852"/>
                </a:lnTo>
                <a:lnTo>
                  <a:pt x="84552" y="87438"/>
                </a:lnTo>
                <a:lnTo>
                  <a:pt x="86671" y="70499"/>
                </a:lnTo>
                <a:lnTo>
                  <a:pt x="86745" y="66598"/>
                </a:lnTo>
                <a:lnTo>
                  <a:pt x="85264" y="49346"/>
                </a:lnTo>
                <a:lnTo>
                  <a:pt x="81109" y="33878"/>
                </a:lnTo>
                <a:lnTo>
                  <a:pt x="77918" y="27313"/>
                </a:lnTo>
                <a:lnTo>
                  <a:pt x="74708" y="20709"/>
                </a:lnTo>
                <a:lnTo>
                  <a:pt x="66491" y="10354"/>
                </a:lnTo>
                <a:lnTo>
                  <a:pt x="56885" y="3324"/>
                </a:lnTo>
                <a:lnTo>
                  <a:pt x="46321" y="136"/>
                </a:lnTo>
                <a:lnTo>
                  <a:pt x="43601" y="0"/>
                </a:lnTo>
                <a:lnTo>
                  <a:pt x="38160" y="1070"/>
                </a:lnTo>
                <a:lnTo>
                  <a:pt x="32712" y="2142"/>
                </a:lnTo>
                <a:lnTo>
                  <a:pt x="22727" y="8229"/>
                </a:lnTo>
                <a:lnTo>
                  <a:pt x="14061" y="17752"/>
                </a:lnTo>
                <a:lnTo>
                  <a:pt x="7126" y="30202"/>
                </a:lnTo>
                <a:lnTo>
                  <a:pt x="2338" y="45070"/>
                </a:lnTo>
                <a:lnTo>
                  <a:pt x="1143" y="54059"/>
                </a:lnTo>
                <a:lnTo>
                  <a:pt x="109" y="61845"/>
                </a:lnTo>
                <a:lnTo>
                  <a:pt x="0" y="66598"/>
                </a:lnTo>
                <a:lnTo>
                  <a:pt x="1487" y="83846"/>
                </a:lnTo>
                <a:lnTo>
                  <a:pt x="3577" y="91550"/>
                </a:lnTo>
                <a:lnTo>
                  <a:pt x="5668" y="99254"/>
                </a:lnTo>
                <a:lnTo>
                  <a:pt x="8894" y="105788"/>
                </a:lnTo>
                <a:lnTo>
                  <a:pt x="12124" y="112329"/>
                </a:lnTo>
                <a:lnTo>
                  <a:pt x="20435" y="122576"/>
                </a:lnTo>
                <a:lnTo>
                  <a:pt x="25318" y="126046"/>
                </a:lnTo>
                <a:lnTo>
                  <a:pt x="30181" y="129502"/>
                </a:lnTo>
                <a:lnTo>
                  <a:pt x="40941" y="132613"/>
                </a:lnTo>
                <a:lnTo>
                  <a:pt x="43601" y="132736"/>
                </a:lnTo>
                <a:lnTo>
                  <a:pt x="54388" y="130592"/>
                </a:lnTo>
                <a:close/>
              </a:path>
            </a:pathLst>
          </a:custGeom>
          <a:solidFill>
            <a:srgbClr val="FF9F00"/>
          </a:solidFill>
        </p:spPr>
        <p:txBody>
          <a:bodyPr wrap="square" lIns="0" tIns="0" rIns="0" bIns="0" rtlCol="0">
            <a:noAutofit/>
          </a:bodyPr>
          <a:lstStyle/>
          <a:p>
            <a:endParaRPr sz="1793"/>
          </a:p>
        </p:txBody>
      </p:sp>
      <p:sp>
        <p:nvSpPr>
          <p:cNvPr id="121" name="object 121"/>
          <p:cNvSpPr/>
          <p:nvPr/>
        </p:nvSpPr>
        <p:spPr>
          <a:xfrm>
            <a:off x="3487493" y="3433802"/>
            <a:ext cx="86425" cy="132246"/>
          </a:xfrm>
          <a:custGeom>
            <a:avLst/>
            <a:gdLst/>
            <a:ahLst/>
            <a:cxnLst/>
            <a:rect l="l" t="t" r="r" b="b"/>
            <a:pathLst>
              <a:path w="86745" h="132736">
                <a:moveTo>
                  <a:pt x="54388" y="130592"/>
                </a:moveTo>
                <a:lnTo>
                  <a:pt x="64311" y="124491"/>
                </a:lnTo>
              </a:path>
              <a:path w="86745" h="132736">
                <a:moveTo>
                  <a:pt x="64311" y="124491"/>
                </a:moveTo>
                <a:lnTo>
                  <a:pt x="72936" y="114933"/>
                </a:lnTo>
                <a:lnTo>
                  <a:pt x="75350" y="110550"/>
                </a:lnTo>
                <a:lnTo>
                  <a:pt x="79828" y="102416"/>
                </a:lnTo>
                <a:lnTo>
                  <a:pt x="82213" y="94852"/>
                </a:lnTo>
                <a:lnTo>
                  <a:pt x="84552" y="87438"/>
                </a:lnTo>
                <a:lnTo>
                  <a:pt x="86671" y="70499"/>
                </a:lnTo>
                <a:lnTo>
                  <a:pt x="86745" y="66598"/>
                </a:lnTo>
              </a:path>
              <a:path w="86745" h="132736">
                <a:moveTo>
                  <a:pt x="86745" y="66598"/>
                </a:moveTo>
                <a:lnTo>
                  <a:pt x="85264" y="49346"/>
                </a:lnTo>
                <a:lnTo>
                  <a:pt x="81109" y="33878"/>
                </a:lnTo>
                <a:lnTo>
                  <a:pt x="77918" y="27313"/>
                </a:lnTo>
                <a:lnTo>
                  <a:pt x="74708" y="20709"/>
                </a:lnTo>
                <a:lnTo>
                  <a:pt x="66491" y="10354"/>
                </a:lnTo>
                <a:lnTo>
                  <a:pt x="56885" y="3324"/>
                </a:lnTo>
                <a:lnTo>
                  <a:pt x="46321" y="136"/>
                </a:lnTo>
                <a:lnTo>
                  <a:pt x="43601" y="0"/>
                </a:lnTo>
                <a:lnTo>
                  <a:pt x="38160" y="1070"/>
                </a:lnTo>
                <a:lnTo>
                  <a:pt x="32712" y="2142"/>
                </a:lnTo>
                <a:lnTo>
                  <a:pt x="22727" y="8229"/>
                </a:lnTo>
                <a:lnTo>
                  <a:pt x="14061" y="17752"/>
                </a:lnTo>
                <a:lnTo>
                  <a:pt x="7126" y="30202"/>
                </a:lnTo>
                <a:lnTo>
                  <a:pt x="2338" y="45070"/>
                </a:lnTo>
                <a:lnTo>
                  <a:pt x="1143" y="54059"/>
                </a:lnTo>
                <a:lnTo>
                  <a:pt x="109" y="61845"/>
                </a:lnTo>
                <a:lnTo>
                  <a:pt x="0" y="66598"/>
                </a:lnTo>
                <a:lnTo>
                  <a:pt x="1487" y="83846"/>
                </a:lnTo>
                <a:lnTo>
                  <a:pt x="3577" y="91550"/>
                </a:lnTo>
                <a:lnTo>
                  <a:pt x="5668" y="99254"/>
                </a:lnTo>
                <a:lnTo>
                  <a:pt x="8894" y="105788"/>
                </a:lnTo>
                <a:lnTo>
                  <a:pt x="12124" y="112329"/>
                </a:lnTo>
                <a:lnTo>
                  <a:pt x="20435" y="122576"/>
                </a:lnTo>
                <a:lnTo>
                  <a:pt x="25318" y="126046"/>
                </a:lnTo>
                <a:lnTo>
                  <a:pt x="30181" y="129502"/>
                </a:lnTo>
                <a:lnTo>
                  <a:pt x="40941" y="132613"/>
                </a:lnTo>
                <a:lnTo>
                  <a:pt x="43601" y="132736"/>
                </a:lnTo>
                <a:lnTo>
                  <a:pt x="54388" y="130592"/>
                </a:lnTo>
              </a:path>
            </a:pathLst>
          </a:custGeom>
          <a:ln w="47079">
            <a:solidFill>
              <a:srgbClr val="000000"/>
            </a:solidFill>
          </a:ln>
        </p:spPr>
        <p:txBody>
          <a:bodyPr wrap="square" lIns="0" tIns="0" rIns="0" bIns="0" rtlCol="0">
            <a:noAutofit/>
          </a:bodyPr>
          <a:lstStyle/>
          <a:p>
            <a:endParaRPr sz="1793"/>
          </a:p>
        </p:txBody>
      </p:sp>
      <p:sp>
        <p:nvSpPr>
          <p:cNvPr id="122" name="object 122"/>
          <p:cNvSpPr/>
          <p:nvPr/>
        </p:nvSpPr>
        <p:spPr>
          <a:xfrm>
            <a:off x="3484521" y="3626225"/>
            <a:ext cx="86653" cy="132018"/>
          </a:xfrm>
          <a:custGeom>
            <a:avLst/>
            <a:gdLst/>
            <a:ahLst/>
            <a:cxnLst/>
            <a:rect l="l" t="t" r="r" b="b"/>
            <a:pathLst>
              <a:path w="86974" h="132507">
                <a:moveTo>
                  <a:pt x="54108" y="130386"/>
                </a:moveTo>
                <a:lnTo>
                  <a:pt x="64144" y="124350"/>
                </a:lnTo>
                <a:lnTo>
                  <a:pt x="72843" y="114888"/>
                </a:lnTo>
                <a:lnTo>
                  <a:pt x="79799" y="102492"/>
                </a:lnTo>
                <a:lnTo>
                  <a:pt x="84605" y="87651"/>
                </a:lnTo>
                <a:lnTo>
                  <a:pt x="86857" y="70855"/>
                </a:lnTo>
                <a:lnTo>
                  <a:pt x="86974" y="65909"/>
                </a:lnTo>
                <a:lnTo>
                  <a:pt x="85484" y="48897"/>
                </a:lnTo>
                <a:lnTo>
                  <a:pt x="81289" y="33590"/>
                </a:lnTo>
                <a:lnTo>
                  <a:pt x="74805" y="20524"/>
                </a:lnTo>
                <a:lnTo>
                  <a:pt x="66448" y="10234"/>
                </a:lnTo>
                <a:lnTo>
                  <a:pt x="56632" y="3254"/>
                </a:lnTo>
                <a:lnTo>
                  <a:pt x="45773" y="120"/>
                </a:lnTo>
                <a:lnTo>
                  <a:pt x="43143" y="0"/>
                </a:lnTo>
                <a:lnTo>
                  <a:pt x="32331" y="2183"/>
                </a:lnTo>
                <a:lnTo>
                  <a:pt x="22388" y="8373"/>
                </a:lnTo>
                <a:lnTo>
                  <a:pt x="13751" y="18025"/>
                </a:lnTo>
                <a:lnTo>
                  <a:pt x="6859" y="30597"/>
                </a:lnTo>
                <a:lnTo>
                  <a:pt x="2150" y="45547"/>
                </a:lnTo>
                <a:lnTo>
                  <a:pt x="64" y="62332"/>
                </a:lnTo>
                <a:lnTo>
                  <a:pt x="0" y="65909"/>
                </a:lnTo>
                <a:lnTo>
                  <a:pt x="1480" y="83239"/>
                </a:lnTo>
                <a:lnTo>
                  <a:pt x="5635" y="98730"/>
                </a:lnTo>
                <a:lnTo>
                  <a:pt x="12036" y="111886"/>
                </a:lnTo>
                <a:lnTo>
                  <a:pt x="20253" y="122210"/>
                </a:lnTo>
                <a:lnTo>
                  <a:pt x="29859" y="129204"/>
                </a:lnTo>
                <a:lnTo>
                  <a:pt x="35125" y="130783"/>
                </a:lnTo>
                <a:lnTo>
                  <a:pt x="40423" y="132371"/>
                </a:lnTo>
                <a:lnTo>
                  <a:pt x="43143" y="132507"/>
                </a:lnTo>
                <a:lnTo>
                  <a:pt x="54108" y="130386"/>
                </a:lnTo>
                <a:close/>
              </a:path>
            </a:pathLst>
          </a:custGeom>
          <a:solidFill>
            <a:srgbClr val="FF9F00"/>
          </a:solidFill>
        </p:spPr>
        <p:txBody>
          <a:bodyPr wrap="square" lIns="0" tIns="0" rIns="0" bIns="0" rtlCol="0">
            <a:noAutofit/>
          </a:bodyPr>
          <a:lstStyle/>
          <a:p>
            <a:endParaRPr sz="1793"/>
          </a:p>
        </p:txBody>
      </p:sp>
      <p:sp>
        <p:nvSpPr>
          <p:cNvPr id="123" name="object 123"/>
          <p:cNvSpPr/>
          <p:nvPr/>
        </p:nvSpPr>
        <p:spPr>
          <a:xfrm>
            <a:off x="3484521" y="3626225"/>
            <a:ext cx="86653" cy="132018"/>
          </a:xfrm>
          <a:custGeom>
            <a:avLst/>
            <a:gdLst/>
            <a:ahLst/>
            <a:cxnLst/>
            <a:rect l="l" t="t" r="r" b="b"/>
            <a:pathLst>
              <a:path w="86974" h="132507">
                <a:moveTo>
                  <a:pt x="54108" y="130386"/>
                </a:moveTo>
                <a:lnTo>
                  <a:pt x="64144" y="124350"/>
                </a:lnTo>
                <a:lnTo>
                  <a:pt x="72843" y="114888"/>
                </a:lnTo>
                <a:lnTo>
                  <a:pt x="79799" y="102492"/>
                </a:lnTo>
                <a:lnTo>
                  <a:pt x="84605" y="87651"/>
                </a:lnTo>
                <a:lnTo>
                  <a:pt x="86857" y="70855"/>
                </a:lnTo>
              </a:path>
              <a:path w="86974" h="132507">
                <a:moveTo>
                  <a:pt x="86857" y="70855"/>
                </a:moveTo>
                <a:lnTo>
                  <a:pt x="86974" y="65909"/>
                </a:lnTo>
                <a:lnTo>
                  <a:pt x="85484" y="48897"/>
                </a:lnTo>
                <a:lnTo>
                  <a:pt x="81289" y="33590"/>
                </a:lnTo>
                <a:lnTo>
                  <a:pt x="74805" y="20524"/>
                </a:lnTo>
                <a:lnTo>
                  <a:pt x="66448" y="10234"/>
                </a:lnTo>
                <a:lnTo>
                  <a:pt x="56632" y="3254"/>
                </a:lnTo>
                <a:lnTo>
                  <a:pt x="45773" y="120"/>
                </a:lnTo>
                <a:lnTo>
                  <a:pt x="43143" y="0"/>
                </a:lnTo>
                <a:lnTo>
                  <a:pt x="32331" y="2183"/>
                </a:lnTo>
                <a:lnTo>
                  <a:pt x="22388" y="8373"/>
                </a:lnTo>
                <a:lnTo>
                  <a:pt x="13751" y="18025"/>
                </a:lnTo>
                <a:lnTo>
                  <a:pt x="6859" y="30597"/>
                </a:lnTo>
                <a:lnTo>
                  <a:pt x="2150" y="45547"/>
                </a:lnTo>
                <a:lnTo>
                  <a:pt x="64" y="62332"/>
                </a:lnTo>
                <a:lnTo>
                  <a:pt x="0" y="65909"/>
                </a:lnTo>
                <a:lnTo>
                  <a:pt x="1480" y="83239"/>
                </a:lnTo>
                <a:lnTo>
                  <a:pt x="5635" y="98730"/>
                </a:lnTo>
              </a:path>
              <a:path w="86974" h="132507">
                <a:moveTo>
                  <a:pt x="5635" y="98730"/>
                </a:moveTo>
                <a:lnTo>
                  <a:pt x="12036" y="111886"/>
                </a:lnTo>
                <a:lnTo>
                  <a:pt x="20253" y="122210"/>
                </a:lnTo>
                <a:lnTo>
                  <a:pt x="29859" y="129204"/>
                </a:lnTo>
                <a:lnTo>
                  <a:pt x="35125" y="130783"/>
                </a:lnTo>
                <a:lnTo>
                  <a:pt x="40423" y="132371"/>
                </a:lnTo>
                <a:lnTo>
                  <a:pt x="43143" y="132507"/>
                </a:lnTo>
                <a:lnTo>
                  <a:pt x="54108" y="130386"/>
                </a:lnTo>
              </a:path>
            </a:pathLst>
          </a:custGeom>
          <a:ln w="47079">
            <a:solidFill>
              <a:srgbClr val="000000"/>
            </a:solidFill>
          </a:ln>
        </p:spPr>
        <p:txBody>
          <a:bodyPr wrap="square" lIns="0" tIns="0" rIns="0" bIns="0" rtlCol="0">
            <a:noAutofit/>
          </a:bodyPr>
          <a:lstStyle/>
          <a:p>
            <a:endParaRPr sz="1793"/>
          </a:p>
        </p:txBody>
      </p:sp>
      <p:sp>
        <p:nvSpPr>
          <p:cNvPr id="124" name="object 124"/>
          <p:cNvSpPr/>
          <p:nvPr/>
        </p:nvSpPr>
        <p:spPr>
          <a:xfrm>
            <a:off x="4214102" y="5988255"/>
            <a:ext cx="1738330" cy="410394"/>
          </a:xfrm>
          <a:custGeom>
            <a:avLst/>
            <a:gdLst/>
            <a:ahLst/>
            <a:cxnLst/>
            <a:rect l="l" t="t" r="r" b="b"/>
            <a:pathLst>
              <a:path w="1744768" h="411914">
                <a:moveTo>
                  <a:pt x="1606389" y="0"/>
                </a:moveTo>
                <a:lnTo>
                  <a:pt x="519552" y="0"/>
                </a:lnTo>
                <a:lnTo>
                  <a:pt x="0" y="377214"/>
                </a:lnTo>
                <a:lnTo>
                  <a:pt x="1744768" y="411914"/>
                </a:lnTo>
                <a:lnTo>
                  <a:pt x="1606389" y="0"/>
                </a:lnTo>
                <a:close/>
              </a:path>
            </a:pathLst>
          </a:custGeom>
          <a:solidFill>
            <a:srgbClr val="3E3E3E"/>
          </a:solidFill>
        </p:spPr>
        <p:txBody>
          <a:bodyPr wrap="square" lIns="0" tIns="0" rIns="0" bIns="0" rtlCol="0">
            <a:noAutofit/>
          </a:bodyPr>
          <a:lstStyle/>
          <a:p>
            <a:endParaRPr sz="1793"/>
          </a:p>
        </p:txBody>
      </p:sp>
      <p:sp>
        <p:nvSpPr>
          <p:cNvPr id="125" name="object 125"/>
          <p:cNvSpPr/>
          <p:nvPr/>
        </p:nvSpPr>
        <p:spPr>
          <a:xfrm>
            <a:off x="4214102" y="5988255"/>
            <a:ext cx="1738330" cy="410394"/>
          </a:xfrm>
          <a:custGeom>
            <a:avLst/>
            <a:gdLst/>
            <a:ahLst/>
            <a:cxnLst/>
            <a:rect l="l" t="t" r="r" b="b"/>
            <a:pathLst>
              <a:path w="1744768" h="411914">
                <a:moveTo>
                  <a:pt x="1606389" y="0"/>
                </a:moveTo>
                <a:lnTo>
                  <a:pt x="519552" y="0"/>
                </a:lnTo>
                <a:lnTo>
                  <a:pt x="0" y="377214"/>
                </a:lnTo>
                <a:lnTo>
                  <a:pt x="1744768" y="411914"/>
                </a:lnTo>
                <a:lnTo>
                  <a:pt x="1606389" y="0"/>
                </a:lnTo>
              </a:path>
            </a:pathLst>
          </a:custGeom>
          <a:ln w="47094">
            <a:solidFill>
              <a:srgbClr val="000000"/>
            </a:solidFill>
          </a:ln>
        </p:spPr>
        <p:txBody>
          <a:bodyPr wrap="square" lIns="0" tIns="0" rIns="0" bIns="0" rtlCol="0">
            <a:noAutofit/>
          </a:bodyPr>
          <a:lstStyle/>
          <a:p>
            <a:endParaRPr sz="1793"/>
          </a:p>
        </p:txBody>
      </p:sp>
      <p:sp>
        <p:nvSpPr>
          <p:cNvPr id="126" name="object 126"/>
          <p:cNvSpPr/>
          <p:nvPr/>
        </p:nvSpPr>
        <p:spPr>
          <a:xfrm>
            <a:off x="5208446" y="3741083"/>
            <a:ext cx="2329814" cy="2683773"/>
          </a:xfrm>
          <a:custGeom>
            <a:avLst/>
            <a:gdLst/>
            <a:ahLst/>
            <a:cxnLst/>
            <a:rect l="l" t="t" r="r" b="b"/>
            <a:pathLst>
              <a:path w="2338443" h="2693713">
                <a:moveTo>
                  <a:pt x="1450339" y="2679162"/>
                </a:moveTo>
                <a:lnTo>
                  <a:pt x="1649302" y="2659013"/>
                </a:lnTo>
                <a:lnTo>
                  <a:pt x="1865706" y="2624313"/>
                </a:lnTo>
                <a:lnTo>
                  <a:pt x="2064439" y="2575051"/>
                </a:lnTo>
                <a:lnTo>
                  <a:pt x="2211768" y="2523564"/>
                </a:lnTo>
                <a:lnTo>
                  <a:pt x="2338443" y="2463120"/>
                </a:lnTo>
                <a:lnTo>
                  <a:pt x="2338443" y="2367977"/>
                </a:lnTo>
                <a:lnTo>
                  <a:pt x="2107582" y="2258274"/>
                </a:lnTo>
                <a:lnTo>
                  <a:pt x="1891408" y="2151946"/>
                </a:lnTo>
                <a:lnTo>
                  <a:pt x="1833693" y="2123125"/>
                </a:lnTo>
                <a:lnTo>
                  <a:pt x="1775977" y="2094304"/>
                </a:lnTo>
                <a:lnTo>
                  <a:pt x="1735588" y="2076954"/>
                </a:lnTo>
                <a:lnTo>
                  <a:pt x="1695199" y="2059604"/>
                </a:lnTo>
                <a:lnTo>
                  <a:pt x="1599963" y="2008117"/>
                </a:lnTo>
                <a:lnTo>
                  <a:pt x="1562787" y="1984888"/>
                </a:lnTo>
                <a:lnTo>
                  <a:pt x="1525610" y="1961659"/>
                </a:lnTo>
                <a:lnTo>
                  <a:pt x="1467780" y="1906796"/>
                </a:lnTo>
                <a:lnTo>
                  <a:pt x="1418441" y="1843551"/>
                </a:lnTo>
                <a:lnTo>
                  <a:pt x="1395493" y="1791513"/>
                </a:lnTo>
                <a:lnTo>
                  <a:pt x="1379544" y="1739738"/>
                </a:lnTo>
                <a:lnTo>
                  <a:pt x="1363594" y="1687964"/>
                </a:lnTo>
                <a:lnTo>
                  <a:pt x="1349596" y="1581636"/>
                </a:lnTo>
                <a:lnTo>
                  <a:pt x="1335138" y="1443388"/>
                </a:lnTo>
                <a:lnTo>
                  <a:pt x="1323205" y="1267661"/>
                </a:lnTo>
                <a:lnTo>
                  <a:pt x="1323205" y="1089109"/>
                </a:lnTo>
                <a:lnTo>
                  <a:pt x="1337892" y="823819"/>
                </a:lnTo>
                <a:lnTo>
                  <a:pt x="1346842" y="659849"/>
                </a:lnTo>
                <a:lnTo>
                  <a:pt x="1360841" y="524402"/>
                </a:lnTo>
                <a:lnTo>
                  <a:pt x="1375298" y="414745"/>
                </a:lnTo>
                <a:lnTo>
                  <a:pt x="1387231" y="336894"/>
                </a:lnTo>
                <a:lnTo>
                  <a:pt x="1407196" y="256288"/>
                </a:lnTo>
                <a:lnTo>
                  <a:pt x="1424637" y="198646"/>
                </a:lnTo>
                <a:lnTo>
                  <a:pt x="1453323" y="138248"/>
                </a:lnTo>
                <a:lnTo>
                  <a:pt x="1473499" y="105671"/>
                </a:lnTo>
                <a:lnTo>
                  <a:pt x="1490729" y="77850"/>
                </a:lnTo>
                <a:lnTo>
                  <a:pt x="1521824" y="39630"/>
                </a:lnTo>
                <a:lnTo>
                  <a:pt x="1554066" y="0"/>
                </a:lnTo>
                <a:lnTo>
                  <a:pt x="945704" y="0"/>
                </a:lnTo>
                <a:lnTo>
                  <a:pt x="997797" y="69353"/>
                </a:lnTo>
                <a:lnTo>
                  <a:pt x="1029236" y="126536"/>
                </a:lnTo>
                <a:lnTo>
                  <a:pt x="1052643" y="190378"/>
                </a:lnTo>
                <a:lnTo>
                  <a:pt x="1072838" y="268000"/>
                </a:lnTo>
                <a:lnTo>
                  <a:pt x="1086836" y="366060"/>
                </a:lnTo>
                <a:lnTo>
                  <a:pt x="1095786" y="469631"/>
                </a:lnTo>
                <a:lnTo>
                  <a:pt x="1101294" y="657048"/>
                </a:lnTo>
                <a:lnTo>
                  <a:pt x="1113227" y="829422"/>
                </a:lnTo>
                <a:lnTo>
                  <a:pt x="1104277" y="1089109"/>
                </a:lnTo>
                <a:lnTo>
                  <a:pt x="1093033" y="1267661"/>
                </a:lnTo>
                <a:lnTo>
                  <a:pt x="1072838" y="1443388"/>
                </a:lnTo>
                <a:lnTo>
                  <a:pt x="1049201" y="1584438"/>
                </a:lnTo>
                <a:lnTo>
                  <a:pt x="1023499" y="1687964"/>
                </a:lnTo>
                <a:lnTo>
                  <a:pt x="988847" y="1791513"/>
                </a:lnTo>
                <a:lnTo>
                  <a:pt x="954654" y="1852507"/>
                </a:lnTo>
                <a:lnTo>
                  <a:pt x="902561" y="1915752"/>
                </a:lnTo>
                <a:lnTo>
                  <a:pt x="862172" y="1956056"/>
                </a:lnTo>
                <a:lnTo>
                  <a:pt x="796080" y="2008117"/>
                </a:lnTo>
                <a:lnTo>
                  <a:pt x="714843" y="2059604"/>
                </a:lnTo>
                <a:lnTo>
                  <a:pt x="640260" y="2094304"/>
                </a:lnTo>
                <a:lnTo>
                  <a:pt x="519322" y="2151946"/>
                </a:lnTo>
                <a:lnTo>
                  <a:pt x="279511" y="2255495"/>
                </a:lnTo>
                <a:lnTo>
                  <a:pt x="0" y="2367977"/>
                </a:lnTo>
                <a:lnTo>
                  <a:pt x="0" y="2463120"/>
                </a:lnTo>
                <a:lnTo>
                  <a:pt x="132641" y="2523564"/>
                </a:lnTo>
                <a:lnTo>
                  <a:pt x="302919" y="2575051"/>
                </a:lnTo>
                <a:lnTo>
                  <a:pt x="522076" y="2624313"/>
                </a:lnTo>
                <a:lnTo>
                  <a:pt x="746741" y="2652856"/>
                </a:lnTo>
                <a:lnTo>
                  <a:pt x="934459" y="2679162"/>
                </a:lnTo>
                <a:lnTo>
                  <a:pt x="1184826" y="2693713"/>
                </a:lnTo>
                <a:lnTo>
                  <a:pt x="1450339" y="2679162"/>
                </a:lnTo>
                <a:close/>
              </a:path>
            </a:pathLst>
          </a:custGeom>
          <a:solidFill>
            <a:srgbClr val="800000"/>
          </a:solidFill>
        </p:spPr>
        <p:txBody>
          <a:bodyPr wrap="square" lIns="0" tIns="0" rIns="0" bIns="0" rtlCol="0">
            <a:noAutofit/>
          </a:bodyPr>
          <a:lstStyle/>
          <a:p>
            <a:endParaRPr sz="1793"/>
          </a:p>
        </p:txBody>
      </p:sp>
      <p:sp>
        <p:nvSpPr>
          <p:cNvPr id="127" name="object 127"/>
          <p:cNvSpPr/>
          <p:nvPr/>
        </p:nvSpPr>
        <p:spPr>
          <a:xfrm>
            <a:off x="5208446" y="3741083"/>
            <a:ext cx="2329814" cy="2683773"/>
          </a:xfrm>
          <a:custGeom>
            <a:avLst/>
            <a:gdLst/>
            <a:ahLst/>
            <a:cxnLst/>
            <a:rect l="l" t="t" r="r" b="b"/>
            <a:pathLst>
              <a:path w="2338443" h="2693713">
                <a:moveTo>
                  <a:pt x="1450339" y="2679162"/>
                </a:moveTo>
                <a:lnTo>
                  <a:pt x="1649302" y="2659013"/>
                </a:lnTo>
                <a:lnTo>
                  <a:pt x="1865706" y="2624313"/>
                </a:lnTo>
              </a:path>
              <a:path w="2338443" h="2693713">
                <a:moveTo>
                  <a:pt x="1865706" y="2624313"/>
                </a:moveTo>
                <a:lnTo>
                  <a:pt x="2064439" y="2575051"/>
                </a:lnTo>
                <a:lnTo>
                  <a:pt x="2211768" y="2523564"/>
                </a:lnTo>
                <a:lnTo>
                  <a:pt x="2338443" y="2463120"/>
                </a:lnTo>
                <a:lnTo>
                  <a:pt x="2338443" y="2367977"/>
                </a:lnTo>
                <a:lnTo>
                  <a:pt x="2107582" y="2258274"/>
                </a:lnTo>
                <a:lnTo>
                  <a:pt x="1891408" y="2151946"/>
                </a:lnTo>
                <a:lnTo>
                  <a:pt x="1833693" y="2123125"/>
                </a:lnTo>
                <a:lnTo>
                  <a:pt x="1775977" y="2094304"/>
                </a:lnTo>
                <a:lnTo>
                  <a:pt x="1735588" y="2076954"/>
                </a:lnTo>
                <a:lnTo>
                  <a:pt x="1695199" y="2059604"/>
                </a:lnTo>
                <a:lnTo>
                  <a:pt x="1599963" y="2008117"/>
                </a:lnTo>
                <a:lnTo>
                  <a:pt x="1562787" y="1984888"/>
                </a:lnTo>
                <a:lnTo>
                  <a:pt x="1525610" y="1961659"/>
                </a:lnTo>
                <a:lnTo>
                  <a:pt x="1467780" y="1906796"/>
                </a:lnTo>
                <a:lnTo>
                  <a:pt x="1418441" y="1843551"/>
                </a:lnTo>
                <a:lnTo>
                  <a:pt x="1395493" y="1791513"/>
                </a:lnTo>
                <a:lnTo>
                  <a:pt x="1379544" y="1739738"/>
                </a:lnTo>
                <a:lnTo>
                  <a:pt x="1363594" y="1687964"/>
                </a:lnTo>
                <a:lnTo>
                  <a:pt x="1349596" y="1581636"/>
                </a:lnTo>
                <a:lnTo>
                  <a:pt x="1335138" y="1443388"/>
                </a:lnTo>
                <a:lnTo>
                  <a:pt x="1323205" y="1267661"/>
                </a:lnTo>
              </a:path>
              <a:path w="2338443" h="2693713">
                <a:moveTo>
                  <a:pt x="1323205" y="1267661"/>
                </a:moveTo>
                <a:lnTo>
                  <a:pt x="1323205" y="1089109"/>
                </a:lnTo>
                <a:lnTo>
                  <a:pt x="1337892" y="823819"/>
                </a:lnTo>
                <a:lnTo>
                  <a:pt x="1346842" y="659849"/>
                </a:lnTo>
                <a:lnTo>
                  <a:pt x="1360841" y="524402"/>
                </a:lnTo>
                <a:lnTo>
                  <a:pt x="1375298" y="414745"/>
                </a:lnTo>
                <a:lnTo>
                  <a:pt x="1387231" y="336894"/>
                </a:lnTo>
                <a:lnTo>
                  <a:pt x="1407196" y="256288"/>
                </a:lnTo>
                <a:lnTo>
                  <a:pt x="1424637" y="198646"/>
                </a:lnTo>
                <a:lnTo>
                  <a:pt x="1453323" y="138248"/>
                </a:lnTo>
                <a:lnTo>
                  <a:pt x="1473499" y="105671"/>
                </a:lnTo>
                <a:lnTo>
                  <a:pt x="1490729" y="77850"/>
                </a:lnTo>
                <a:lnTo>
                  <a:pt x="1521824" y="39630"/>
                </a:lnTo>
                <a:lnTo>
                  <a:pt x="1554066" y="0"/>
                </a:lnTo>
                <a:lnTo>
                  <a:pt x="945704" y="0"/>
                </a:lnTo>
                <a:lnTo>
                  <a:pt x="997797" y="69353"/>
                </a:lnTo>
                <a:lnTo>
                  <a:pt x="1029236" y="126536"/>
                </a:lnTo>
                <a:lnTo>
                  <a:pt x="1052643" y="190378"/>
                </a:lnTo>
                <a:lnTo>
                  <a:pt x="1072838" y="268000"/>
                </a:lnTo>
                <a:lnTo>
                  <a:pt x="1086836" y="366060"/>
                </a:lnTo>
                <a:lnTo>
                  <a:pt x="1095786" y="469631"/>
                </a:lnTo>
                <a:lnTo>
                  <a:pt x="1101294" y="657048"/>
                </a:lnTo>
                <a:lnTo>
                  <a:pt x="1113227" y="829422"/>
                </a:lnTo>
                <a:lnTo>
                  <a:pt x="1104277" y="1089109"/>
                </a:lnTo>
                <a:lnTo>
                  <a:pt x="1093033" y="1267661"/>
                </a:lnTo>
                <a:lnTo>
                  <a:pt x="1072838" y="1443388"/>
                </a:lnTo>
                <a:lnTo>
                  <a:pt x="1049201" y="1584438"/>
                </a:lnTo>
                <a:lnTo>
                  <a:pt x="1023499" y="1687964"/>
                </a:lnTo>
                <a:lnTo>
                  <a:pt x="988847" y="1791513"/>
                </a:lnTo>
                <a:lnTo>
                  <a:pt x="954654" y="1852507"/>
                </a:lnTo>
                <a:lnTo>
                  <a:pt x="902561" y="1915752"/>
                </a:lnTo>
                <a:lnTo>
                  <a:pt x="862172" y="1956056"/>
                </a:lnTo>
                <a:lnTo>
                  <a:pt x="796080" y="2008117"/>
                </a:lnTo>
                <a:lnTo>
                  <a:pt x="714843" y="2059604"/>
                </a:lnTo>
                <a:lnTo>
                  <a:pt x="640260" y="2094304"/>
                </a:lnTo>
                <a:lnTo>
                  <a:pt x="519322" y="2151946"/>
                </a:lnTo>
                <a:lnTo>
                  <a:pt x="279511" y="2255495"/>
                </a:lnTo>
                <a:lnTo>
                  <a:pt x="0" y="2367977"/>
                </a:lnTo>
                <a:lnTo>
                  <a:pt x="0" y="2463120"/>
                </a:lnTo>
                <a:lnTo>
                  <a:pt x="132641" y="2523564"/>
                </a:lnTo>
                <a:lnTo>
                  <a:pt x="302919" y="2575051"/>
                </a:lnTo>
                <a:lnTo>
                  <a:pt x="522076" y="2624313"/>
                </a:lnTo>
                <a:lnTo>
                  <a:pt x="746741" y="2652856"/>
                </a:lnTo>
                <a:lnTo>
                  <a:pt x="934459" y="2679162"/>
                </a:lnTo>
                <a:lnTo>
                  <a:pt x="1184826" y="2693713"/>
                </a:lnTo>
                <a:lnTo>
                  <a:pt x="1450339" y="2679162"/>
                </a:lnTo>
              </a:path>
            </a:pathLst>
          </a:custGeom>
          <a:ln w="47079">
            <a:solidFill>
              <a:srgbClr val="000000"/>
            </a:solidFill>
          </a:ln>
        </p:spPr>
        <p:txBody>
          <a:bodyPr wrap="square" lIns="0" tIns="0" rIns="0" bIns="0" rtlCol="0">
            <a:noAutofit/>
          </a:bodyPr>
          <a:lstStyle/>
          <a:p>
            <a:endParaRPr sz="1793"/>
          </a:p>
        </p:txBody>
      </p:sp>
      <p:sp>
        <p:nvSpPr>
          <p:cNvPr id="128" name="object 128"/>
          <p:cNvSpPr/>
          <p:nvPr/>
        </p:nvSpPr>
        <p:spPr>
          <a:xfrm>
            <a:off x="6093044" y="5678207"/>
            <a:ext cx="611833" cy="83649"/>
          </a:xfrm>
          <a:custGeom>
            <a:avLst/>
            <a:gdLst/>
            <a:ahLst/>
            <a:cxnLst/>
            <a:rect l="l" t="t" r="r" b="b"/>
            <a:pathLst>
              <a:path w="614099" h="83959">
                <a:moveTo>
                  <a:pt x="0" y="2801"/>
                </a:moveTo>
                <a:lnTo>
                  <a:pt x="69533" y="34699"/>
                </a:lnTo>
                <a:lnTo>
                  <a:pt x="147328" y="60443"/>
                </a:lnTo>
                <a:lnTo>
                  <a:pt x="230861" y="75003"/>
                </a:lnTo>
                <a:lnTo>
                  <a:pt x="320589" y="83959"/>
                </a:lnTo>
                <a:lnTo>
                  <a:pt x="418579" y="72201"/>
                </a:lnTo>
                <a:lnTo>
                  <a:pt x="502111" y="49259"/>
                </a:lnTo>
                <a:lnTo>
                  <a:pt x="565448" y="29119"/>
                </a:lnTo>
                <a:lnTo>
                  <a:pt x="614099" y="0"/>
                </a:lnTo>
              </a:path>
            </a:pathLst>
          </a:custGeom>
          <a:ln w="23547">
            <a:solidFill>
              <a:srgbClr val="000000"/>
            </a:solidFill>
          </a:ln>
        </p:spPr>
        <p:txBody>
          <a:bodyPr wrap="square" lIns="0" tIns="0" rIns="0" bIns="0" rtlCol="0">
            <a:noAutofit/>
          </a:bodyPr>
          <a:lstStyle/>
          <a:p>
            <a:endParaRPr sz="1793"/>
          </a:p>
        </p:txBody>
      </p:sp>
      <p:sp>
        <p:nvSpPr>
          <p:cNvPr id="129" name="object 129"/>
          <p:cNvSpPr/>
          <p:nvPr/>
        </p:nvSpPr>
        <p:spPr>
          <a:xfrm>
            <a:off x="5208446" y="6105905"/>
            <a:ext cx="2321354" cy="226945"/>
          </a:xfrm>
          <a:custGeom>
            <a:avLst/>
            <a:gdLst/>
            <a:ahLst/>
            <a:cxnLst/>
            <a:rect l="l" t="t" r="r" b="b"/>
            <a:pathLst>
              <a:path w="2329952" h="227786">
                <a:moveTo>
                  <a:pt x="0" y="2801"/>
                </a:moveTo>
                <a:lnTo>
                  <a:pt x="129888" y="60443"/>
                </a:lnTo>
                <a:lnTo>
                  <a:pt x="259317" y="97945"/>
                </a:lnTo>
                <a:lnTo>
                  <a:pt x="366256" y="129843"/>
                </a:lnTo>
                <a:lnTo>
                  <a:pt x="519322" y="158388"/>
                </a:lnTo>
                <a:lnTo>
                  <a:pt x="668946" y="181330"/>
                </a:lnTo>
                <a:lnTo>
                  <a:pt x="824536" y="201470"/>
                </a:lnTo>
                <a:lnTo>
                  <a:pt x="957407" y="218830"/>
                </a:lnTo>
                <a:lnTo>
                  <a:pt x="1173582" y="227786"/>
                </a:lnTo>
                <a:lnTo>
                  <a:pt x="1427391" y="218830"/>
                </a:lnTo>
                <a:lnTo>
                  <a:pt x="1583211" y="201470"/>
                </a:lnTo>
                <a:lnTo>
                  <a:pt x="1839774" y="164543"/>
                </a:lnTo>
                <a:lnTo>
                  <a:pt x="1969203" y="138248"/>
                </a:lnTo>
                <a:lnTo>
                  <a:pt x="2087387" y="103548"/>
                </a:lnTo>
                <a:lnTo>
                  <a:pt x="2225766" y="52038"/>
                </a:lnTo>
                <a:lnTo>
                  <a:pt x="2329952" y="0"/>
                </a:lnTo>
              </a:path>
            </a:pathLst>
          </a:custGeom>
          <a:ln w="23548">
            <a:solidFill>
              <a:srgbClr val="000000"/>
            </a:solidFill>
          </a:ln>
        </p:spPr>
        <p:txBody>
          <a:bodyPr wrap="square" lIns="0" tIns="0" rIns="0" bIns="0" rtlCol="0">
            <a:noAutofit/>
          </a:bodyPr>
          <a:lstStyle/>
          <a:p>
            <a:endParaRPr sz="1793"/>
          </a:p>
        </p:txBody>
      </p:sp>
      <p:sp>
        <p:nvSpPr>
          <p:cNvPr id="130" name="object 130"/>
          <p:cNvSpPr/>
          <p:nvPr/>
        </p:nvSpPr>
        <p:spPr>
          <a:xfrm>
            <a:off x="5055944" y="3411083"/>
            <a:ext cx="2803780" cy="395895"/>
          </a:xfrm>
          <a:custGeom>
            <a:avLst/>
            <a:gdLst/>
            <a:ahLst/>
            <a:cxnLst/>
            <a:rect l="l" t="t" r="r" b="b"/>
            <a:pathLst>
              <a:path w="2814164" h="397361">
                <a:moveTo>
                  <a:pt x="2814164" y="0"/>
                </a:moveTo>
                <a:lnTo>
                  <a:pt x="0" y="0"/>
                </a:lnTo>
                <a:lnTo>
                  <a:pt x="0" y="397361"/>
                </a:lnTo>
                <a:lnTo>
                  <a:pt x="2814164" y="397361"/>
                </a:lnTo>
                <a:lnTo>
                  <a:pt x="2814164" y="0"/>
                </a:lnTo>
                <a:close/>
              </a:path>
            </a:pathLst>
          </a:custGeom>
          <a:solidFill>
            <a:srgbClr val="FF0000"/>
          </a:solidFill>
        </p:spPr>
        <p:txBody>
          <a:bodyPr wrap="square" lIns="0" tIns="0" rIns="0" bIns="0" rtlCol="0">
            <a:noAutofit/>
          </a:bodyPr>
          <a:lstStyle/>
          <a:p>
            <a:endParaRPr sz="1793"/>
          </a:p>
        </p:txBody>
      </p:sp>
      <p:sp>
        <p:nvSpPr>
          <p:cNvPr id="131" name="object 131"/>
          <p:cNvSpPr/>
          <p:nvPr/>
        </p:nvSpPr>
        <p:spPr>
          <a:xfrm>
            <a:off x="5055944" y="3411083"/>
            <a:ext cx="2803780" cy="395895"/>
          </a:xfrm>
          <a:custGeom>
            <a:avLst/>
            <a:gdLst/>
            <a:ahLst/>
            <a:cxnLst/>
            <a:rect l="l" t="t" r="r" b="b"/>
            <a:pathLst>
              <a:path w="2814164" h="397361">
                <a:moveTo>
                  <a:pt x="2814164" y="0"/>
                </a:moveTo>
                <a:lnTo>
                  <a:pt x="0" y="0"/>
                </a:lnTo>
                <a:lnTo>
                  <a:pt x="0" y="397361"/>
                </a:lnTo>
                <a:lnTo>
                  <a:pt x="2814164" y="397361"/>
                </a:lnTo>
                <a:lnTo>
                  <a:pt x="2814164" y="0"/>
                </a:lnTo>
              </a:path>
            </a:pathLst>
          </a:custGeom>
          <a:ln w="47095">
            <a:solidFill>
              <a:srgbClr val="000000"/>
            </a:solidFill>
          </a:ln>
        </p:spPr>
        <p:txBody>
          <a:bodyPr wrap="square" lIns="0" tIns="0" rIns="0" bIns="0" rtlCol="0">
            <a:noAutofit/>
          </a:bodyPr>
          <a:lstStyle/>
          <a:p>
            <a:endParaRPr sz="1793"/>
          </a:p>
        </p:txBody>
      </p:sp>
      <p:sp>
        <p:nvSpPr>
          <p:cNvPr id="132" name="object 132"/>
          <p:cNvSpPr/>
          <p:nvPr/>
        </p:nvSpPr>
        <p:spPr>
          <a:xfrm>
            <a:off x="5193813" y="3152834"/>
            <a:ext cx="724094" cy="200658"/>
          </a:xfrm>
          <a:custGeom>
            <a:avLst/>
            <a:gdLst/>
            <a:ahLst/>
            <a:cxnLst/>
            <a:rect l="l" t="t" r="r" b="b"/>
            <a:pathLst>
              <a:path w="726776" h="201401">
                <a:moveTo>
                  <a:pt x="296952" y="193134"/>
                </a:moveTo>
                <a:lnTo>
                  <a:pt x="726776" y="135492"/>
                </a:lnTo>
                <a:lnTo>
                  <a:pt x="726776" y="0"/>
                </a:lnTo>
                <a:lnTo>
                  <a:pt x="314393" y="92318"/>
                </a:lnTo>
                <a:lnTo>
                  <a:pt x="0" y="109083"/>
                </a:lnTo>
                <a:lnTo>
                  <a:pt x="0" y="201401"/>
                </a:lnTo>
                <a:lnTo>
                  <a:pt x="296952" y="193134"/>
                </a:lnTo>
                <a:close/>
              </a:path>
            </a:pathLst>
          </a:custGeom>
          <a:solidFill>
            <a:srgbClr val="FFFFFF"/>
          </a:solidFill>
        </p:spPr>
        <p:txBody>
          <a:bodyPr wrap="square" lIns="0" tIns="0" rIns="0" bIns="0" rtlCol="0">
            <a:noAutofit/>
          </a:bodyPr>
          <a:lstStyle/>
          <a:p>
            <a:endParaRPr sz="1793"/>
          </a:p>
        </p:txBody>
      </p:sp>
      <p:sp>
        <p:nvSpPr>
          <p:cNvPr id="133" name="object 133"/>
          <p:cNvSpPr/>
          <p:nvPr/>
        </p:nvSpPr>
        <p:spPr>
          <a:xfrm>
            <a:off x="5193813" y="3152834"/>
            <a:ext cx="724094" cy="200658"/>
          </a:xfrm>
          <a:custGeom>
            <a:avLst/>
            <a:gdLst/>
            <a:ahLst/>
            <a:cxnLst/>
            <a:rect l="l" t="t" r="r" b="b"/>
            <a:pathLst>
              <a:path w="726776" h="201401">
                <a:moveTo>
                  <a:pt x="296952" y="193134"/>
                </a:moveTo>
                <a:lnTo>
                  <a:pt x="726776" y="135492"/>
                </a:lnTo>
                <a:lnTo>
                  <a:pt x="726776" y="0"/>
                </a:lnTo>
                <a:lnTo>
                  <a:pt x="314393" y="92318"/>
                </a:lnTo>
                <a:lnTo>
                  <a:pt x="0" y="109083"/>
                </a:lnTo>
                <a:lnTo>
                  <a:pt x="0" y="201401"/>
                </a:lnTo>
                <a:lnTo>
                  <a:pt x="296952" y="193134"/>
                </a:lnTo>
              </a:path>
            </a:pathLst>
          </a:custGeom>
          <a:ln w="47093">
            <a:solidFill>
              <a:srgbClr val="000000"/>
            </a:solidFill>
          </a:ln>
        </p:spPr>
        <p:txBody>
          <a:bodyPr wrap="square" lIns="0" tIns="0" rIns="0" bIns="0" rtlCol="0">
            <a:noAutofit/>
          </a:bodyPr>
          <a:lstStyle/>
          <a:p>
            <a:endParaRPr sz="1793"/>
          </a:p>
        </p:txBody>
      </p:sp>
      <p:sp>
        <p:nvSpPr>
          <p:cNvPr id="134" name="object 134"/>
          <p:cNvSpPr/>
          <p:nvPr/>
        </p:nvSpPr>
        <p:spPr>
          <a:xfrm>
            <a:off x="6058977" y="3293309"/>
            <a:ext cx="74240" cy="114867"/>
          </a:xfrm>
          <a:custGeom>
            <a:avLst/>
            <a:gdLst/>
            <a:ahLst/>
            <a:cxnLst/>
            <a:rect l="l" t="t" r="r" b="b"/>
            <a:pathLst>
              <a:path w="74515" h="115292">
                <a:moveTo>
                  <a:pt x="0" y="115292"/>
                </a:moveTo>
                <a:lnTo>
                  <a:pt x="74515" y="115292"/>
                </a:lnTo>
                <a:lnTo>
                  <a:pt x="74515" y="0"/>
                </a:lnTo>
                <a:lnTo>
                  <a:pt x="0" y="0"/>
                </a:lnTo>
                <a:lnTo>
                  <a:pt x="0" y="115292"/>
                </a:lnTo>
                <a:close/>
              </a:path>
            </a:pathLst>
          </a:custGeom>
          <a:solidFill>
            <a:srgbClr val="808080"/>
          </a:solidFill>
        </p:spPr>
        <p:txBody>
          <a:bodyPr wrap="square" lIns="0" tIns="0" rIns="0" bIns="0" rtlCol="0">
            <a:noAutofit/>
          </a:bodyPr>
          <a:lstStyle/>
          <a:p>
            <a:endParaRPr sz="1793"/>
          </a:p>
        </p:txBody>
      </p:sp>
      <p:sp>
        <p:nvSpPr>
          <p:cNvPr id="135" name="object 135"/>
          <p:cNvSpPr/>
          <p:nvPr/>
        </p:nvSpPr>
        <p:spPr>
          <a:xfrm>
            <a:off x="6058977" y="3293309"/>
            <a:ext cx="74240" cy="114867"/>
          </a:xfrm>
          <a:custGeom>
            <a:avLst/>
            <a:gdLst/>
            <a:ahLst/>
            <a:cxnLst/>
            <a:rect l="l" t="t" r="r" b="b"/>
            <a:pathLst>
              <a:path w="74515" h="115292">
                <a:moveTo>
                  <a:pt x="0" y="115292"/>
                </a:moveTo>
                <a:lnTo>
                  <a:pt x="74515" y="115292"/>
                </a:lnTo>
                <a:lnTo>
                  <a:pt x="74515" y="0"/>
                </a:lnTo>
                <a:lnTo>
                  <a:pt x="0" y="0"/>
                </a:lnTo>
                <a:lnTo>
                  <a:pt x="0" y="115292"/>
                </a:lnTo>
                <a:close/>
              </a:path>
            </a:pathLst>
          </a:custGeom>
          <a:ln w="47072">
            <a:solidFill>
              <a:srgbClr val="000000"/>
            </a:solidFill>
          </a:ln>
        </p:spPr>
        <p:txBody>
          <a:bodyPr wrap="square" lIns="0" tIns="0" rIns="0" bIns="0" rtlCol="0">
            <a:noAutofit/>
          </a:bodyPr>
          <a:lstStyle/>
          <a:p>
            <a:endParaRPr sz="1793"/>
          </a:p>
        </p:txBody>
      </p:sp>
      <p:sp>
        <p:nvSpPr>
          <p:cNvPr id="136" name="object 136"/>
          <p:cNvSpPr/>
          <p:nvPr/>
        </p:nvSpPr>
        <p:spPr>
          <a:xfrm>
            <a:off x="5119507" y="3167248"/>
            <a:ext cx="1054017" cy="240928"/>
          </a:xfrm>
          <a:custGeom>
            <a:avLst/>
            <a:gdLst/>
            <a:ahLst/>
            <a:cxnLst/>
            <a:rect l="l" t="t" r="r" b="b"/>
            <a:pathLst>
              <a:path w="1057921" h="241820">
                <a:moveTo>
                  <a:pt x="406186" y="221611"/>
                </a:moveTo>
                <a:lnTo>
                  <a:pt x="1057921" y="155701"/>
                </a:lnTo>
                <a:lnTo>
                  <a:pt x="1057921" y="0"/>
                </a:lnTo>
                <a:lnTo>
                  <a:pt x="395171" y="138248"/>
                </a:lnTo>
                <a:lnTo>
                  <a:pt x="0" y="161213"/>
                </a:lnTo>
                <a:lnTo>
                  <a:pt x="0" y="241820"/>
                </a:lnTo>
                <a:lnTo>
                  <a:pt x="406186" y="221611"/>
                </a:lnTo>
                <a:close/>
              </a:path>
            </a:pathLst>
          </a:custGeom>
          <a:solidFill>
            <a:srgbClr val="C0C0C0"/>
          </a:solidFill>
        </p:spPr>
        <p:txBody>
          <a:bodyPr wrap="square" lIns="0" tIns="0" rIns="0" bIns="0" rtlCol="0">
            <a:noAutofit/>
          </a:bodyPr>
          <a:lstStyle/>
          <a:p>
            <a:endParaRPr sz="1793"/>
          </a:p>
        </p:txBody>
      </p:sp>
      <p:sp>
        <p:nvSpPr>
          <p:cNvPr id="137" name="object 137"/>
          <p:cNvSpPr/>
          <p:nvPr/>
        </p:nvSpPr>
        <p:spPr>
          <a:xfrm>
            <a:off x="5119507" y="3167248"/>
            <a:ext cx="1054017" cy="240928"/>
          </a:xfrm>
          <a:custGeom>
            <a:avLst/>
            <a:gdLst/>
            <a:ahLst/>
            <a:cxnLst/>
            <a:rect l="l" t="t" r="r" b="b"/>
            <a:pathLst>
              <a:path w="1057921" h="241820">
                <a:moveTo>
                  <a:pt x="406186" y="221611"/>
                </a:moveTo>
                <a:lnTo>
                  <a:pt x="1057921" y="155701"/>
                </a:lnTo>
                <a:lnTo>
                  <a:pt x="1057921" y="0"/>
                </a:lnTo>
                <a:lnTo>
                  <a:pt x="395171" y="138248"/>
                </a:lnTo>
              </a:path>
              <a:path w="1057921" h="241820">
                <a:moveTo>
                  <a:pt x="395171" y="138248"/>
                </a:moveTo>
                <a:lnTo>
                  <a:pt x="0" y="161213"/>
                </a:lnTo>
                <a:lnTo>
                  <a:pt x="0" y="241820"/>
                </a:lnTo>
                <a:lnTo>
                  <a:pt x="406186" y="221611"/>
                </a:lnTo>
              </a:path>
            </a:pathLst>
          </a:custGeom>
          <a:ln w="47079">
            <a:solidFill>
              <a:srgbClr val="000000"/>
            </a:solidFill>
          </a:ln>
        </p:spPr>
        <p:txBody>
          <a:bodyPr wrap="square" lIns="0" tIns="0" rIns="0" bIns="0" rtlCol="0">
            <a:noAutofit/>
          </a:bodyPr>
          <a:lstStyle/>
          <a:p>
            <a:endParaRPr sz="1793"/>
          </a:p>
        </p:txBody>
      </p:sp>
      <p:sp>
        <p:nvSpPr>
          <p:cNvPr id="138" name="object 138"/>
          <p:cNvSpPr/>
          <p:nvPr/>
        </p:nvSpPr>
        <p:spPr>
          <a:xfrm>
            <a:off x="5168206" y="3213009"/>
            <a:ext cx="971251" cy="149407"/>
          </a:xfrm>
          <a:custGeom>
            <a:avLst/>
            <a:gdLst/>
            <a:ahLst/>
            <a:cxnLst/>
            <a:rect l="l" t="t" r="r" b="b"/>
            <a:pathLst>
              <a:path w="974848" h="149960">
                <a:moveTo>
                  <a:pt x="0" y="149960"/>
                </a:moveTo>
                <a:lnTo>
                  <a:pt x="363502" y="126536"/>
                </a:lnTo>
                <a:lnTo>
                  <a:pt x="974848" y="0"/>
                </a:lnTo>
              </a:path>
            </a:pathLst>
          </a:custGeom>
          <a:ln w="23547">
            <a:solidFill>
              <a:srgbClr val="000000"/>
            </a:solidFill>
          </a:ln>
        </p:spPr>
        <p:txBody>
          <a:bodyPr wrap="square" lIns="0" tIns="0" rIns="0" bIns="0" rtlCol="0">
            <a:noAutofit/>
          </a:bodyPr>
          <a:lstStyle/>
          <a:p>
            <a:endParaRPr sz="1793"/>
          </a:p>
        </p:txBody>
      </p:sp>
      <p:sp>
        <p:nvSpPr>
          <p:cNvPr id="139" name="object 139"/>
          <p:cNvSpPr/>
          <p:nvPr/>
        </p:nvSpPr>
        <p:spPr>
          <a:xfrm>
            <a:off x="6090301" y="3307734"/>
            <a:ext cx="1608692" cy="272731"/>
          </a:xfrm>
          <a:custGeom>
            <a:avLst/>
            <a:gdLst/>
            <a:ahLst/>
            <a:cxnLst/>
            <a:rect l="l" t="t" r="r" b="b"/>
            <a:pathLst>
              <a:path w="1614650" h="273741">
                <a:moveTo>
                  <a:pt x="0" y="103571"/>
                </a:moveTo>
                <a:lnTo>
                  <a:pt x="17440" y="169710"/>
                </a:lnTo>
                <a:lnTo>
                  <a:pt x="43143" y="207143"/>
                </a:lnTo>
                <a:lnTo>
                  <a:pt x="86745" y="241820"/>
                </a:lnTo>
                <a:lnTo>
                  <a:pt x="132871" y="259273"/>
                </a:lnTo>
                <a:lnTo>
                  <a:pt x="190471" y="264785"/>
                </a:lnTo>
                <a:lnTo>
                  <a:pt x="236368" y="247331"/>
                </a:lnTo>
                <a:lnTo>
                  <a:pt x="303148" y="224596"/>
                </a:lnTo>
                <a:lnTo>
                  <a:pt x="383697" y="204387"/>
                </a:lnTo>
                <a:lnTo>
                  <a:pt x="475720" y="195890"/>
                </a:lnTo>
                <a:lnTo>
                  <a:pt x="591151" y="207143"/>
                </a:lnTo>
                <a:lnTo>
                  <a:pt x="691894" y="230567"/>
                </a:lnTo>
                <a:lnTo>
                  <a:pt x="796080" y="259273"/>
                </a:lnTo>
                <a:lnTo>
                  <a:pt x="894299" y="273741"/>
                </a:lnTo>
                <a:lnTo>
                  <a:pt x="963145" y="264785"/>
                </a:lnTo>
                <a:lnTo>
                  <a:pt x="1075821" y="247331"/>
                </a:lnTo>
                <a:lnTo>
                  <a:pt x="1199513" y="230567"/>
                </a:lnTo>
                <a:lnTo>
                  <a:pt x="1320451" y="207143"/>
                </a:lnTo>
                <a:lnTo>
                  <a:pt x="1450569" y="181422"/>
                </a:lnTo>
                <a:lnTo>
                  <a:pt x="1528364" y="161213"/>
                </a:lnTo>
                <a:lnTo>
                  <a:pt x="1565999" y="146745"/>
                </a:lnTo>
                <a:lnTo>
                  <a:pt x="1597439" y="126536"/>
                </a:lnTo>
                <a:lnTo>
                  <a:pt x="1614650" y="95304"/>
                </a:lnTo>
                <a:lnTo>
                  <a:pt x="1600193" y="48685"/>
                </a:lnTo>
                <a:lnTo>
                  <a:pt x="1574261" y="22964"/>
                </a:lnTo>
                <a:lnTo>
                  <a:pt x="1528364" y="0"/>
                </a:lnTo>
              </a:path>
            </a:pathLst>
          </a:custGeom>
          <a:ln w="23547">
            <a:solidFill>
              <a:srgbClr val="000000"/>
            </a:solidFill>
          </a:ln>
        </p:spPr>
        <p:txBody>
          <a:bodyPr wrap="square" lIns="0" tIns="0" rIns="0" bIns="0" rtlCol="0">
            <a:noAutofit/>
          </a:bodyPr>
          <a:lstStyle/>
          <a:p>
            <a:endParaRPr sz="1793"/>
          </a:p>
        </p:txBody>
      </p:sp>
      <p:sp>
        <p:nvSpPr>
          <p:cNvPr id="140" name="object 140"/>
          <p:cNvSpPr/>
          <p:nvPr/>
        </p:nvSpPr>
        <p:spPr>
          <a:xfrm>
            <a:off x="6233885" y="2865574"/>
            <a:ext cx="1367594" cy="545347"/>
          </a:xfrm>
          <a:custGeom>
            <a:avLst/>
            <a:gdLst/>
            <a:ahLst/>
            <a:cxnLst/>
            <a:rect l="l" t="t" r="r" b="b"/>
            <a:pathLst>
              <a:path w="1372659" h="547367">
                <a:moveTo>
                  <a:pt x="0" y="547367"/>
                </a:moveTo>
                <a:lnTo>
                  <a:pt x="1372659" y="547367"/>
                </a:lnTo>
                <a:lnTo>
                  <a:pt x="1372659" y="0"/>
                </a:lnTo>
                <a:lnTo>
                  <a:pt x="0" y="0"/>
                </a:lnTo>
                <a:lnTo>
                  <a:pt x="0" y="547367"/>
                </a:lnTo>
                <a:close/>
              </a:path>
            </a:pathLst>
          </a:custGeom>
          <a:solidFill>
            <a:srgbClr val="C0C0C0"/>
          </a:solidFill>
        </p:spPr>
        <p:txBody>
          <a:bodyPr wrap="square" lIns="0" tIns="0" rIns="0" bIns="0" rtlCol="0">
            <a:noAutofit/>
          </a:bodyPr>
          <a:lstStyle/>
          <a:p>
            <a:endParaRPr sz="1793"/>
          </a:p>
        </p:txBody>
      </p:sp>
      <p:sp>
        <p:nvSpPr>
          <p:cNvPr id="141" name="object 141"/>
          <p:cNvSpPr/>
          <p:nvPr/>
        </p:nvSpPr>
        <p:spPr>
          <a:xfrm>
            <a:off x="6233885" y="2865574"/>
            <a:ext cx="1367594" cy="545347"/>
          </a:xfrm>
          <a:custGeom>
            <a:avLst/>
            <a:gdLst/>
            <a:ahLst/>
            <a:cxnLst/>
            <a:rect l="l" t="t" r="r" b="b"/>
            <a:pathLst>
              <a:path w="1372659" h="547367">
                <a:moveTo>
                  <a:pt x="0" y="547367"/>
                </a:moveTo>
                <a:lnTo>
                  <a:pt x="1372659" y="547367"/>
                </a:lnTo>
                <a:lnTo>
                  <a:pt x="1372659" y="0"/>
                </a:lnTo>
                <a:lnTo>
                  <a:pt x="0" y="0"/>
                </a:lnTo>
                <a:lnTo>
                  <a:pt x="0" y="547367"/>
                </a:lnTo>
                <a:close/>
              </a:path>
            </a:pathLst>
          </a:custGeom>
          <a:ln w="47091">
            <a:solidFill>
              <a:srgbClr val="000000"/>
            </a:solidFill>
          </a:ln>
        </p:spPr>
        <p:txBody>
          <a:bodyPr wrap="square" lIns="0" tIns="0" rIns="0" bIns="0" rtlCol="0">
            <a:noAutofit/>
          </a:bodyPr>
          <a:lstStyle/>
          <a:p>
            <a:endParaRPr sz="1793"/>
          </a:p>
        </p:txBody>
      </p:sp>
      <p:sp>
        <p:nvSpPr>
          <p:cNvPr id="142" name="object 142"/>
          <p:cNvSpPr/>
          <p:nvPr/>
        </p:nvSpPr>
        <p:spPr>
          <a:xfrm>
            <a:off x="5093442" y="2925863"/>
            <a:ext cx="3654539" cy="0"/>
          </a:xfrm>
          <a:custGeom>
            <a:avLst/>
            <a:gdLst/>
            <a:ahLst/>
            <a:cxnLst/>
            <a:rect l="l" t="t" r="r" b="b"/>
            <a:pathLst>
              <a:path w="3668074">
                <a:moveTo>
                  <a:pt x="2468492" y="0"/>
                </a:moveTo>
                <a:lnTo>
                  <a:pt x="1222462" y="0"/>
                </a:lnTo>
              </a:path>
              <a:path w="3668074">
                <a:moveTo>
                  <a:pt x="1222462" y="0"/>
                </a:moveTo>
                <a:lnTo>
                  <a:pt x="2468492" y="0"/>
                </a:lnTo>
              </a:path>
            </a:pathLst>
          </a:custGeom>
          <a:ln w="23539">
            <a:solidFill>
              <a:srgbClr val="000000"/>
            </a:solidFill>
          </a:ln>
        </p:spPr>
        <p:txBody>
          <a:bodyPr wrap="square" lIns="0" tIns="0" rIns="0" bIns="0" rtlCol="0">
            <a:noAutofit/>
          </a:bodyPr>
          <a:lstStyle/>
          <a:p>
            <a:endParaRPr sz="1793"/>
          </a:p>
        </p:txBody>
      </p:sp>
      <p:sp>
        <p:nvSpPr>
          <p:cNvPr id="143" name="object 143"/>
          <p:cNvSpPr/>
          <p:nvPr/>
        </p:nvSpPr>
        <p:spPr>
          <a:xfrm>
            <a:off x="5087727" y="2977801"/>
            <a:ext cx="3662998" cy="0"/>
          </a:xfrm>
          <a:custGeom>
            <a:avLst/>
            <a:gdLst/>
            <a:ahLst/>
            <a:cxnLst/>
            <a:rect l="l" t="t" r="r" b="b"/>
            <a:pathLst>
              <a:path w="3676565">
                <a:moveTo>
                  <a:pt x="2474275" y="0"/>
                </a:moveTo>
                <a:lnTo>
                  <a:pt x="1225445" y="0"/>
                </a:lnTo>
              </a:path>
              <a:path w="3676565">
                <a:moveTo>
                  <a:pt x="1225445" y="0"/>
                </a:moveTo>
                <a:lnTo>
                  <a:pt x="2474275" y="0"/>
                </a:lnTo>
              </a:path>
            </a:pathLst>
          </a:custGeom>
          <a:ln w="23539">
            <a:solidFill>
              <a:srgbClr val="000000"/>
            </a:solidFill>
          </a:ln>
        </p:spPr>
        <p:txBody>
          <a:bodyPr wrap="square" lIns="0" tIns="0" rIns="0" bIns="0" rtlCol="0">
            <a:noAutofit/>
          </a:bodyPr>
          <a:lstStyle/>
          <a:p>
            <a:endParaRPr sz="1793"/>
          </a:p>
        </p:txBody>
      </p:sp>
      <p:sp>
        <p:nvSpPr>
          <p:cNvPr id="144" name="object 144"/>
          <p:cNvSpPr/>
          <p:nvPr/>
        </p:nvSpPr>
        <p:spPr>
          <a:xfrm>
            <a:off x="5093442" y="3029511"/>
            <a:ext cx="3654539" cy="0"/>
          </a:xfrm>
          <a:custGeom>
            <a:avLst/>
            <a:gdLst/>
            <a:ahLst/>
            <a:cxnLst/>
            <a:rect l="l" t="t" r="r" b="b"/>
            <a:pathLst>
              <a:path w="3668074">
                <a:moveTo>
                  <a:pt x="2468492" y="0"/>
                </a:moveTo>
                <a:lnTo>
                  <a:pt x="1222462" y="0"/>
                </a:lnTo>
              </a:path>
              <a:path w="3668074">
                <a:moveTo>
                  <a:pt x="1222462" y="0"/>
                </a:moveTo>
                <a:lnTo>
                  <a:pt x="2468492" y="0"/>
                </a:lnTo>
              </a:path>
            </a:pathLst>
          </a:custGeom>
          <a:ln w="23539">
            <a:solidFill>
              <a:srgbClr val="000000"/>
            </a:solidFill>
          </a:ln>
        </p:spPr>
        <p:txBody>
          <a:bodyPr wrap="square" lIns="0" tIns="0" rIns="0" bIns="0" rtlCol="0">
            <a:noAutofit/>
          </a:bodyPr>
          <a:lstStyle/>
          <a:p>
            <a:endParaRPr sz="1793"/>
          </a:p>
        </p:txBody>
      </p:sp>
      <p:sp>
        <p:nvSpPr>
          <p:cNvPr id="145" name="object 145"/>
          <p:cNvSpPr/>
          <p:nvPr/>
        </p:nvSpPr>
        <p:spPr>
          <a:xfrm>
            <a:off x="5096184" y="3107074"/>
            <a:ext cx="3654539" cy="0"/>
          </a:xfrm>
          <a:custGeom>
            <a:avLst/>
            <a:gdLst/>
            <a:ahLst/>
            <a:cxnLst/>
            <a:rect l="l" t="t" r="r" b="b"/>
            <a:pathLst>
              <a:path w="3668074">
                <a:moveTo>
                  <a:pt x="2468629" y="0"/>
                </a:moveTo>
                <a:lnTo>
                  <a:pt x="1223150" y="0"/>
                </a:lnTo>
              </a:path>
              <a:path w="3668074">
                <a:moveTo>
                  <a:pt x="1223150" y="0"/>
                </a:moveTo>
                <a:lnTo>
                  <a:pt x="2468629" y="0"/>
                </a:lnTo>
              </a:path>
            </a:pathLst>
          </a:custGeom>
          <a:ln w="23539">
            <a:solidFill>
              <a:srgbClr val="000000"/>
            </a:solidFill>
          </a:ln>
        </p:spPr>
        <p:txBody>
          <a:bodyPr wrap="square" lIns="0" tIns="0" rIns="0" bIns="0" rtlCol="0">
            <a:noAutofit/>
          </a:bodyPr>
          <a:lstStyle/>
          <a:p>
            <a:endParaRPr sz="1793"/>
          </a:p>
        </p:txBody>
      </p:sp>
      <p:sp>
        <p:nvSpPr>
          <p:cNvPr id="146" name="object 146"/>
          <p:cNvSpPr/>
          <p:nvPr/>
        </p:nvSpPr>
        <p:spPr>
          <a:xfrm>
            <a:off x="5090469" y="3158325"/>
            <a:ext cx="3662998" cy="0"/>
          </a:xfrm>
          <a:custGeom>
            <a:avLst/>
            <a:gdLst/>
            <a:ahLst/>
            <a:cxnLst/>
            <a:rect l="l" t="t" r="r" b="b"/>
            <a:pathLst>
              <a:path w="3676565">
                <a:moveTo>
                  <a:pt x="2474275" y="0"/>
                </a:moveTo>
                <a:lnTo>
                  <a:pt x="1225445" y="0"/>
                </a:lnTo>
              </a:path>
              <a:path w="3676565">
                <a:moveTo>
                  <a:pt x="1225445" y="0"/>
                </a:moveTo>
                <a:lnTo>
                  <a:pt x="2474275" y="0"/>
                </a:lnTo>
              </a:path>
            </a:pathLst>
          </a:custGeom>
          <a:ln w="23539">
            <a:solidFill>
              <a:srgbClr val="000000"/>
            </a:solidFill>
          </a:ln>
        </p:spPr>
        <p:txBody>
          <a:bodyPr wrap="square" lIns="0" tIns="0" rIns="0" bIns="0" rtlCol="0">
            <a:noAutofit/>
          </a:bodyPr>
          <a:lstStyle/>
          <a:p>
            <a:endParaRPr sz="1793"/>
          </a:p>
        </p:txBody>
      </p:sp>
      <p:sp>
        <p:nvSpPr>
          <p:cNvPr id="147" name="object 147"/>
          <p:cNvSpPr/>
          <p:nvPr/>
        </p:nvSpPr>
        <p:spPr>
          <a:xfrm>
            <a:off x="5096184" y="3210263"/>
            <a:ext cx="3654539" cy="0"/>
          </a:xfrm>
          <a:custGeom>
            <a:avLst/>
            <a:gdLst/>
            <a:ahLst/>
            <a:cxnLst/>
            <a:rect l="l" t="t" r="r" b="b"/>
            <a:pathLst>
              <a:path w="3668074">
                <a:moveTo>
                  <a:pt x="2468629" y="0"/>
                </a:moveTo>
                <a:lnTo>
                  <a:pt x="1223150" y="0"/>
                </a:lnTo>
              </a:path>
              <a:path w="3668074">
                <a:moveTo>
                  <a:pt x="1223150" y="0"/>
                </a:moveTo>
                <a:lnTo>
                  <a:pt x="2468629" y="0"/>
                </a:lnTo>
              </a:path>
            </a:pathLst>
          </a:custGeom>
          <a:ln w="23539">
            <a:solidFill>
              <a:srgbClr val="000000"/>
            </a:solidFill>
          </a:ln>
        </p:spPr>
        <p:txBody>
          <a:bodyPr wrap="square" lIns="0" tIns="0" rIns="0" bIns="0" rtlCol="0">
            <a:noAutofit/>
          </a:bodyPr>
          <a:lstStyle/>
          <a:p>
            <a:endParaRPr sz="1793"/>
          </a:p>
        </p:txBody>
      </p:sp>
      <p:sp>
        <p:nvSpPr>
          <p:cNvPr id="148" name="object 148"/>
          <p:cNvSpPr/>
          <p:nvPr/>
        </p:nvSpPr>
        <p:spPr>
          <a:xfrm>
            <a:off x="6311393" y="3181206"/>
            <a:ext cx="0" cy="336337"/>
          </a:xfrm>
          <a:custGeom>
            <a:avLst/>
            <a:gdLst/>
            <a:ahLst/>
            <a:cxnLst/>
            <a:rect l="l" t="t" r="r" b="b"/>
            <a:pathLst>
              <a:path h="337583">
                <a:moveTo>
                  <a:pt x="0" y="112578"/>
                </a:moveTo>
                <a:lnTo>
                  <a:pt x="0" y="248020"/>
                </a:lnTo>
              </a:path>
            </a:pathLst>
          </a:custGeom>
          <a:ln w="23531">
            <a:solidFill>
              <a:srgbClr val="000000"/>
            </a:solidFill>
          </a:ln>
        </p:spPr>
        <p:txBody>
          <a:bodyPr wrap="square" lIns="0" tIns="0" rIns="0" bIns="0" rtlCol="0">
            <a:noAutofit/>
          </a:bodyPr>
          <a:lstStyle/>
          <a:p>
            <a:endParaRPr sz="1793"/>
          </a:p>
        </p:txBody>
      </p:sp>
      <p:sp>
        <p:nvSpPr>
          <p:cNvPr id="149" name="object 149"/>
          <p:cNvSpPr/>
          <p:nvPr/>
        </p:nvSpPr>
        <p:spPr>
          <a:xfrm>
            <a:off x="6368780" y="3183952"/>
            <a:ext cx="0" cy="336337"/>
          </a:xfrm>
          <a:custGeom>
            <a:avLst/>
            <a:gdLst/>
            <a:ahLst/>
            <a:cxnLst/>
            <a:rect l="l" t="t" r="r" b="b"/>
            <a:pathLst>
              <a:path h="337583">
                <a:moveTo>
                  <a:pt x="0" y="112578"/>
                </a:moveTo>
                <a:lnTo>
                  <a:pt x="0" y="248020"/>
                </a:lnTo>
              </a:path>
            </a:pathLst>
          </a:custGeom>
          <a:ln w="23531">
            <a:solidFill>
              <a:srgbClr val="000000"/>
            </a:solidFill>
          </a:ln>
        </p:spPr>
        <p:txBody>
          <a:bodyPr wrap="square" lIns="0" tIns="0" rIns="0" bIns="0" rtlCol="0">
            <a:noAutofit/>
          </a:bodyPr>
          <a:lstStyle/>
          <a:p>
            <a:endParaRPr sz="1793"/>
          </a:p>
        </p:txBody>
      </p:sp>
      <p:sp>
        <p:nvSpPr>
          <p:cNvPr id="150" name="object 150"/>
          <p:cNvSpPr/>
          <p:nvPr/>
        </p:nvSpPr>
        <p:spPr>
          <a:xfrm>
            <a:off x="6438058" y="3181206"/>
            <a:ext cx="0" cy="336337"/>
          </a:xfrm>
          <a:custGeom>
            <a:avLst/>
            <a:gdLst/>
            <a:ahLst/>
            <a:cxnLst/>
            <a:rect l="l" t="t" r="r" b="b"/>
            <a:pathLst>
              <a:path h="337583">
                <a:moveTo>
                  <a:pt x="0" y="112578"/>
                </a:moveTo>
                <a:lnTo>
                  <a:pt x="0" y="248020"/>
                </a:lnTo>
              </a:path>
            </a:pathLst>
          </a:custGeom>
          <a:ln w="23531">
            <a:solidFill>
              <a:srgbClr val="000000"/>
            </a:solidFill>
          </a:ln>
        </p:spPr>
        <p:txBody>
          <a:bodyPr wrap="square" lIns="0" tIns="0" rIns="0" bIns="0" rtlCol="0">
            <a:noAutofit/>
          </a:bodyPr>
          <a:lstStyle/>
          <a:p>
            <a:endParaRPr sz="1793"/>
          </a:p>
        </p:txBody>
      </p:sp>
      <p:sp>
        <p:nvSpPr>
          <p:cNvPr id="151" name="object 151"/>
          <p:cNvSpPr/>
          <p:nvPr/>
        </p:nvSpPr>
        <p:spPr>
          <a:xfrm>
            <a:off x="6495674" y="3181206"/>
            <a:ext cx="0" cy="336337"/>
          </a:xfrm>
          <a:custGeom>
            <a:avLst/>
            <a:gdLst/>
            <a:ahLst/>
            <a:cxnLst/>
            <a:rect l="l" t="t" r="r" b="b"/>
            <a:pathLst>
              <a:path h="337583">
                <a:moveTo>
                  <a:pt x="0" y="112578"/>
                </a:moveTo>
                <a:lnTo>
                  <a:pt x="0" y="248020"/>
                </a:lnTo>
              </a:path>
            </a:pathLst>
          </a:custGeom>
          <a:ln w="23531">
            <a:solidFill>
              <a:srgbClr val="000000"/>
            </a:solidFill>
          </a:ln>
        </p:spPr>
        <p:txBody>
          <a:bodyPr wrap="square" lIns="0" tIns="0" rIns="0" bIns="0" rtlCol="0">
            <a:noAutofit/>
          </a:bodyPr>
          <a:lstStyle/>
          <a:p>
            <a:endParaRPr sz="1793"/>
          </a:p>
        </p:txBody>
      </p:sp>
      <p:sp>
        <p:nvSpPr>
          <p:cNvPr id="152" name="object 152"/>
          <p:cNvSpPr/>
          <p:nvPr/>
        </p:nvSpPr>
        <p:spPr>
          <a:xfrm>
            <a:off x="6564265" y="3178460"/>
            <a:ext cx="0" cy="335651"/>
          </a:xfrm>
          <a:custGeom>
            <a:avLst/>
            <a:gdLst/>
            <a:ahLst/>
            <a:cxnLst/>
            <a:rect l="l" t="t" r="r" b="b"/>
            <a:pathLst>
              <a:path h="336894">
                <a:moveTo>
                  <a:pt x="0" y="112578"/>
                </a:moveTo>
                <a:lnTo>
                  <a:pt x="0" y="248020"/>
                </a:lnTo>
              </a:path>
            </a:pathLst>
          </a:custGeom>
          <a:ln w="23531">
            <a:solidFill>
              <a:srgbClr val="000000"/>
            </a:solidFill>
          </a:ln>
        </p:spPr>
        <p:txBody>
          <a:bodyPr wrap="square" lIns="0" tIns="0" rIns="0" bIns="0" rtlCol="0">
            <a:noAutofit/>
          </a:bodyPr>
          <a:lstStyle/>
          <a:p>
            <a:endParaRPr sz="1793"/>
          </a:p>
        </p:txBody>
      </p:sp>
      <p:sp>
        <p:nvSpPr>
          <p:cNvPr id="153" name="object 153"/>
          <p:cNvSpPr/>
          <p:nvPr/>
        </p:nvSpPr>
        <p:spPr>
          <a:xfrm>
            <a:off x="6621654" y="3181206"/>
            <a:ext cx="0" cy="336337"/>
          </a:xfrm>
          <a:custGeom>
            <a:avLst/>
            <a:gdLst/>
            <a:ahLst/>
            <a:cxnLst/>
            <a:rect l="l" t="t" r="r" b="b"/>
            <a:pathLst>
              <a:path h="337583">
                <a:moveTo>
                  <a:pt x="0" y="112578"/>
                </a:moveTo>
                <a:lnTo>
                  <a:pt x="0" y="248020"/>
                </a:lnTo>
              </a:path>
            </a:pathLst>
          </a:custGeom>
          <a:ln w="23531">
            <a:solidFill>
              <a:srgbClr val="000000"/>
            </a:solidFill>
          </a:ln>
        </p:spPr>
        <p:txBody>
          <a:bodyPr wrap="square" lIns="0" tIns="0" rIns="0" bIns="0" rtlCol="0">
            <a:noAutofit/>
          </a:bodyPr>
          <a:lstStyle/>
          <a:p>
            <a:endParaRPr sz="1793"/>
          </a:p>
        </p:txBody>
      </p:sp>
      <p:sp>
        <p:nvSpPr>
          <p:cNvPr id="154" name="object 154"/>
          <p:cNvSpPr/>
          <p:nvPr/>
        </p:nvSpPr>
        <p:spPr>
          <a:xfrm>
            <a:off x="6690931" y="3178460"/>
            <a:ext cx="0" cy="335651"/>
          </a:xfrm>
          <a:custGeom>
            <a:avLst/>
            <a:gdLst/>
            <a:ahLst/>
            <a:cxnLst/>
            <a:rect l="l" t="t" r="r" b="b"/>
            <a:pathLst>
              <a:path h="336894">
                <a:moveTo>
                  <a:pt x="0" y="112578"/>
                </a:moveTo>
                <a:lnTo>
                  <a:pt x="0" y="248020"/>
                </a:lnTo>
              </a:path>
            </a:pathLst>
          </a:custGeom>
          <a:ln w="23531">
            <a:solidFill>
              <a:srgbClr val="000000"/>
            </a:solidFill>
          </a:ln>
        </p:spPr>
        <p:txBody>
          <a:bodyPr wrap="square" lIns="0" tIns="0" rIns="0" bIns="0" rtlCol="0">
            <a:noAutofit/>
          </a:bodyPr>
          <a:lstStyle/>
          <a:p>
            <a:endParaRPr sz="1793"/>
          </a:p>
        </p:txBody>
      </p:sp>
      <p:sp>
        <p:nvSpPr>
          <p:cNvPr id="155" name="object 155"/>
          <p:cNvSpPr/>
          <p:nvPr/>
        </p:nvSpPr>
        <p:spPr>
          <a:xfrm>
            <a:off x="6748319" y="3178460"/>
            <a:ext cx="0" cy="335651"/>
          </a:xfrm>
          <a:custGeom>
            <a:avLst/>
            <a:gdLst/>
            <a:ahLst/>
            <a:cxnLst/>
            <a:rect l="l" t="t" r="r" b="b"/>
            <a:pathLst>
              <a:path h="336894">
                <a:moveTo>
                  <a:pt x="0" y="112578"/>
                </a:moveTo>
                <a:lnTo>
                  <a:pt x="0" y="248020"/>
                </a:lnTo>
              </a:path>
            </a:pathLst>
          </a:custGeom>
          <a:ln w="23531">
            <a:solidFill>
              <a:srgbClr val="000000"/>
            </a:solidFill>
          </a:ln>
        </p:spPr>
        <p:txBody>
          <a:bodyPr wrap="square" lIns="0" tIns="0" rIns="0" bIns="0" rtlCol="0">
            <a:noAutofit/>
          </a:bodyPr>
          <a:lstStyle/>
          <a:p>
            <a:endParaRPr sz="1793"/>
          </a:p>
        </p:txBody>
      </p:sp>
      <p:sp>
        <p:nvSpPr>
          <p:cNvPr id="156" name="object 156"/>
          <p:cNvSpPr/>
          <p:nvPr/>
        </p:nvSpPr>
        <p:spPr>
          <a:xfrm>
            <a:off x="6811423" y="3183952"/>
            <a:ext cx="0" cy="336337"/>
          </a:xfrm>
          <a:custGeom>
            <a:avLst/>
            <a:gdLst/>
            <a:ahLst/>
            <a:cxnLst/>
            <a:rect l="l" t="t" r="r" b="b"/>
            <a:pathLst>
              <a:path h="337583">
                <a:moveTo>
                  <a:pt x="0" y="112578"/>
                </a:moveTo>
                <a:lnTo>
                  <a:pt x="0" y="248020"/>
                </a:lnTo>
              </a:path>
            </a:pathLst>
          </a:custGeom>
          <a:ln w="23531">
            <a:solidFill>
              <a:srgbClr val="000000"/>
            </a:solidFill>
          </a:ln>
        </p:spPr>
        <p:txBody>
          <a:bodyPr wrap="square" lIns="0" tIns="0" rIns="0" bIns="0" rtlCol="0">
            <a:noAutofit/>
          </a:bodyPr>
          <a:lstStyle/>
          <a:p>
            <a:endParaRPr sz="1793"/>
          </a:p>
        </p:txBody>
      </p:sp>
      <p:sp>
        <p:nvSpPr>
          <p:cNvPr id="157" name="object 157"/>
          <p:cNvSpPr/>
          <p:nvPr/>
        </p:nvSpPr>
        <p:spPr>
          <a:xfrm>
            <a:off x="6869039" y="3187383"/>
            <a:ext cx="0" cy="335651"/>
          </a:xfrm>
          <a:custGeom>
            <a:avLst/>
            <a:gdLst/>
            <a:ahLst/>
            <a:cxnLst/>
            <a:rect l="l" t="t" r="r" b="b"/>
            <a:pathLst>
              <a:path h="336894">
                <a:moveTo>
                  <a:pt x="0" y="111889"/>
                </a:moveTo>
                <a:lnTo>
                  <a:pt x="0" y="247331"/>
                </a:lnTo>
              </a:path>
            </a:pathLst>
          </a:custGeom>
          <a:ln w="23531">
            <a:solidFill>
              <a:srgbClr val="000000"/>
            </a:solidFill>
          </a:ln>
        </p:spPr>
        <p:txBody>
          <a:bodyPr wrap="square" lIns="0" tIns="0" rIns="0" bIns="0" rtlCol="0">
            <a:noAutofit/>
          </a:bodyPr>
          <a:lstStyle/>
          <a:p>
            <a:endParaRPr sz="1793"/>
          </a:p>
        </p:txBody>
      </p:sp>
      <p:sp>
        <p:nvSpPr>
          <p:cNvPr id="158" name="object 158"/>
          <p:cNvSpPr/>
          <p:nvPr/>
        </p:nvSpPr>
        <p:spPr>
          <a:xfrm>
            <a:off x="6937630" y="3183952"/>
            <a:ext cx="0" cy="336337"/>
          </a:xfrm>
          <a:custGeom>
            <a:avLst/>
            <a:gdLst/>
            <a:ahLst/>
            <a:cxnLst/>
            <a:rect l="l" t="t" r="r" b="b"/>
            <a:pathLst>
              <a:path h="337583">
                <a:moveTo>
                  <a:pt x="0" y="112578"/>
                </a:moveTo>
                <a:lnTo>
                  <a:pt x="0" y="248020"/>
                </a:lnTo>
              </a:path>
            </a:pathLst>
          </a:custGeom>
          <a:ln w="23531">
            <a:solidFill>
              <a:srgbClr val="000000"/>
            </a:solidFill>
          </a:ln>
        </p:spPr>
        <p:txBody>
          <a:bodyPr wrap="square" lIns="0" tIns="0" rIns="0" bIns="0" rtlCol="0">
            <a:noAutofit/>
          </a:bodyPr>
          <a:lstStyle/>
          <a:p>
            <a:endParaRPr sz="1793"/>
          </a:p>
        </p:txBody>
      </p:sp>
      <p:sp>
        <p:nvSpPr>
          <p:cNvPr id="159" name="object 159"/>
          <p:cNvSpPr/>
          <p:nvPr/>
        </p:nvSpPr>
        <p:spPr>
          <a:xfrm>
            <a:off x="6995247" y="3183952"/>
            <a:ext cx="0" cy="336337"/>
          </a:xfrm>
          <a:custGeom>
            <a:avLst/>
            <a:gdLst/>
            <a:ahLst/>
            <a:cxnLst/>
            <a:rect l="l" t="t" r="r" b="b"/>
            <a:pathLst>
              <a:path h="337583">
                <a:moveTo>
                  <a:pt x="0" y="112578"/>
                </a:moveTo>
                <a:lnTo>
                  <a:pt x="0" y="248020"/>
                </a:lnTo>
              </a:path>
            </a:pathLst>
          </a:custGeom>
          <a:ln w="23531">
            <a:solidFill>
              <a:srgbClr val="000000"/>
            </a:solidFill>
          </a:ln>
        </p:spPr>
        <p:txBody>
          <a:bodyPr wrap="square" lIns="0" tIns="0" rIns="0" bIns="0" rtlCol="0">
            <a:noAutofit/>
          </a:bodyPr>
          <a:lstStyle/>
          <a:p>
            <a:endParaRPr sz="1793"/>
          </a:p>
        </p:txBody>
      </p:sp>
      <p:sp>
        <p:nvSpPr>
          <p:cNvPr id="160" name="object 160"/>
          <p:cNvSpPr/>
          <p:nvPr/>
        </p:nvSpPr>
        <p:spPr>
          <a:xfrm>
            <a:off x="7064295" y="3181206"/>
            <a:ext cx="0" cy="336337"/>
          </a:xfrm>
          <a:custGeom>
            <a:avLst/>
            <a:gdLst/>
            <a:ahLst/>
            <a:cxnLst/>
            <a:rect l="l" t="t" r="r" b="b"/>
            <a:pathLst>
              <a:path h="337583">
                <a:moveTo>
                  <a:pt x="0" y="112578"/>
                </a:moveTo>
                <a:lnTo>
                  <a:pt x="0" y="248020"/>
                </a:lnTo>
              </a:path>
            </a:pathLst>
          </a:custGeom>
          <a:ln w="23531">
            <a:solidFill>
              <a:srgbClr val="000000"/>
            </a:solidFill>
          </a:ln>
        </p:spPr>
        <p:txBody>
          <a:bodyPr wrap="square" lIns="0" tIns="0" rIns="0" bIns="0" rtlCol="0">
            <a:noAutofit/>
          </a:bodyPr>
          <a:lstStyle/>
          <a:p>
            <a:endParaRPr sz="1793"/>
          </a:p>
        </p:txBody>
      </p:sp>
      <p:sp>
        <p:nvSpPr>
          <p:cNvPr id="161" name="object 161"/>
          <p:cNvSpPr/>
          <p:nvPr/>
        </p:nvSpPr>
        <p:spPr>
          <a:xfrm>
            <a:off x="7121912" y="3183952"/>
            <a:ext cx="0" cy="336337"/>
          </a:xfrm>
          <a:custGeom>
            <a:avLst/>
            <a:gdLst/>
            <a:ahLst/>
            <a:cxnLst/>
            <a:rect l="l" t="t" r="r" b="b"/>
            <a:pathLst>
              <a:path h="337583">
                <a:moveTo>
                  <a:pt x="0" y="112578"/>
                </a:moveTo>
                <a:lnTo>
                  <a:pt x="0" y="248020"/>
                </a:lnTo>
              </a:path>
            </a:pathLst>
          </a:custGeom>
          <a:ln w="23531">
            <a:solidFill>
              <a:srgbClr val="000000"/>
            </a:solidFill>
          </a:ln>
        </p:spPr>
        <p:txBody>
          <a:bodyPr wrap="square" lIns="0" tIns="0" rIns="0" bIns="0" rtlCol="0">
            <a:noAutofit/>
          </a:bodyPr>
          <a:lstStyle/>
          <a:p>
            <a:endParaRPr sz="1793"/>
          </a:p>
        </p:txBody>
      </p:sp>
      <p:sp>
        <p:nvSpPr>
          <p:cNvPr id="162" name="object 162"/>
          <p:cNvSpPr/>
          <p:nvPr/>
        </p:nvSpPr>
        <p:spPr>
          <a:xfrm>
            <a:off x="7190503" y="3181206"/>
            <a:ext cx="0" cy="336337"/>
          </a:xfrm>
          <a:custGeom>
            <a:avLst/>
            <a:gdLst/>
            <a:ahLst/>
            <a:cxnLst/>
            <a:rect l="l" t="t" r="r" b="b"/>
            <a:pathLst>
              <a:path h="337583">
                <a:moveTo>
                  <a:pt x="0" y="112578"/>
                </a:moveTo>
                <a:lnTo>
                  <a:pt x="0" y="248020"/>
                </a:lnTo>
              </a:path>
            </a:pathLst>
          </a:custGeom>
          <a:ln w="23531">
            <a:solidFill>
              <a:srgbClr val="000000"/>
            </a:solidFill>
          </a:ln>
        </p:spPr>
        <p:txBody>
          <a:bodyPr wrap="square" lIns="0" tIns="0" rIns="0" bIns="0" rtlCol="0">
            <a:noAutofit/>
          </a:bodyPr>
          <a:lstStyle/>
          <a:p>
            <a:endParaRPr sz="1793"/>
          </a:p>
        </p:txBody>
      </p:sp>
      <p:sp>
        <p:nvSpPr>
          <p:cNvPr id="163" name="object 163"/>
          <p:cNvSpPr/>
          <p:nvPr/>
        </p:nvSpPr>
        <p:spPr>
          <a:xfrm>
            <a:off x="7248119" y="3181206"/>
            <a:ext cx="0" cy="336337"/>
          </a:xfrm>
          <a:custGeom>
            <a:avLst/>
            <a:gdLst/>
            <a:ahLst/>
            <a:cxnLst/>
            <a:rect l="l" t="t" r="r" b="b"/>
            <a:pathLst>
              <a:path h="337583">
                <a:moveTo>
                  <a:pt x="0" y="112578"/>
                </a:moveTo>
                <a:lnTo>
                  <a:pt x="0" y="248020"/>
                </a:lnTo>
              </a:path>
            </a:pathLst>
          </a:custGeom>
          <a:ln w="23531">
            <a:solidFill>
              <a:srgbClr val="000000"/>
            </a:solidFill>
          </a:ln>
        </p:spPr>
        <p:txBody>
          <a:bodyPr wrap="square" lIns="0" tIns="0" rIns="0" bIns="0" rtlCol="0">
            <a:noAutofit/>
          </a:bodyPr>
          <a:lstStyle/>
          <a:p>
            <a:endParaRPr sz="1793"/>
          </a:p>
        </p:txBody>
      </p:sp>
      <p:sp>
        <p:nvSpPr>
          <p:cNvPr id="164" name="object 164"/>
          <p:cNvSpPr/>
          <p:nvPr/>
        </p:nvSpPr>
        <p:spPr>
          <a:xfrm>
            <a:off x="7308252" y="3181206"/>
            <a:ext cx="0" cy="336337"/>
          </a:xfrm>
          <a:custGeom>
            <a:avLst/>
            <a:gdLst/>
            <a:ahLst/>
            <a:cxnLst/>
            <a:rect l="l" t="t" r="r" b="b"/>
            <a:pathLst>
              <a:path h="337583">
                <a:moveTo>
                  <a:pt x="0" y="112578"/>
                </a:moveTo>
                <a:lnTo>
                  <a:pt x="0" y="248020"/>
                </a:lnTo>
              </a:path>
            </a:pathLst>
          </a:custGeom>
          <a:ln w="23531">
            <a:solidFill>
              <a:srgbClr val="000000"/>
            </a:solidFill>
          </a:ln>
        </p:spPr>
        <p:txBody>
          <a:bodyPr wrap="square" lIns="0" tIns="0" rIns="0" bIns="0" rtlCol="0">
            <a:noAutofit/>
          </a:bodyPr>
          <a:lstStyle/>
          <a:p>
            <a:endParaRPr sz="1793"/>
          </a:p>
        </p:txBody>
      </p:sp>
      <p:sp>
        <p:nvSpPr>
          <p:cNvPr id="165" name="object 165"/>
          <p:cNvSpPr/>
          <p:nvPr/>
        </p:nvSpPr>
        <p:spPr>
          <a:xfrm>
            <a:off x="7365868" y="3183952"/>
            <a:ext cx="0" cy="336337"/>
          </a:xfrm>
          <a:custGeom>
            <a:avLst/>
            <a:gdLst/>
            <a:ahLst/>
            <a:cxnLst/>
            <a:rect l="l" t="t" r="r" b="b"/>
            <a:pathLst>
              <a:path h="337583">
                <a:moveTo>
                  <a:pt x="0" y="112578"/>
                </a:moveTo>
                <a:lnTo>
                  <a:pt x="0" y="248020"/>
                </a:lnTo>
              </a:path>
            </a:pathLst>
          </a:custGeom>
          <a:ln w="23531">
            <a:solidFill>
              <a:srgbClr val="000000"/>
            </a:solidFill>
          </a:ln>
        </p:spPr>
        <p:txBody>
          <a:bodyPr wrap="square" lIns="0" tIns="0" rIns="0" bIns="0" rtlCol="0">
            <a:noAutofit/>
          </a:bodyPr>
          <a:lstStyle/>
          <a:p>
            <a:endParaRPr sz="1793"/>
          </a:p>
        </p:txBody>
      </p:sp>
      <p:sp>
        <p:nvSpPr>
          <p:cNvPr id="166" name="object 166"/>
          <p:cNvSpPr/>
          <p:nvPr/>
        </p:nvSpPr>
        <p:spPr>
          <a:xfrm>
            <a:off x="7434917" y="3181206"/>
            <a:ext cx="0" cy="336337"/>
          </a:xfrm>
          <a:custGeom>
            <a:avLst/>
            <a:gdLst/>
            <a:ahLst/>
            <a:cxnLst/>
            <a:rect l="l" t="t" r="r" b="b"/>
            <a:pathLst>
              <a:path h="337583">
                <a:moveTo>
                  <a:pt x="0" y="112578"/>
                </a:moveTo>
                <a:lnTo>
                  <a:pt x="0" y="248020"/>
                </a:lnTo>
              </a:path>
            </a:pathLst>
          </a:custGeom>
          <a:ln w="23531">
            <a:solidFill>
              <a:srgbClr val="000000"/>
            </a:solidFill>
          </a:ln>
        </p:spPr>
        <p:txBody>
          <a:bodyPr wrap="square" lIns="0" tIns="0" rIns="0" bIns="0" rtlCol="0">
            <a:noAutofit/>
          </a:bodyPr>
          <a:lstStyle/>
          <a:p>
            <a:endParaRPr sz="1793"/>
          </a:p>
        </p:txBody>
      </p:sp>
      <p:sp>
        <p:nvSpPr>
          <p:cNvPr id="167" name="object 167"/>
          <p:cNvSpPr/>
          <p:nvPr/>
        </p:nvSpPr>
        <p:spPr>
          <a:xfrm>
            <a:off x="7492533" y="3181206"/>
            <a:ext cx="0" cy="336337"/>
          </a:xfrm>
          <a:custGeom>
            <a:avLst/>
            <a:gdLst/>
            <a:ahLst/>
            <a:cxnLst/>
            <a:rect l="l" t="t" r="r" b="b"/>
            <a:pathLst>
              <a:path h="337583">
                <a:moveTo>
                  <a:pt x="0" y="112578"/>
                </a:moveTo>
                <a:lnTo>
                  <a:pt x="0" y="248020"/>
                </a:lnTo>
              </a:path>
            </a:pathLst>
          </a:custGeom>
          <a:ln w="23531">
            <a:solidFill>
              <a:srgbClr val="000000"/>
            </a:solidFill>
          </a:ln>
        </p:spPr>
        <p:txBody>
          <a:bodyPr wrap="square" lIns="0" tIns="0" rIns="0" bIns="0" rtlCol="0">
            <a:noAutofit/>
          </a:bodyPr>
          <a:lstStyle/>
          <a:p>
            <a:endParaRPr sz="1793"/>
          </a:p>
        </p:txBody>
      </p:sp>
      <p:sp>
        <p:nvSpPr>
          <p:cNvPr id="168" name="object 168"/>
          <p:cNvSpPr/>
          <p:nvPr/>
        </p:nvSpPr>
        <p:spPr>
          <a:xfrm>
            <a:off x="6291273" y="2825420"/>
            <a:ext cx="1071851" cy="34548"/>
          </a:xfrm>
          <a:custGeom>
            <a:avLst/>
            <a:gdLst/>
            <a:ahLst/>
            <a:cxnLst/>
            <a:rect l="l" t="t" r="r" b="b"/>
            <a:pathLst>
              <a:path w="1075821" h="34676">
                <a:moveTo>
                  <a:pt x="1072838" y="0"/>
                </a:moveTo>
                <a:lnTo>
                  <a:pt x="0" y="0"/>
                </a:lnTo>
                <a:lnTo>
                  <a:pt x="0" y="34676"/>
                </a:lnTo>
                <a:lnTo>
                  <a:pt x="1075821" y="34676"/>
                </a:lnTo>
                <a:lnTo>
                  <a:pt x="1072838" y="0"/>
                </a:lnTo>
                <a:close/>
              </a:path>
            </a:pathLst>
          </a:custGeom>
          <a:solidFill>
            <a:srgbClr val="3E3E3E"/>
          </a:solidFill>
        </p:spPr>
        <p:txBody>
          <a:bodyPr wrap="square" lIns="0" tIns="0" rIns="0" bIns="0" rtlCol="0">
            <a:noAutofit/>
          </a:bodyPr>
          <a:lstStyle/>
          <a:p>
            <a:endParaRPr sz="1793"/>
          </a:p>
        </p:txBody>
      </p:sp>
      <p:sp>
        <p:nvSpPr>
          <p:cNvPr id="169" name="object 169"/>
          <p:cNvSpPr/>
          <p:nvPr/>
        </p:nvSpPr>
        <p:spPr>
          <a:xfrm>
            <a:off x="6291273" y="2825420"/>
            <a:ext cx="1071851" cy="34548"/>
          </a:xfrm>
          <a:custGeom>
            <a:avLst/>
            <a:gdLst/>
            <a:ahLst/>
            <a:cxnLst/>
            <a:rect l="l" t="t" r="r" b="b"/>
            <a:pathLst>
              <a:path w="1075821" h="34676">
                <a:moveTo>
                  <a:pt x="1072838" y="0"/>
                </a:moveTo>
                <a:lnTo>
                  <a:pt x="0" y="0"/>
                </a:lnTo>
                <a:lnTo>
                  <a:pt x="0" y="34676"/>
                </a:lnTo>
                <a:lnTo>
                  <a:pt x="1075821" y="34676"/>
                </a:lnTo>
                <a:lnTo>
                  <a:pt x="1072838" y="0"/>
                </a:lnTo>
              </a:path>
            </a:pathLst>
          </a:custGeom>
          <a:ln w="47096">
            <a:solidFill>
              <a:srgbClr val="000000"/>
            </a:solidFill>
          </a:ln>
        </p:spPr>
        <p:txBody>
          <a:bodyPr wrap="square" lIns="0" tIns="0" rIns="0" bIns="0" rtlCol="0">
            <a:noAutofit/>
          </a:bodyPr>
          <a:lstStyle/>
          <a:p>
            <a:endParaRPr sz="1793"/>
          </a:p>
        </p:txBody>
      </p:sp>
      <p:sp>
        <p:nvSpPr>
          <p:cNvPr id="170" name="object 170"/>
          <p:cNvSpPr/>
          <p:nvPr/>
        </p:nvSpPr>
        <p:spPr>
          <a:xfrm>
            <a:off x="6593303" y="2171276"/>
            <a:ext cx="835669" cy="648652"/>
          </a:xfrm>
          <a:custGeom>
            <a:avLst/>
            <a:gdLst/>
            <a:ahLst/>
            <a:cxnLst/>
            <a:rect l="l" t="t" r="r" b="b"/>
            <a:pathLst>
              <a:path w="838764" h="651054">
                <a:moveTo>
                  <a:pt x="827519" y="633600"/>
                </a:moveTo>
                <a:lnTo>
                  <a:pt x="838764" y="593412"/>
                </a:lnTo>
                <a:lnTo>
                  <a:pt x="838764" y="60627"/>
                </a:lnTo>
                <a:lnTo>
                  <a:pt x="833027" y="16994"/>
                </a:lnTo>
                <a:lnTo>
                  <a:pt x="810079" y="0"/>
                </a:lnTo>
                <a:lnTo>
                  <a:pt x="0" y="0"/>
                </a:lnTo>
                <a:lnTo>
                  <a:pt x="0" y="651054"/>
                </a:lnTo>
                <a:lnTo>
                  <a:pt x="804571" y="651054"/>
                </a:lnTo>
                <a:lnTo>
                  <a:pt x="827519" y="633600"/>
                </a:lnTo>
                <a:close/>
              </a:path>
            </a:pathLst>
          </a:custGeom>
          <a:solidFill>
            <a:srgbClr val="C0C0C0"/>
          </a:solidFill>
        </p:spPr>
        <p:txBody>
          <a:bodyPr wrap="square" lIns="0" tIns="0" rIns="0" bIns="0" rtlCol="0">
            <a:noAutofit/>
          </a:bodyPr>
          <a:lstStyle/>
          <a:p>
            <a:endParaRPr sz="1793"/>
          </a:p>
        </p:txBody>
      </p:sp>
      <p:sp>
        <p:nvSpPr>
          <p:cNvPr id="171" name="object 171"/>
          <p:cNvSpPr/>
          <p:nvPr/>
        </p:nvSpPr>
        <p:spPr>
          <a:xfrm>
            <a:off x="6593303" y="2171276"/>
            <a:ext cx="835669" cy="648652"/>
          </a:xfrm>
          <a:custGeom>
            <a:avLst/>
            <a:gdLst/>
            <a:ahLst/>
            <a:cxnLst/>
            <a:rect l="l" t="t" r="r" b="b"/>
            <a:pathLst>
              <a:path w="838764" h="651054">
                <a:moveTo>
                  <a:pt x="827519" y="633600"/>
                </a:moveTo>
                <a:lnTo>
                  <a:pt x="838764" y="593412"/>
                </a:lnTo>
                <a:lnTo>
                  <a:pt x="838764" y="60627"/>
                </a:lnTo>
                <a:lnTo>
                  <a:pt x="833027" y="16994"/>
                </a:lnTo>
                <a:lnTo>
                  <a:pt x="810079" y="0"/>
                </a:lnTo>
                <a:lnTo>
                  <a:pt x="0" y="0"/>
                </a:lnTo>
                <a:lnTo>
                  <a:pt x="0" y="651054"/>
                </a:lnTo>
                <a:lnTo>
                  <a:pt x="804571" y="651054"/>
                </a:lnTo>
                <a:lnTo>
                  <a:pt x="827519" y="633600"/>
                </a:lnTo>
              </a:path>
            </a:pathLst>
          </a:custGeom>
          <a:ln w="47083">
            <a:solidFill>
              <a:srgbClr val="000000"/>
            </a:solidFill>
          </a:ln>
        </p:spPr>
        <p:txBody>
          <a:bodyPr wrap="square" lIns="0" tIns="0" rIns="0" bIns="0" rtlCol="0">
            <a:noAutofit/>
          </a:bodyPr>
          <a:lstStyle/>
          <a:p>
            <a:endParaRPr sz="1793"/>
          </a:p>
        </p:txBody>
      </p:sp>
      <p:sp>
        <p:nvSpPr>
          <p:cNvPr id="172" name="object 172"/>
          <p:cNvSpPr/>
          <p:nvPr/>
        </p:nvSpPr>
        <p:spPr>
          <a:xfrm>
            <a:off x="5895044" y="2225502"/>
            <a:ext cx="2223726" cy="0"/>
          </a:xfrm>
          <a:custGeom>
            <a:avLst/>
            <a:gdLst/>
            <a:ahLst/>
            <a:cxnLst/>
            <a:rect l="l" t="t" r="r" b="b"/>
            <a:pathLst>
              <a:path w="2231962">
                <a:moveTo>
                  <a:pt x="1510992" y="0"/>
                </a:moveTo>
                <a:lnTo>
                  <a:pt x="743987" y="0"/>
                </a:lnTo>
              </a:path>
              <a:path w="2231962">
                <a:moveTo>
                  <a:pt x="743987" y="0"/>
                </a:moveTo>
                <a:lnTo>
                  <a:pt x="1510992" y="0"/>
                </a:lnTo>
              </a:path>
            </a:pathLst>
          </a:custGeom>
          <a:ln w="23539">
            <a:solidFill>
              <a:srgbClr val="000000"/>
            </a:solidFill>
          </a:ln>
        </p:spPr>
        <p:txBody>
          <a:bodyPr wrap="square" lIns="0" tIns="0" rIns="0" bIns="0" rtlCol="0">
            <a:noAutofit/>
          </a:bodyPr>
          <a:lstStyle/>
          <a:p>
            <a:endParaRPr sz="1793"/>
          </a:p>
        </p:txBody>
      </p:sp>
      <p:sp>
        <p:nvSpPr>
          <p:cNvPr id="173" name="object 173"/>
          <p:cNvSpPr/>
          <p:nvPr/>
        </p:nvSpPr>
        <p:spPr>
          <a:xfrm>
            <a:off x="5892072" y="2257306"/>
            <a:ext cx="2232415" cy="17159"/>
          </a:xfrm>
          <a:custGeom>
            <a:avLst/>
            <a:gdLst/>
            <a:ahLst/>
            <a:cxnLst/>
            <a:rect l="l" t="t" r="r" b="b"/>
            <a:pathLst>
              <a:path w="2240683" h="17223">
                <a:moveTo>
                  <a:pt x="1516775" y="5564"/>
                </a:moveTo>
                <a:lnTo>
                  <a:pt x="746970" y="11481"/>
                </a:lnTo>
              </a:path>
              <a:path w="2240683" h="17223">
                <a:moveTo>
                  <a:pt x="746970" y="11482"/>
                </a:moveTo>
                <a:lnTo>
                  <a:pt x="1516775" y="5564"/>
                </a:lnTo>
              </a:path>
            </a:pathLst>
          </a:custGeom>
          <a:ln w="23539">
            <a:solidFill>
              <a:srgbClr val="000000"/>
            </a:solidFill>
          </a:ln>
        </p:spPr>
        <p:txBody>
          <a:bodyPr wrap="square" lIns="0" tIns="0" rIns="0" bIns="0" rtlCol="0">
            <a:noAutofit/>
          </a:bodyPr>
          <a:lstStyle/>
          <a:p>
            <a:endParaRPr sz="1793"/>
          </a:p>
        </p:txBody>
      </p:sp>
      <p:sp>
        <p:nvSpPr>
          <p:cNvPr id="174" name="object 174"/>
          <p:cNvSpPr/>
          <p:nvPr/>
        </p:nvSpPr>
        <p:spPr>
          <a:xfrm>
            <a:off x="5895044" y="2311989"/>
            <a:ext cx="2223726" cy="0"/>
          </a:xfrm>
          <a:custGeom>
            <a:avLst/>
            <a:gdLst/>
            <a:ahLst/>
            <a:cxnLst/>
            <a:rect l="l" t="t" r="r" b="b"/>
            <a:pathLst>
              <a:path w="2231962">
                <a:moveTo>
                  <a:pt x="1510992" y="0"/>
                </a:moveTo>
                <a:lnTo>
                  <a:pt x="743987" y="0"/>
                </a:lnTo>
              </a:path>
              <a:path w="2231962">
                <a:moveTo>
                  <a:pt x="743987" y="0"/>
                </a:moveTo>
                <a:lnTo>
                  <a:pt x="1510992" y="0"/>
                </a:lnTo>
              </a:path>
            </a:pathLst>
          </a:custGeom>
          <a:ln w="23539">
            <a:solidFill>
              <a:srgbClr val="000000"/>
            </a:solidFill>
          </a:ln>
        </p:spPr>
        <p:txBody>
          <a:bodyPr wrap="square" lIns="0" tIns="0" rIns="0" bIns="0" rtlCol="0">
            <a:noAutofit/>
          </a:bodyPr>
          <a:lstStyle/>
          <a:p>
            <a:endParaRPr sz="1793"/>
          </a:p>
        </p:txBody>
      </p:sp>
      <p:sp>
        <p:nvSpPr>
          <p:cNvPr id="175" name="object 175"/>
          <p:cNvSpPr/>
          <p:nvPr/>
        </p:nvSpPr>
        <p:spPr>
          <a:xfrm>
            <a:off x="5892072" y="2346539"/>
            <a:ext cx="2232415" cy="8236"/>
          </a:xfrm>
          <a:custGeom>
            <a:avLst/>
            <a:gdLst/>
            <a:ahLst/>
            <a:cxnLst/>
            <a:rect l="l" t="t" r="r" b="b"/>
            <a:pathLst>
              <a:path w="2240683" h="8267">
                <a:moveTo>
                  <a:pt x="1516775" y="2670"/>
                </a:moveTo>
                <a:lnTo>
                  <a:pt x="746970" y="5511"/>
                </a:lnTo>
              </a:path>
              <a:path w="2240683" h="8267">
                <a:moveTo>
                  <a:pt x="746970" y="5512"/>
                </a:moveTo>
                <a:lnTo>
                  <a:pt x="1516775" y="2671"/>
                </a:lnTo>
              </a:path>
            </a:pathLst>
          </a:custGeom>
          <a:ln w="23539">
            <a:solidFill>
              <a:srgbClr val="000000"/>
            </a:solidFill>
          </a:ln>
        </p:spPr>
        <p:txBody>
          <a:bodyPr wrap="square" lIns="0" tIns="0" rIns="0" bIns="0" rtlCol="0">
            <a:noAutofit/>
          </a:bodyPr>
          <a:lstStyle/>
          <a:p>
            <a:endParaRPr sz="1793"/>
          </a:p>
        </p:txBody>
      </p:sp>
      <p:sp>
        <p:nvSpPr>
          <p:cNvPr id="176" name="object 176"/>
          <p:cNvSpPr/>
          <p:nvPr/>
        </p:nvSpPr>
        <p:spPr>
          <a:xfrm>
            <a:off x="5897788" y="2397790"/>
            <a:ext cx="2223726" cy="0"/>
          </a:xfrm>
          <a:custGeom>
            <a:avLst/>
            <a:gdLst/>
            <a:ahLst/>
            <a:cxnLst/>
            <a:rect l="l" t="t" r="r" b="b"/>
            <a:pathLst>
              <a:path w="2231962">
                <a:moveTo>
                  <a:pt x="1510992" y="0"/>
                </a:moveTo>
                <a:lnTo>
                  <a:pt x="743987" y="0"/>
                </a:lnTo>
              </a:path>
              <a:path w="2231962">
                <a:moveTo>
                  <a:pt x="743987" y="0"/>
                </a:moveTo>
                <a:lnTo>
                  <a:pt x="1510992" y="0"/>
                </a:lnTo>
              </a:path>
            </a:pathLst>
          </a:custGeom>
          <a:ln w="23539">
            <a:solidFill>
              <a:srgbClr val="000000"/>
            </a:solidFill>
          </a:ln>
        </p:spPr>
        <p:txBody>
          <a:bodyPr wrap="square" lIns="0" tIns="0" rIns="0" bIns="0" rtlCol="0">
            <a:noAutofit/>
          </a:bodyPr>
          <a:lstStyle/>
          <a:p>
            <a:endParaRPr sz="1793"/>
          </a:p>
        </p:txBody>
      </p:sp>
      <p:sp>
        <p:nvSpPr>
          <p:cNvPr id="177" name="object 177"/>
          <p:cNvSpPr/>
          <p:nvPr/>
        </p:nvSpPr>
        <p:spPr>
          <a:xfrm>
            <a:off x="5895044" y="2432339"/>
            <a:ext cx="2232186" cy="8466"/>
          </a:xfrm>
          <a:custGeom>
            <a:avLst/>
            <a:gdLst/>
            <a:ahLst/>
            <a:cxnLst/>
            <a:rect l="l" t="t" r="r" b="b"/>
            <a:pathLst>
              <a:path w="2240453" h="8497">
                <a:moveTo>
                  <a:pt x="1516546" y="2745"/>
                </a:moveTo>
                <a:lnTo>
                  <a:pt x="746741" y="5664"/>
                </a:lnTo>
              </a:path>
              <a:path w="2240453" h="8497">
                <a:moveTo>
                  <a:pt x="746741" y="5665"/>
                </a:moveTo>
                <a:lnTo>
                  <a:pt x="1516546" y="2745"/>
                </a:lnTo>
              </a:path>
            </a:pathLst>
          </a:custGeom>
          <a:ln w="23539">
            <a:solidFill>
              <a:srgbClr val="000000"/>
            </a:solidFill>
          </a:ln>
        </p:spPr>
        <p:txBody>
          <a:bodyPr wrap="square" lIns="0" tIns="0" rIns="0" bIns="0" rtlCol="0">
            <a:noAutofit/>
          </a:bodyPr>
          <a:lstStyle/>
          <a:p>
            <a:endParaRPr sz="1793"/>
          </a:p>
        </p:txBody>
      </p:sp>
      <p:sp>
        <p:nvSpPr>
          <p:cNvPr id="178" name="object 178"/>
          <p:cNvSpPr/>
          <p:nvPr/>
        </p:nvSpPr>
        <p:spPr>
          <a:xfrm>
            <a:off x="5897788" y="2484277"/>
            <a:ext cx="2223726" cy="0"/>
          </a:xfrm>
          <a:custGeom>
            <a:avLst/>
            <a:gdLst/>
            <a:ahLst/>
            <a:cxnLst/>
            <a:rect l="l" t="t" r="r" b="b"/>
            <a:pathLst>
              <a:path w="2231962">
                <a:moveTo>
                  <a:pt x="1510992" y="0"/>
                </a:moveTo>
                <a:lnTo>
                  <a:pt x="743987" y="0"/>
                </a:lnTo>
              </a:path>
              <a:path w="2231962">
                <a:moveTo>
                  <a:pt x="743987" y="0"/>
                </a:moveTo>
                <a:lnTo>
                  <a:pt x="1510992" y="0"/>
                </a:lnTo>
              </a:path>
            </a:pathLst>
          </a:custGeom>
          <a:ln w="23539">
            <a:solidFill>
              <a:srgbClr val="000000"/>
            </a:solidFill>
          </a:ln>
        </p:spPr>
        <p:txBody>
          <a:bodyPr wrap="square" lIns="0" tIns="0" rIns="0" bIns="0" rtlCol="0">
            <a:noAutofit/>
          </a:bodyPr>
          <a:lstStyle/>
          <a:p>
            <a:endParaRPr sz="1793"/>
          </a:p>
        </p:txBody>
      </p:sp>
      <p:sp>
        <p:nvSpPr>
          <p:cNvPr id="179" name="object 179"/>
          <p:cNvSpPr/>
          <p:nvPr/>
        </p:nvSpPr>
        <p:spPr>
          <a:xfrm>
            <a:off x="5895044" y="2515394"/>
            <a:ext cx="2232186" cy="17389"/>
          </a:xfrm>
          <a:custGeom>
            <a:avLst/>
            <a:gdLst/>
            <a:ahLst/>
            <a:cxnLst/>
            <a:rect l="l" t="t" r="r" b="b"/>
            <a:pathLst>
              <a:path w="2240453" h="17453">
                <a:moveTo>
                  <a:pt x="1516546" y="5639"/>
                </a:moveTo>
                <a:lnTo>
                  <a:pt x="746741" y="11636"/>
                </a:lnTo>
              </a:path>
              <a:path w="2240453" h="17453">
                <a:moveTo>
                  <a:pt x="746741" y="11636"/>
                </a:moveTo>
                <a:lnTo>
                  <a:pt x="1516546" y="5639"/>
                </a:lnTo>
              </a:path>
            </a:pathLst>
          </a:custGeom>
          <a:ln w="23539">
            <a:solidFill>
              <a:srgbClr val="000000"/>
            </a:solidFill>
          </a:ln>
        </p:spPr>
        <p:txBody>
          <a:bodyPr wrap="square" lIns="0" tIns="0" rIns="0" bIns="0" rtlCol="0">
            <a:noAutofit/>
          </a:bodyPr>
          <a:lstStyle/>
          <a:p>
            <a:endParaRPr sz="1793"/>
          </a:p>
        </p:txBody>
      </p:sp>
      <p:sp>
        <p:nvSpPr>
          <p:cNvPr id="180" name="object 180"/>
          <p:cNvSpPr/>
          <p:nvPr/>
        </p:nvSpPr>
        <p:spPr>
          <a:xfrm>
            <a:off x="5895044" y="2570077"/>
            <a:ext cx="2223726" cy="0"/>
          </a:xfrm>
          <a:custGeom>
            <a:avLst/>
            <a:gdLst/>
            <a:ahLst/>
            <a:cxnLst/>
            <a:rect l="l" t="t" r="r" b="b"/>
            <a:pathLst>
              <a:path w="2231962">
                <a:moveTo>
                  <a:pt x="1510992" y="0"/>
                </a:moveTo>
                <a:lnTo>
                  <a:pt x="743987" y="0"/>
                </a:lnTo>
              </a:path>
              <a:path w="2231962">
                <a:moveTo>
                  <a:pt x="743987" y="0"/>
                </a:moveTo>
                <a:lnTo>
                  <a:pt x="1510992" y="0"/>
                </a:lnTo>
              </a:path>
            </a:pathLst>
          </a:custGeom>
          <a:ln w="23539">
            <a:solidFill>
              <a:srgbClr val="000000"/>
            </a:solidFill>
          </a:ln>
        </p:spPr>
        <p:txBody>
          <a:bodyPr wrap="square" lIns="0" tIns="0" rIns="0" bIns="0" rtlCol="0">
            <a:noAutofit/>
          </a:bodyPr>
          <a:lstStyle/>
          <a:p>
            <a:endParaRPr sz="1793"/>
          </a:p>
        </p:txBody>
      </p:sp>
      <p:sp>
        <p:nvSpPr>
          <p:cNvPr id="181" name="object 181"/>
          <p:cNvSpPr/>
          <p:nvPr/>
        </p:nvSpPr>
        <p:spPr>
          <a:xfrm>
            <a:off x="5892072" y="2601881"/>
            <a:ext cx="2232415" cy="17159"/>
          </a:xfrm>
          <a:custGeom>
            <a:avLst/>
            <a:gdLst/>
            <a:ahLst/>
            <a:cxnLst/>
            <a:rect l="l" t="t" r="r" b="b"/>
            <a:pathLst>
              <a:path w="2240683" h="17223">
                <a:moveTo>
                  <a:pt x="1516775" y="5564"/>
                </a:moveTo>
                <a:lnTo>
                  <a:pt x="746970" y="11481"/>
                </a:lnTo>
              </a:path>
              <a:path w="2240683" h="17223">
                <a:moveTo>
                  <a:pt x="746970" y="11482"/>
                </a:moveTo>
                <a:lnTo>
                  <a:pt x="1516775" y="5564"/>
                </a:lnTo>
              </a:path>
            </a:pathLst>
          </a:custGeom>
          <a:ln w="23539">
            <a:solidFill>
              <a:srgbClr val="000000"/>
            </a:solidFill>
          </a:ln>
        </p:spPr>
        <p:txBody>
          <a:bodyPr wrap="square" lIns="0" tIns="0" rIns="0" bIns="0" rtlCol="0">
            <a:noAutofit/>
          </a:bodyPr>
          <a:lstStyle/>
          <a:p>
            <a:endParaRPr sz="1793"/>
          </a:p>
        </p:txBody>
      </p:sp>
      <p:sp>
        <p:nvSpPr>
          <p:cNvPr id="182" name="object 182"/>
          <p:cNvSpPr/>
          <p:nvPr/>
        </p:nvSpPr>
        <p:spPr>
          <a:xfrm>
            <a:off x="5895044" y="2659310"/>
            <a:ext cx="2223726" cy="0"/>
          </a:xfrm>
          <a:custGeom>
            <a:avLst/>
            <a:gdLst/>
            <a:ahLst/>
            <a:cxnLst/>
            <a:rect l="l" t="t" r="r" b="b"/>
            <a:pathLst>
              <a:path w="2231962">
                <a:moveTo>
                  <a:pt x="1510992" y="0"/>
                </a:moveTo>
                <a:lnTo>
                  <a:pt x="743987" y="0"/>
                </a:lnTo>
              </a:path>
              <a:path w="2231962">
                <a:moveTo>
                  <a:pt x="743987" y="0"/>
                </a:moveTo>
                <a:lnTo>
                  <a:pt x="1510992" y="0"/>
                </a:lnTo>
              </a:path>
            </a:pathLst>
          </a:custGeom>
          <a:ln w="23539">
            <a:solidFill>
              <a:srgbClr val="000000"/>
            </a:solidFill>
          </a:ln>
        </p:spPr>
        <p:txBody>
          <a:bodyPr wrap="square" lIns="0" tIns="0" rIns="0" bIns="0" rtlCol="0">
            <a:noAutofit/>
          </a:bodyPr>
          <a:lstStyle/>
          <a:p>
            <a:endParaRPr sz="1793"/>
          </a:p>
        </p:txBody>
      </p:sp>
      <p:sp>
        <p:nvSpPr>
          <p:cNvPr id="183" name="object 183"/>
          <p:cNvSpPr/>
          <p:nvPr/>
        </p:nvSpPr>
        <p:spPr>
          <a:xfrm>
            <a:off x="5892072" y="2693401"/>
            <a:ext cx="2232415" cy="8923"/>
          </a:xfrm>
          <a:custGeom>
            <a:avLst/>
            <a:gdLst/>
            <a:ahLst/>
            <a:cxnLst/>
            <a:rect l="l" t="t" r="r" b="b"/>
            <a:pathLst>
              <a:path w="2240683" h="8956">
                <a:moveTo>
                  <a:pt x="1516775" y="2893"/>
                </a:moveTo>
                <a:lnTo>
                  <a:pt x="746970" y="5970"/>
                </a:lnTo>
              </a:path>
              <a:path w="2240683" h="8956">
                <a:moveTo>
                  <a:pt x="746970" y="5971"/>
                </a:moveTo>
                <a:lnTo>
                  <a:pt x="1516775" y="2893"/>
                </a:lnTo>
              </a:path>
            </a:pathLst>
          </a:custGeom>
          <a:ln w="23539">
            <a:solidFill>
              <a:srgbClr val="000000"/>
            </a:solidFill>
          </a:ln>
        </p:spPr>
        <p:txBody>
          <a:bodyPr wrap="square" lIns="0" tIns="0" rIns="0" bIns="0" rtlCol="0">
            <a:noAutofit/>
          </a:bodyPr>
          <a:lstStyle/>
          <a:p>
            <a:endParaRPr sz="1793"/>
          </a:p>
        </p:txBody>
      </p:sp>
      <p:sp>
        <p:nvSpPr>
          <p:cNvPr id="184" name="object 184"/>
          <p:cNvSpPr/>
          <p:nvPr/>
        </p:nvSpPr>
        <p:spPr>
          <a:xfrm>
            <a:off x="6199818" y="2099433"/>
            <a:ext cx="387312" cy="717750"/>
          </a:xfrm>
          <a:custGeom>
            <a:avLst/>
            <a:gdLst/>
            <a:ahLst/>
            <a:cxnLst/>
            <a:rect l="l" t="t" r="r" b="b"/>
            <a:pathLst>
              <a:path w="388746" h="720408">
                <a:moveTo>
                  <a:pt x="388746" y="0"/>
                </a:moveTo>
                <a:lnTo>
                  <a:pt x="34193" y="0"/>
                </a:lnTo>
                <a:lnTo>
                  <a:pt x="17211" y="2755"/>
                </a:lnTo>
                <a:lnTo>
                  <a:pt x="5507" y="20209"/>
                </a:lnTo>
                <a:lnTo>
                  <a:pt x="0" y="40418"/>
                </a:lnTo>
                <a:lnTo>
                  <a:pt x="0" y="673789"/>
                </a:lnTo>
                <a:lnTo>
                  <a:pt x="2753" y="693998"/>
                </a:lnTo>
                <a:lnTo>
                  <a:pt x="11015" y="714207"/>
                </a:lnTo>
                <a:lnTo>
                  <a:pt x="25702" y="720408"/>
                </a:lnTo>
                <a:lnTo>
                  <a:pt x="388746" y="720408"/>
                </a:lnTo>
                <a:lnTo>
                  <a:pt x="388746" y="0"/>
                </a:lnTo>
                <a:close/>
              </a:path>
            </a:pathLst>
          </a:custGeom>
          <a:solidFill>
            <a:srgbClr val="C0C0C0"/>
          </a:solidFill>
        </p:spPr>
        <p:txBody>
          <a:bodyPr wrap="square" lIns="0" tIns="0" rIns="0" bIns="0" rtlCol="0">
            <a:noAutofit/>
          </a:bodyPr>
          <a:lstStyle/>
          <a:p>
            <a:endParaRPr sz="1793"/>
          </a:p>
        </p:txBody>
      </p:sp>
      <p:sp>
        <p:nvSpPr>
          <p:cNvPr id="185" name="object 185"/>
          <p:cNvSpPr/>
          <p:nvPr/>
        </p:nvSpPr>
        <p:spPr>
          <a:xfrm>
            <a:off x="6199818" y="2099433"/>
            <a:ext cx="387312" cy="717750"/>
          </a:xfrm>
          <a:custGeom>
            <a:avLst/>
            <a:gdLst/>
            <a:ahLst/>
            <a:cxnLst/>
            <a:rect l="l" t="t" r="r" b="b"/>
            <a:pathLst>
              <a:path w="388746" h="720408">
                <a:moveTo>
                  <a:pt x="388746" y="0"/>
                </a:moveTo>
                <a:lnTo>
                  <a:pt x="34193" y="0"/>
                </a:lnTo>
                <a:lnTo>
                  <a:pt x="17211" y="2755"/>
                </a:lnTo>
                <a:lnTo>
                  <a:pt x="5507" y="20209"/>
                </a:lnTo>
                <a:lnTo>
                  <a:pt x="0" y="40418"/>
                </a:lnTo>
                <a:lnTo>
                  <a:pt x="0" y="673789"/>
                </a:lnTo>
                <a:lnTo>
                  <a:pt x="2753" y="693998"/>
                </a:lnTo>
                <a:lnTo>
                  <a:pt x="11015" y="714207"/>
                </a:lnTo>
                <a:lnTo>
                  <a:pt x="25702" y="720408"/>
                </a:lnTo>
                <a:lnTo>
                  <a:pt x="388746" y="720408"/>
                </a:lnTo>
                <a:lnTo>
                  <a:pt x="388746" y="0"/>
                </a:lnTo>
              </a:path>
            </a:pathLst>
          </a:custGeom>
          <a:ln w="47070">
            <a:solidFill>
              <a:srgbClr val="000000"/>
            </a:solidFill>
          </a:ln>
        </p:spPr>
        <p:txBody>
          <a:bodyPr wrap="square" lIns="0" tIns="0" rIns="0" bIns="0" rtlCol="0">
            <a:noAutofit/>
          </a:bodyPr>
          <a:lstStyle/>
          <a:p>
            <a:endParaRPr sz="1793"/>
          </a:p>
        </p:txBody>
      </p:sp>
      <p:sp>
        <p:nvSpPr>
          <p:cNvPr id="186" name="object 186"/>
          <p:cNvSpPr/>
          <p:nvPr/>
        </p:nvSpPr>
        <p:spPr>
          <a:xfrm>
            <a:off x="6530198" y="1387403"/>
            <a:ext cx="0" cy="2153020"/>
          </a:xfrm>
          <a:custGeom>
            <a:avLst/>
            <a:gdLst/>
            <a:ahLst/>
            <a:cxnLst/>
            <a:rect l="l" t="t" r="r" b="b"/>
            <a:pathLst>
              <a:path h="2160994">
                <a:moveTo>
                  <a:pt x="0" y="720293"/>
                </a:moveTo>
                <a:lnTo>
                  <a:pt x="0" y="1463551"/>
                </a:lnTo>
              </a:path>
            </a:pathLst>
          </a:custGeom>
          <a:ln w="23531">
            <a:solidFill>
              <a:srgbClr val="000000"/>
            </a:solidFill>
          </a:ln>
        </p:spPr>
        <p:txBody>
          <a:bodyPr wrap="square" lIns="0" tIns="0" rIns="0" bIns="0" rtlCol="0">
            <a:noAutofit/>
          </a:bodyPr>
          <a:lstStyle/>
          <a:p>
            <a:endParaRPr sz="1793"/>
          </a:p>
        </p:txBody>
      </p:sp>
      <p:sp>
        <p:nvSpPr>
          <p:cNvPr id="31" name="object 31"/>
          <p:cNvSpPr txBox="1"/>
          <p:nvPr/>
        </p:nvSpPr>
        <p:spPr>
          <a:xfrm>
            <a:off x="5055945" y="2105039"/>
            <a:ext cx="1474253" cy="760535"/>
          </a:xfrm>
          <a:prstGeom prst="rect">
            <a:avLst/>
          </a:prstGeom>
        </p:spPr>
        <p:txBody>
          <a:bodyPr wrap="square" lIns="0" tIns="0" rIns="0" bIns="0" rtlCol="0">
            <a:noAutofit/>
          </a:bodyPr>
          <a:lstStyle/>
          <a:p>
            <a:pPr marL="25306">
              <a:lnSpc>
                <a:spcPts val="996"/>
              </a:lnSpc>
            </a:pPr>
            <a:endParaRPr sz="996"/>
          </a:p>
        </p:txBody>
      </p:sp>
      <p:sp>
        <p:nvSpPr>
          <p:cNvPr id="30" name="object 30"/>
          <p:cNvSpPr txBox="1"/>
          <p:nvPr/>
        </p:nvSpPr>
        <p:spPr>
          <a:xfrm>
            <a:off x="6530198" y="2105039"/>
            <a:ext cx="1329526" cy="760535"/>
          </a:xfrm>
          <a:prstGeom prst="rect">
            <a:avLst/>
          </a:prstGeom>
        </p:spPr>
        <p:txBody>
          <a:bodyPr wrap="square" lIns="0" tIns="0" rIns="0" bIns="0" rtlCol="0">
            <a:noAutofit/>
          </a:bodyPr>
          <a:lstStyle/>
          <a:p>
            <a:pPr marL="25306">
              <a:lnSpc>
                <a:spcPts val="996"/>
              </a:lnSpc>
            </a:pPr>
            <a:endParaRPr sz="996"/>
          </a:p>
        </p:txBody>
      </p:sp>
      <p:sp>
        <p:nvSpPr>
          <p:cNvPr id="29" name="object 29"/>
          <p:cNvSpPr txBox="1"/>
          <p:nvPr/>
        </p:nvSpPr>
        <p:spPr>
          <a:xfrm>
            <a:off x="5055945" y="2865574"/>
            <a:ext cx="1177939" cy="427735"/>
          </a:xfrm>
          <a:prstGeom prst="rect">
            <a:avLst/>
          </a:prstGeom>
        </p:spPr>
        <p:txBody>
          <a:bodyPr wrap="square" lIns="0" tIns="0" rIns="0" bIns="0" rtlCol="0">
            <a:noAutofit/>
          </a:bodyPr>
          <a:lstStyle/>
          <a:p>
            <a:pPr marL="25306">
              <a:lnSpc>
                <a:spcPts val="996"/>
              </a:lnSpc>
            </a:pPr>
            <a:endParaRPr sz="996"/>
          </a:p>
        </p:txBody>
      </p:sp>
      <p:sp>
        <p:nvSpPr>
          <p:cNvPr id="28" name="object 28"/>
          <p:cNvSpPr txBox="1"/>
          <p:nvPr/>
        </p:nvSpPr>
        <p:spPr>
          <a:xfrm>
            <a:off x="6233885" y="2865574"/>
            <a:ext cx="1367594" cy="427735"/>
          </a:xfrm>
          <a:prstGeom prst="rect">
            <a:avLst/>
          </a:prstGeom>
        </p:spPr>
        <p:txBody>
          <a:bodyPr wrap="square" lIns="0" tIns="0" rIns="0" bIns="0" rtlCol="0">
            <a:noAutofit/>
          </a:bodyPr>
          <a:lstStyle/>
          <a:p>
            <a:pPr marL="25306">
              <a:lnSpc>
                <a:spcPts val="996"/>
              </a:lnSpc>
            </a:pPr>
            <a:endParaRPr sz="996"/>
          </a:p>
        </p:txBody>
      </p:sp>
      <p:sp>
        <p:nvSpPr>
          <p:cNvPr id="27" name="object 27"/>
          <p:cNvSpPr txBox="1"/>
          <p:nvPr/>
        </p:nvSpPr>
        <p:spPr>
          <a:xfrm>
            <a:off x="7601478" y="2865574"/>
            <a:ext cx="258246" cy="545508"/>
          </a:xfrm>
          <a:prstGeom prst="rect">
            <a:avLst/>
          </a:prstGeom>
        </p:spPr>
        <p:txBody>
          <a:bodyPr wrap="square" lIns="0" tIns="0" rIns="0" bIns="0" rtlCol="0">
            <a:noAutofit/>
          </a:bodyPr>
          <a:lstStyle/>
          <a:p>
            <a:pPr marL="25306">
              <a:lnSpc>
                <a:spcPts val="996"/>
              </a:lnSpc>
            </a:pPr>
            <a:endParaRPr sz="996"/>
          </a:p>
        </p:txBody>
      </p:sp>
      <p:sp>
        <p:nvSpPr>
          <p:cNvPr id="26" name="object 26"/>
          <p:cNvSpPr txBox="1"/>
          <p:nvPr/>
        </p:nvSpPr>
        <p:spPr>
          <a:xfrm>
            <a:off x="5055945" y="3293310"/>
            <a:ext cx="1003032" cy="117773"/>
          </a:xfrm>
          <a:prstGeom prst="rect">
            <a:avLst/>
          </a:prstGeom>
        </p:spPr>
        <p:txBody>
          <a:bodyPr wrap="square" lIns="0" tIns="0" rIns="0" bIns="0" rtlCol="0">
            <a:noAutofit/>
          </a:bodyPr>
          <a:lstStyle/>
          <a:p>
            <a:pPr marL="25306">
              <a:lnSpc>
                <a:spcPts val="897"/>
              </a:lnSpc>
              <a:spcBef>
                <a:spcPts val="30"/>
              </a:spcBef>
            </a:pPr>
            <a:endParaRPr sz="897"/>
          </a:p>
        </p:txBody>
      </p:sp>
      <p:sp>
        <p:nvSpPr>
          <p:cNvPr id="25" name="object 25"/>
          <p:cNvSpPr txBox="1"/>
          <p:nvPr/>
        </p:nvSpPr>
        <p:spPr>
          <a:xfrm>
            <a:off x="6058977" y="3293310"/>
            <a:ext cx="74240" cy="117773"/>
          </a:xfrm>
          <a:prstGeom prst="rect">
            <a:avLst/>
          </a:prstGeom>
        </p:spPr>
        <p:txBody>
          <a:bodyPr wrap="square" lIns="0" tIns="0" rIns="0" bIns="0" rtlCol="0">
            <a:noAutofit/>
          </a:bodyPr>
          <a:lstStyle/>
          <a:p>
            <a:pPr marL="25306">
              <a:lnSpc>
                <a:spcPts val="897"/>
              </a:lnSpc>
              <a:spcBef>
                <a:spcPts val="30"/>
              </a:spcBef>
            </a:pPr>
            <a:endParaRPr sz="897"/>
          </a:p>
        </p:txBody>
      </p:sp>
      <p:sp>
        <p:nvSpPr>
          <p:cNvPr id="24" name="object 24"/>
          <p:cNvSpPr txBox="1"/>
          <p:nvPr/>
        </p:nvSpPr>
        <p:spPr>
          <a:xfrm>
            <a:off x="6133218" y="3293310"/>
            <a:ext cx="100666" cy="117773"/>
          </a:xfrm>
          <a:prstGeom prst="rect">
            <a:avLst/>
          </a:prstGeom>
        </p:spPr>
        <p:txBody>
          <a:bodyPr wrap="square" lIns="0" tIns="0" rIns="0" bIns="0" rtlCol="0">
            <a:noAutofit/>
          </a:bodyPr>
          <a:lstStyle/>
          <a:p>
            <a:pPr marL="25306">
              <a:lnSpc>
                <a:spcPts val="897"/>
              </a:lnSpc>
              <a:spcBef>
                <a:spcPts val="30"/>
              </a:spcBef>
            </a:pPr>
            <a:endParaRPr sz="897"/>
          </a:p>
        </p:txBody>
      </p:sp>
      <p:sp>
        <p:nvSpPr>
          <p:cNvPr id="23" name="object 23"/>
          <p:cNvSpPr txBox="1"/>
          <p:nvPr/>
        </p:nvSpPr>
        <p:spPr>
          <a:xfrm>
            <a:off x="6233885" y="3293310"/>
            <a:ext cx="77508" cy="117773"/>
          </a:xfrm>
          <a:prstGeom prst="rect">
            <a:avLst/>
          </a:prstGeom>
        </p:spPr>
        <p:txBody>
          <a:bodyPr wrap="square" lIns="0" tIns="0" rIns="0" bIns="0" rtlCol="0">
            <a:noAutofit/>
          </a:bodyPr>
          <a:lstStyle/>
          <a:p>
            <a:pPr marL="25306">
              <a:lnSpc>
                <a:spcPts val="897"/>
              </a:lnSpc>
              <a:spcBef>
                <a:spcPts val="30"/>
              </a:spcBef>
            </a:pPr>
            <a:endParaRPr sz="897"/>
          </a:p>
        </p:txBody>
      </p:sp>
      <p:sp>
        <p:nvSpPr>
          <p:cNvPr id="22" name="object 22"/>
          <p:cNvSpPr txBox="1"/>
          <p:nvPr/>
        </p:nvSpPr>
        <p:spPr>
          <a:xfrm>
            <a:off x="6311393" y="3293310"/>
            <a:ext cx="57387" cy="117773"/>
          </a:xfrm>
          <a:prstGeom prst="rect">
            <a:avLst/>
          </a:prstGeom>
        </p:spPr>
        <p:txBody>
          <a:bodyPr wrap="square" lIns="0" tIns="0" rIns="0" bIns="0" rtlCol="0">
            <a:noAutofit/>
          </a:bodyPr>
          <a:lstStyle/>
          <a:p>
            <a:pPr marL="25306">
              <a:lnSpc>
                <a:spcPts val="897"/>
              </a:lnSpc>
              <a:spcBef>
                <a:spcPts val="30"/>
              </a:spcBef>
            </a:pPr>
            <a:endParaRPr sz="897"/>
          </a:p>
        </p:txBody>
      </p:sp>
      <p:sp>
        <p:nvSpPr>
          <p:cNvPr id="21" name="object 21"/>
          <p:cNvSpPr txBox="1"/>
          <p:nvPr/>
        </p:nvSpPr>
        <p:spPr>
          <a:xfrm>
            <a:off x="6368781" y="3293310"/>
            <a:ext cx="69276" cy="117773"/>
          </a:xfrm>
          <a:prstGeom prst="rect">
            <a:avLst/>
          </a:prstGeom>
        </p:spPr>
        <p:txBody>
          <a:bodyPr wrap="square" lIns="0" tIns="0" rIns="0" bIns="0" rtlCol="0">
            <a:noAutofit/>
          </a:bodyPr>
          <a:lstStyle/>
          <a:p>
            <a:pPr marL="25306">
              <a:lnSpc>
                <a:spcPts val="897"/>
              </a:lnSpc>
              <a:spcBef>
                <a:spcPts val="30"/>
              </a:spcBef>
            </a:pPr>
            <a:endParaRPr sz="897"/>
          </a:p>
        </p:txBody>
      </p:sp>
      <p:sp>
        <p:nvSpPr>
          <p:cNvPr id="20" name="object 20"/>
          <p:cNvSpPr txBox="1"/>
          <p:nvPr/>
        </p:nvSpPr>
        <p:spPr>
          <a:xfrm>
            <a:off x="6438057" y="3293310"/>
            <a:ext cx="57617" cy="117773"/>
          </a:xfrm>
          <a:prstGeom prst="rect">
            <a:avLst/>
          </a:prstGeom>
        </p:spPr>
        <p:txBody>
          <a:bodyPr wrap="square" lIns="0" tIns="0" rIns="0" bIns="0" rtlCol="0">
            <a:noAutofit/>
          </a:bodyPr>
          <a:lstStyle/>
          <a:p>
            <a:pPr marL="25306">
              <a:lnSpc>
                <a:spcPts val="897"/>
              </a:lnSpc>
              <a:spcBef>
                <a:spcPts val="30"/>
              </a:spcBef>
            </a:pPr>
            <a:endParaRPr sz="897"/>
          </a:p>
        </p:txBody>
      </p:sp>
      <p:sp>
        <p:nvSpPr>
          <p:cNvPr id="19" name="object 19"/>
          <p:cNvSpPr txBox="1"/>
          <p:nvPr/>
        </p:nvSpPr>
        <p:spPr>
          <a:xfrm>
            <a:off x="6495675" y="3293310"/>
            <a:ext cx="68591" cy="117773"/>
          </a:xfrm>
          <a:prstGeom prst="rect">
            <a:avLst/>
          </a:prstGeom>
        </p:spPr>
        <p:txBody>
          <a:bodyPr wrap="square" lIns="0" tIns="0" rIns="0" bIns="0" rtlCol="0">
            <a:noAutofit/>
          </a:bodyPr>
          <a:lstStyle/>
          <a:p>
            <a:pPr marL="25306">
              <a:lnSpc>
                <a:spcPts val="897"/>
              </a:lnSpc>
              <a:spcBef>
                <a:spcPts val="30"/>
              </a:spcBef>
            </a:pPr>
            <a:endParaRPr sz="897"/>
          </a:p>
        </p:txBody>
      </p:sp>
      <p:sp>
        <p:nvSpPr>
          <p:cNvPr id="18" name="object 18"/>
          <p:cNvSpPr txBox="1"/>
          <p:nvPr/>
        </p:nvSpPr>
        <p:spPr>
          <a:xfrm>
            <a:off x="6564265" y="3293310"/>
            <a:ext cx="57387" cy="117773"/>
          </a:xfrm>
          <a:prstGeom prst="rect">
            <a:avLst/>
          </a:prstGeom>
        </p:spPr>
        <p:txBody>
          <a:bodyPr wrap="square" lIns="0" tIns="0" rIns="0" bIns="0" rtlCol="0">
            <a:noAutofit/>
          </a:bodyPr>
          <a:lstStyle/>
          <a:p>
            <a:pPr marL="25306">
              <a:lnSpc>
                <a:spcPts val="897"/>
              </a:lnSpc>
              <a:spcBef>
                <a:spcPts val="30"/>
              </a:spcBef>
            </a:pPr>
            <a:endParaRPr sz="897"/>
          </a:p>
        </p:txBody>
      </p:sp>
      <p:sp>
        <p:nvSpPr>
          <p:cNvPr id="17" name="object 17"/>
          <p:cNvSpPr txBox="1"/>
          <p:nvPr/>
        </p:nvSpPr>
        <p:spPr>
          <a:xfrm>
            <a:off x="6621654" y="3293310"/>
            <a:ext cx="69276" cy="117773"/>
          </a:xfrm>
          <a:prstGeom prst="rect">
            <a:avLst/>
          </a:prstGeom>
        </p:spPr>
        <p:txBody>
          <a:bodyPr wrap="square" lIns="0" tIns="0" rIns="0" bIns="0" rtlCol="0">
            <a:noAutofit/>
          </a:bodyPr>
          <a:lstStyle/>
          <a:p>
            <a:pPr marL="25306">
              <a:lnSpc>
                <a:spcPts val="897"/>
              </a:lnSpc>
              <a:spcBef>
                <a:spcPts val="30"/>
              </a:spcBef>
            </a:pPr>
            <a:endParaRPr sz="897"/>
          </a:p>
        </p:txBody>
      </p:sp>
      <p:sp>
        <p:nvSpPr>
          <p:cNvPr id="16" name="object 16"/>
          <p:cNvSpPr txBox="1"/>
          <p:nvPr/>
        </p:nvSpPr>
        <p:spPr>
          <a:xfrm>
            <a:off x="6690931" y="3293310"/>
            <a:ext cx="57387" cy="117773"/>
          </a:xfrm>
          <a:prstGeom prst="rect">
            <a:avLst/>
          </a:prstGeom>
        </p:spPr>
        <p:txBody>
          <a:bodyPr wrap="square" lIns="0" tIns="0" rIns="0" bIns="0" rtlCol="0">
            <a:noAutofit/>
          </a:bodyPr>
          <a:lstStyle/>
          <a:p>
            <a:pPr marL="25306">
              <a:lnSpc>
                <a:spcPts val="897"/>
              </a:lnSpc>
              <a:spcBef>
                <a:spcPts val="30"/>
              </a:spcBef>
            </a:pPr>
            <a:endParaRPr sz="897"/>
          </a:p>
        </p:txBody>
      </p:sp>
      <p:sp>
        <p:nvSpPr>
          <p:cNvPr id="15" name="object 15"/>
          <p:cNvSpPr txBox="1"/>
          <p:nvPr/>
        </p:nvSpPr>
        <p:spPr>
          <a:xfrm>
            <a:off x="6748319" y="3293310"/>
            <a:ext cx="63103" cy="117773"/>
          </a:xfrm>
          <a:prstGeom prst="rect">
            <a:avLst/>
          </a:prstGeom>
        </p:spPr>
        <p:txBody>
          <a:bodyPr wrap="square" lIns="0" tIns="0" rIns="0" bIns="0" rtlCol="0">
            <a:noAutofit/>
          </a:bodyPr>
          <a:lstStyle/>
          <a:p>
            <a:pPr marL="25306">
              <a:lnSpc>
                <a:spcPts val="897"/>
              </a:lnSpc>
              <a:spcBef>
                <a:spcPts val="30"/>
              </a:spcBef>
            </a:pPr>
            <a:endParaRPr sz="897"/>
          </a:p>
        </p:txBody>
      </p:sp>
      <p:sp>
        <p:nvSpPr>
          <p:cNvPr id="14" name="object 14"/>
          <p:cNvSpPr txBox="1"/>
          <p:nvPr/>
        </p:nvSpPr>
        <p:spPr>
          <a:xfrm>
            <a:off x="6811423" y="3293310"/>
            <a:ext cx="57617" cy="117773"/>
          </a:xfrm>
          <a:prstGeom prst="rect">
            <a:avLst/>
          </a:prstGeom>
        </p:spPr>
        <p:txBody>
          <a:bodyPr wrap="square" lIns="0" tIns="0" rIns="0" bIns="0" rtlCol="0">
            <a:noAutofit/>
          </a:bodyPr>
          <a:lstStyle/>
          <a:p>
            <a:pPr marL="25306">
              <a:lnSpc>
                <a:spcPts val="897"/>
              </a:lnSpc>
              <a:spcBef>
                <a:spcPts val="30"/>
              </a:spcBef>
            </a:pPr>
            <a:endParaRPr sz="897"/>
          </a:p>
        </p:txBody>
      </p:sp>
      <p:sp>
        <p:nvSpPr>
          <p:cNvPr id="13" name="object 13"/>
          <p:cNvSpPr txBox="1"/>
          <p:nvPr/>
        </p:nvSpPr>
        <p:spPr>
          <a:xfrm>
            <a:off x="6869040" y="3293310"/>
            <a:ext cx="68591" cy="117773"/>
          </a:xfrm>
          <a:prstGeom prst="rect">
            <a:avLst/>
          </a:prstGeom>
        </p:spPr>
        <p:txBody>
          <a:bodyPr wrap="square" lIns="0" tIns="0" rIns="0" bIns="0" rtlCol="0">
            <a:noAutofit/>
          </a:bodyPr>
          <a:lstStyle/>
          <a:p>
            <a:pPr marL="25306">
              <a:lnSpc>
                <a:spcPts val="897"/>
              </a:lnSpc>
              <a:spcBef>
                <a:spcPts val="30"/>
              </a:spcBef>
            </a:pPr>
            <a:endParaRPr sz="897"/>
          </a:p>
        </p:txBody>
      </p:sp>
      <p:sp>
        <p:nvSpPr>
          <p:cNvPr id="12" name="object 12"/>
          <p:cNvSpPr txBox="1"/>
          <p:nvPr/>
        </p:nvSpPr>
        <p:spPr>
          <a:xfrm>
            <a:off x="6937630" y="3293310"/>
            <a:ext cx="57617" cy="117773"/>
          </a:xfrm>
          <a:prstGeom prst="rect">
            <a:avLst/>
          </a:prstGeom>
        </p:spPr>
        <p:txBody>
          <a:bodyPr wrap="square" lIns="0" tIns="0" rIns="0" bIns="0" rtlCol="0">
            <a:noAutofit/>
          </a:bodyPr>
          <a:lstStyle/>
          <a:p>
            <a:pPr marL="25306">
              <a:lnSpc>
                <a:spcPts val="897"/>
              </a:lnSpc>
              <a:spcBef>
                <a:spcPts val="30"/>
              </a:spcBef>
            </a:pPr>
            <a:endParaRPr sz="897"/>
          </a:p>
        </p:txBody>
      </p:sp>
      <p:sp>
        <p:nvSpPr>
          <p:cNvPr id="11" name="object 11"/>
          <p:cNvSpPr txBox="1"/>
          <p:nvPr/>
        </p:nvSpPr>
        <p:spPr>
          <a:xfrm>
            <a:off x="6995247" y="3293310"/>
            <a:ext cx="69048" cy="117773"/>
          </a:xfrm>
          <a:prstGeom prst="rect">
            <a:avLst/>
          </a:prstGeom>
        </p:spPr>
        <p:txBody>
          <a:bodyPr wrap="square" lIns="0" tIns="0" rIns="0" bIns="0" rtlCol="0">
            <a:noAutofit/>
          </a:bodyPr>
          <a:lstStyle/>
          <a:p>
            <a:pPr marL="25306">
              <a:lnSpc>
                <a:spcPts val="897"/>
              </a:lnSpc>
              <a:spcBef>
                <a:spcPts val="30"/>
              </a:spcBef>
            </a:pPr>
            <a:endParaRPr sz="897"/>
          </a:p>
        </p:txBody>
      </p:sp>
      <p:sp>
        <p:nvSpPr>
          <p:cNvPr id="10" name="object 10"/>
          <p:cNvSpPr txBox="1"/>
          <p:nvPr/>
        </p:nvSpPr>
        <p:spPr>
          <a:xfrm>
            <a:off x="7064295" y="3293310"/>
            <a:ext cx="57617" cy="117773"/>
          </a:xfrm>
          <a:prstGeom prst="rect">
            <a:avLst/>
          </a:prstGeom>
        </p:spPr>
        <p:txBody>
          <a:bodyPr wrap="square" lIns="0" tIns="0" rIns="0" bIns="0" rtlCol="0">
            <a:noAutofit/>
          </a:bodyPr>
          <a:lstStyle/>
          <a:p>
            <a:pPr marL="25306">
              <a:lnSpc>
                <a:spcPts val="897"/>
              </a:lnSpc>
              <a:spcBef>
                <a:spcPts val="30"/>
              </a:spcBef>
            </a:pPr>
            <a:endParaRPr sz="897"/>
          </a:p>
        </p:txBody>
      </p:sp>
      <p:sp>
        <p:nvSpPr>
          <p:cNvPr id="9" name="object 9"/>
          <p:cNvSpPr txBox="1"/>
          <p:nvPr/>
        </p:nvSpPr>
        <p:spPr>
          <a:xfrm>
            <a:off x="7121912" y="3293310"/>
            <a:ext cx="68591" cy="117773"/>
          </a:xfrm>
          <a:prstGeom prst="rect">
            <a:avLst/>
          </a:prstGeom>
        </p:spPr>
        <p:txBody>
          <a:bodyPr wrap="square" lIns="0" tIns="0" rIns="0" bIns="0" rtlCol="0">
            <a:noAutofit/>
          </a:bodyPr>
          <a:lstStyle/>
          <a:p>
            <a:pPr marL="25306">
              <a:lnSpc>
                <a:spcPts val="897"/>
              </a:lnSpc>
              <a:spcBef>
                <a:spcPts val="30"/>
              </a:spcBef>
            </a:pPr>
            <a:endParaRPr sz="897"/>
          </a:p>
        </p:txBody>
      </p:sp>
      <p:sp>
        <p:nvSpPr>
          <p:cNvPr id="8" name="object 8"/>
          <p:cNvSpPr txBox="1"/>
          <p:nvPr/>
        </p:nvSpPr>
        <p:spPr>
          <a:xfrm>
            <a:off x="7190503" y="3293310"/>
            <a:ext cx="57617" cy="117773"/>
          </a:xfrm>
          <a:prstGeom prst="rect">
            <a:avLst/>
          </a:prstGeom>
        </p:spPr>
        <p:txBody>
          <a:bodyPr wrap="square" lIns="0" tIns="0" rIns="0" bIns="0" rtlCol="0">
            <a:noAutofit/>
          </a:bodyPr>
          <a:lstStyle/>
          <a:p>
            <a:pPr marL="25306">
              <a:lnSpc>
                <a:spcPts val="897"/>
              </a:lnSpc>
              <a:spcBef>
                <a:spcPts val="30"/>
              </a:spcBef>
            </a:pPr>
            <a:endParaRPr sz="897"/>
          </a:p>
        </p:txBody>
      </p:sp>
      <p:sp>
        <p:nvSpPr>
          <p:cNvPr id="7" name="object 7"/>
          <p:cNvSpPr txBox="1"/>
          <p:nvPr/>
        </p:nvSpPr>
        <p:spPr>
          <a:xfrm>
            <a:off x="7248120" y="3293310"/>
            <a:ext cx="60131" cy="117773"/>
          </a:xfrm>
          <a:prstGeom prst="rect">
            <a:avLst/>
          </a:prstGeom>
        </p:spPr>
        <p:txBody>
          <a:bodyPr wrap="square" lIns="0" tIns="0" rIns="0" bIns="0" rtlCol="0">
            <a:noAutofit/>
          </a:bodyPr>
          <a:lstStyle/>
          <a:p>
            <a:pPr marL="25306">
              <a:lnSpc>
                <a:spcPts val="897"/>
              </a:lnSpc>
              <a:spcBef>
                <a:spcPts val="30"/>
              </a:spcBef>
            </a:pPr>
            <a:endParaRPr sz="897"/>
          </a:p>
        </p:txBody>
      </p:sp>
      <p:sp>
        <p:nvSpPr>
          <p:cNvPr id="6" name="object 6"/>
          <p:cNvSpPr txBox="1"/>
          <p:nvPr/>
        </p:nvSpPr>
        <p:spPr>
          <a:xfrm>
            <a:off x="7308252" y="3293310"/>
            <a:ext cx="57617" cy="117773"/>
          </a:xfrm>
          <a:prstGeom prst="rect">
            <a:avLst/>
          </a:prstGeom>
        </p:spPr>
        <p:txBody>
          <a:bodyPr wrap="square" lIns="0" tIns="0" rIns="0" bIns="0" rtlCol="0">
            <a:noAutofit/>
          </a:bodyPr>
          <a:lstStyle/>
          <a:p>
            <a:pPr marL="25306">
              <a:lnSpc>
                <a:spcPts val="897"/>
              </a:lnSpc>
              <a:spcBef>
                <a:spcPts val="30"/>
              </a:spcBef>
            </a:pPr>
            <a:endParaRPr sz="897"/>
          </a:p>
        </p:txBody>
      </p:sp>
      <p:sp>
        <p:nvSpPr>
          <p:cNvPr id="5" name="object 5"/>
          <p:cNvSpPr txBox="1"/>
          <p:nvPr/>
        </p:nvSpPr>
        <p:spPr>
          <a:xfrm>
            <a:off x="7365868" y="3293310"/>
            <a:ext cx="69048" cy="117773"/>
          </a:xfrm>
          <a:prstGeom prst="rect">
            <a:avLst/>
          </a:prstGeom>
        </p:spPr>
        <p:txBody>
          <a:bodyPr wrap="square" lIns="0" tIns="0" rIns="0" bIns="0" rtlCol="0">
            <a:noAutofit/>
          </a:bodyPr>
          <a:lstStyle/>
          <a:p>
            <a:pPr marL="25306">
              <a:lnSpc>
                <a:spcPts val="897"/>
              </a:lnSpc>
              <a:spcBef>
                <a:spcPts val="30"/>
              </a:spcBef>
            </a:pPr>
            <a:endParaRPr sz="897"/>
          </a:p>
        </p:txBody>
      </p:sp>
      <p:sp>
        <p:nvSpPr>
          <p:cNvPr id="4" name="object 4"/>
          <p:cNvSpPr txBox="1"/>
          <p:nvPr/>
        </p:nvSpPr>
        <p:spPr>
          <a:xfrm>
            <a:off x="7434916" y="3293310"/>
            <a:ext cx="57617" cy="117773"/>
          </a:xfrm>
          <a:prstGeom prst="rect">
            <a:avLst/>
          </a:prstGeom>
        </p:spPr>
        <p:txBody>
          <a:bodyPr wrap="square" lIns="0" tIns="0" rIns="0" bIns="0" rtlCol="0">
            <a:noAutofit/>
          </a:bodyPr>
          <a:lstStyle/>
          <a:p>
            <a:pPr marL="25306">
              <a:lnSpc>
                <a:spcPts val="897"/>
              </a:lnSpc>
              <a:spcBef>
                <a:spcPts val="30"/>
              </a:spcBef>
            </a:pPr>
            <a:endParaRPr sz="897"/>
          </a:p>
        </p:txBody>
      </p:sp>
      <p:sp>
        <p:nvSpPr>
          <p:cNvPr id="3" name="object 3"/>
          <p:cNvSpPr txBox="1"/>
          <p:nvPr/>
        </p:nvSpPr>
        <p:spPr>
          <a:xfrm>
            <a:off x="7492534" y="3293310"/>
            <a:ext cx="108945" cy="117773"/>
          </a:xfrm>
          <a:prstGeom prst="rect">
            <a:avLst/>
          </a:prstGeom>
        </p:spPr>
        <p:txBody>
          <a:bodyPr wrap="square" lIns="0" tIns="0" rIns="0" bIns="0" rtlCol="0">
            <a:noAutofit/>
          </a:bodyPr>
          <a:lstStyle/>
          <a:p>
            <a:pPr marL="25306">
              <a:lnSpc>
                <a:spcPts val="897"/>
              </a:lnSpc>
              <a:spcBef>
                <a:spcPts val="30"/>
              </a:spcBef>
            </a:pPr>
            <a:endParaRPr sz="897"/>
          </a:p>
        </p:txBody>
      </p:sp>
      <p:sp>
        <p:nvSpPr>
          <p:cNvPr id="2" name="object 2"/>
          <p:cNvSpPr txBox="1"/>
          <p:nvPr/>
        </p:nvSpPr>
        <p:spPr>
          <a:xfrm>
            <a:off x="5055944" y="3411083"/>
            <a:ext cx="2803780" cy="395895"/>
          </a:xfrm>
          <a:prstGeom prst="rect">
            <a:avLst/>
          </a:prstGeom>
        </p:spPr>
        <p:txBody>
          <a:bodyPr wrap="square" lIns="0" tIns="0" rIns="0" bIns="0" rtlCol="0">
            <a:noAutofit/>
          </a:bodyPr>
          <a:lstStyle/>
          <a:p>
            <a:pPr marL="25306">
              <a:lnSpc>
                <a:spcPts val="996"/>
              </a:lnSpc>
            </a:pPr>
            <a:endParaRPr sz="996"/>
          </a:p>
        </p:txBody>
      </p:sp>
    </p:spTree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6738" name="Rectangle 2">
            <a:extLst>
              <a:ext uri="{FF2B5EF4-FFF2-40B4-BE49-F238E27FC236}">
                <a16:creationId xmlns:a16="http://schemas.microsoft.com/office/drawing/2014/main" id="{B60744F8-121A-4328-B547-EA994FE0E366}"/>
              </a:ext>
            </a:extLst>
          </p:cNvPr>
          <p:cNvSpPr>
            <a:spLocks noChangeArrowheads="1"/>
          </p:cNvSpPr>
          <p:nvPr/>
        </p:nvSpPr>
        <p:spPr bwMode="auto">
          <a:xfrm>
            <a:off x="884238" y="249238"/>
            <a:ext cx="496887" cy="893762"/>
          </a:xfrm>
          <a:prstGeom prst="rect">
            <a:avLst/>
          </a:prstGeom>
          <a:solidFill>
            <a:schemeClr val="accent1"/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es-MX"/>
          </a:p>
        </p:txBody>
      </p:sp>
      <p:sp>
        <p:nvSpPr>
          <p:cNvPr id="116739" name="Rectangle 3">
            <a:extLst>
              <a:ext uri="{FF2B5EF4-FFF2-40B4-BE49-F238E27FC236}">
                <a16:creationId xmlns:a16="http://schemas.microsoft.com/office/drawing/2014/main" id="{B8C80F49-142D-4955-9339-F017B28351EE}"/>
              </a:ext>
            </a:extLst>
          </p:cNvPr>
          <p:cNvSpPr>
            <a:spLocks noChangeArrowheads="1"/>
          </p:cNvSpPr>
          <p:nvPr/>
        </p:nvSpPr>
        <p:spPr bwMode="auto">
          <a:xfrm>
            <a:off x="635000" y="381000"/>
            <a:ext cx="5662613" cy="77788"/>
          </a:xfrm>
          <a:prstGeom prst="rect">
            <a:avLst/>
          </a:prstGeom>
          <a:solidFill>
            <a:schemeClr val="hlink"/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es-MX"/>
          </a:p>
        </p:txBody>
      </p:sp>
      <p:sp>
        <p:nvSpPr>
          <p:cNvPr id="116740" name="Rectangle 4">
            <a:extLst>
              <a:ext uri="{FF2B5EF4-FFF2-40B4-BE49-F238E27FC236}">
                <a16:creationId xmlns:a16="http://schemas.microsoft.com/office/drawing/2014/main" id="{5FFE073E-0594-4442-A231-8DE60044CAE8}"/>
              </a:ext>
            </a:extLst>
          </p:cNvPr>
          <p:cNvSpPr>
            <a:spLocks noChangeArrowheads="1"/>
          </p:cNvSpPr>
          <p:nvPr/>
        </p:nvSpPr>
        <p:spPr bwMode="auto">
          <a:xfrm>
            <a:off x="7300913" y="914400"/>
            <a:ext cx="1474787" cy="338138"/>
          </a:xfrm>
          <a:prstGeom prst="rect">
            <a:avLst/>
          </a:prstGeom>
          <a:solidFill>
            <a:schemeClr val="accent1"/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es-MX"/>
          </a:p>
        </p:txBody>
      </p:sp>
      <p:sp>
        <p:nvSpPr>
          <p:cNvPr id="116741" name="Rectangle 5">
            <a:extLst>
              <a:ext uri="{FF2B5EF4-FFF2-40B4-BE49-F238E27FC236}">
                <a16:creationId xmlns:a16="http://schemas.microsoft.com/office/drawing/2014/main" id="{5C6900B1-EDCE-417D-92E8-58162EF95C82}"/>
              </a:ext>
            </a:extLst>
          </p:cNvPr>
          <p:cNvSpPr>
            <a:spLocks noChangeArrowheads="1"/>
          </p:cNvSpPr>
          <p:nvPr/>
        </p:nvSpPr>
        <p:spPr bwMode="auto">
          <a:xfrm>
            <a:off x="3252788" y="1022350"/>
            <a:ext cx="5662612" cy="77788"/>
          </a:xfrm>
          <a:prstGeom prst="rect">
            <a:avLst/>
          </a:prstGeom>
          <a:solidFill>
            <a:schemeClr val="hlink"/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es-MX"/>
          </a:p>
        </p:txBody>
      </p:sp>
      <p:sp>
        <p:nvSpPr>
          <p:cNvPr id="116743" name="Text Box 7">
            <a:extLst>
              <a:ext uri="{FF2B5EF4-FFF2-40B4-BE49-F238E27FC236}">
                <a16:creationId xmlns:a16="http://schemas.microsoft.com/office/drawing/2014/main" id="{72E7778B-0425-43A4-836C-F24E54312C68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457200" y="1447800"/>
            <a:ext cx="7392988" cy="3968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pPr algn="just" eaLnBrk="0" hangingPunct="0">
              <a:spcBef>
                <a:spcPct val="40000"/>
              </a:spcBef>
            </a:pPr>
            <a:r>
              <a:rPr lang="es-ES_tradnl" altLang="es-MX" sz="2000">
                <a:solidFill>
                  <a:srgbClr val="000099"/>
                </a:solidFill>
              </a:rPr>
              <a:t>¡NO ES NECESARIO RENUNCIAR A LA CALIDAD DE VIDA!</a:t>
            </a:r>
          </a:p>
        </p:txBody>
      </p:sp>
      <p:pic>
        <p:nvPicPr>
          <p:cNvPr id="116744" name="Picture 8">
            <a:extLst>
              <a:ext uri="{FF2B5EF4-FFF2-40B4-BE49-F238E27FC236}">
                <a16:creationId xmlns:a16="http://schemas.microsoft.com/office/drawing/2014/main" id="{7A541DCE-33D6-45E7-B507-229DCDCE7E8E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365500" y="2057400"/>
            <a:ext cx="2216150" cy="206216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16745" name="Picture 9">
            <a:extLst>
              <a:ext uri="{FF2B5EF4-FFF2-40B4-BE49-F238E27FC236}">
                <a16:creationId xmlns:a16="http://schemas.microsoft.com/office/drawing/2014/main" id="{FF3203B0-3FE1-4450-88DE-89A03CB3C88D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938838" y="4283075"/>
            <a:ext cx="2335212" cy="210978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16746" name="Picture 10">
            <a:extLst>
              <a:ext uri="{FF2B5EF4-FFF2-40B4-BE49-F238E27FC236}">
                <a16:creationId xmlns:a16="http://schemas.microsoft.com/office/drawing/2014/main" id="{7B8F291E-3CF9-4C5B-BBA3-F6B4A8663FFC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38200" y="3954463"/>
            <a:ext cx="1858963" cy="249555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16747" name="Picture 11">
            <a:extLst>
              <a:ext uri="{FF2B5EF4-FFF2-40B4-BE49-F238E27FC236}">
                <a16:creationId xmlns:a16="http://schemas.microsoft.com/office/drawing/2014/main" id="{8831BE35-5008-49C8-BB37-1A385D088440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811838" y="2197100"/>
            <a:ext cx="2309812" cy="162877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16748" name="Picture 12">
            <a:extLst>
              <a:ext uri="{FF2B5EF4-FFF2-40B4-BE49-F238E27FC236}">
                <a16:creationId xmlns:a16="http://schemas.microsoft.com/office/drawing/2014/main" id="{F1293340-A654-4121-8BA2-2938949A800F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895600" y="4271963"/>
            <a:ext cx="2755900" cy="210185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16749" name="Picture 13">
            <a:extLst>
              <a:ext uri="{FF2B5EF4-FFF2-40B4-BE49-F238E27FC236}">
                <a16:creationId xmlns:a16="http://schemas.microsoft.com/office/drawing/2014/main" id="{DB60FB7D-90BB-4EEC-819A-18991A02A4D1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01700" y="2220913"/>
            <a:ext cx="2133600" cy="16002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1674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 nodeType="clickPar">
                      <p:stCondLst>
                        <p:cond delay="indefinite"/>
                      </p:stCondLst>
                      <p:childTnLst>
                        <p:par>
                          <p:cTn id="8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1674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 nodeType="clickPar">
                      <p:stCondLst>
                        <p:cond delay="indefinite"/>
                      </p:stCondLst>
                      <p:childTnLst>
                        <p:par>
                          <p:cTn id="12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1674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 nodeType="clickPar">
                      <p:stCondLst>
                        <p:cond delay="indefinite"/>
                      </p:stCondLst>
                      <p:childTnLst>
                        <p:par>
                          <p:cTn id="16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1674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 nodeType="clickPar">
                      <p:stCondLst>
                        <p:cond delay="indefinite"/>
                      </p:stCondLst>
                      <p:childTnLst>
                        <p:par>
                          <p:cTn id="20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1674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 nodeType="clickPar">
                      <p:stCondLst>
                        <p:cond delay="indefinite"/>
                      </p:stCondLst>
                      <p:childTnLst>
                        <p:par>
                          <p:cTn id="2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1674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Marcador de contenido 2">
            <a:extLst>
              <a:ext uri="{FF2B5EF4-FFF2-40B4-BE49-F238E27FC236}">
                <a16:creationId xmlns:a16="http://schemas.microsoft.com/office/drawing/2014/main" id="{3E5FBD3A-299D-4486-B17F-2CFAEE0ACF93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457200" y="1981200"/>
            <a:ext cx="8229600" cy="2209800"/>
          </a:xfrm>
        </p:spPr>
        <p:txBody>
          <a:bodyPr/>
          <a:lstStyle/>
          <a:p>
            <a:pPr eaLnBrk="1" hangingPunct="1">
              <a:defRPr/>
            </a:pPr>
            <a:r>
              <a:rPr lang="es-ES" altLang="es-MX" b="1" dirty="0">
                <a:solidFill>
                  <a:srgbClr val="FF6600"/>
                </a:solidFill>
                <a:latin typeface="+mj-lt"/>
              </a:rPr>
              <a:t>Explotación incontrolada</a:t>
            </a:r>
          </a:p>
          <a:p>
            <a:pPr eaLnBrk="1" hangingPunct="1">
              <a:defRPr/>
            </a:pPr>
            <a:r>
              <a:rPr lang="es-ES" altLang="es-MX" b="1" dirty="0">
                <a:solidFill>
                  <a:srgbClr val="FF6600"/>
                </a:solidFill>
                <a:latin typeface="+mj-lt"/>
              </a:rPr>
              <a:t>Conservacionismo a ultranza</a:t>
            </a:r>
          </a:p>
          <a:p>
            <a:pPr eaLnBrk="1" hangingPunct="1">
              <a:defRPr/>
            </a:pPr>
            <a:r>
              <a:rPr lang="es-ES" altLang="es-MX" b="1" dirty="0">
                <a:solidFill>
                  <a:srgbClr val="FF6600"/>
                </a:solidFill>
                <a:latin typeface="+mj-lt"/>
              </a:rPr>
              <a:t>Desarrollo Sustentable</a:t>
            </a:r>
          </a:p>
          <a:p>
            <a:pPr eaLnBrk="1" hangingPunct="1">
              <a:defRPr/>
            </a:pPr>
            <a:endParaRPr lang="es-ES" altLang="es-MX" b="1" dirty="0">
              <a:solidFill>
                <a:srgbClr val="FF6600"/>
              </a:solidFill>
            </a:endParaRPr>
          </a:p>
          <a:p>
            <a:pPr eaLnBrk="1" hangingPunct="1">
              <a:defRPr/>
            </a:pPr>
            <a:endParaRPr lang="es-ES" altLang="es-MX" b="1" dirty="0">
              <a:solidFill>
                <a:srgbClr val="FF6600"/>
              </a:solidFill>
              <a:latin typeface="Arial Black" panose="020B0A04020102020204" pitchFamily="34" charset="0"/>
            </a:endParaRPr>
          </a:p>
          <a:p>
            <a:pPr eaLnBrk="1" hangingPunct="1">
              <a:defRPr/>
            </a:pPr>
            <a:endParaRPr lang="es-ES" altLang="es-MX" b="1" dirty="0">
              <a:solidFill>
                <a:srgbClr val="FF6600"/>
              </a:solidFill>
              <a:latin typeface="Arial Black" panose="020B0A04020102020204" pitchFamily="34" charset="0"/>
            </a:endParaRPr>
          </a:p>
          <a:p>
            <a:pPr eaLnBrk="1" hangingPunct="1">
              <a:defRPr/>
            </a:pPr>
            <a:endParaRPr lang="es-ES" altLang="es-MX" b="1" dirty="0">
              <a:solidFill>
                <a:srgbClr val="FF6600"/>
              </a:solidFill>
              <a:latin typeface="Arial Black" panose="020B0A04020102020204" pitchFamily="34" charset="0"/>
            </a:endParaRPr>
          </a:p>
          <a:p>
            <a:pPr eaLnBrk="1" hangingPunct="1">
              <a:defRPr/>
            </a:pPr>
            <a:endParaRPr lang="es-MX" dirty="0"/>
          </a:p>
        </p:txBody>
      </p:sp>
      <p:sp>
        <p:nvSpPr>
          <p:cNvPr id="40963" name="Rectangle 2">
            <a:extLst>
              <a:ext uri="{FF2B5EF4-FFF2-40B4-BE49-F238E27FC236}">
                <a16:creationId xmlns:a16="http://schemas.microsoft.com/office/drawing/2014/main" id="{8FAB1D3E-96BF-4458-AC66-74057816249E}"/>
              </a:ext>
            </a:extLst>
          </p:cNvPr>
          <p:cNvSpPr>
            <a:spLocks noGrp="1" noRot="1" noChangeArrowheads="1"/>
          </p:cNvSpPr>
          <p:nvPr>
            <p:ph type="title"/>
          </p:nvPr>
        </p:nvSpPr>
        <p:spPr>
          <a:xfrm>
            <a:off x="228600" y="274638"/>
            <a:ext cx="8839200" cy="1143000"/>
          </a:xfrm>
        </p:spPr>
        <p:txBody>
          <a:bodyPr/>
          <a:lstStyle/>
          <a:p>
            <a:pPr eaLnBrk="1" hangingPunct="1"/>
            <a:r>
              <a:rPr lang="es-ES" altLang="es-MX" sz="3200" b="1">
                <a:solidFill>
                  <a:srgbClr val="FF0066"/>
                </a:solidFill>
              </a:rPr>
              <a:t>Alternativas ante la problemática ambiental</a:t>
            </a:r>
          </a:p>
        </p:txBody>
      </p:sp>
      <p:pic>
        <p:nvPicPr>
          <p:cNvPr id="40964" name="Imagen 6" descr="Imagen que contiene cielo, interior, mesa, pared&#10;&#10;Descripción generada automáticamente">
            <a:extLst>
              <a:ext uri="{FF2B5EF4-FFF2-40B4-BE49-F238E27FC236}">
                <a16:creationId xmlns:a16="http://schemas.microsoft.com/office/drawing/2014/main" id="{DD1C4934-7D1A-40E3-98D9-EC7A512871F5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4999"/>
          <a:stretch>
            <a:fillRect/>
          </a:stretch>
        </p:blipFill>
        <p:spPr bwMode="auto">
          <a:xfrm>
            <a:off x="990600" y="4267200"/>
            <a:ext cx="6953250" cy="25908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1986" name="Rectangle 3">
            <a:extLst>
              <a:ext uri="{FF2B5EF4-FFF2-40B4-BE49-F238E27FC236}">
                <a16:creationId xmlns:a16="http://schemas.microsoft.com/office/drawing/2014/main" id="{D37B9323-DF02-4113-A351-B341389E248B}"/>
              </a:ext>
            </a:extLst>
          </p:cNvPr>
          <p:cNvSpPr>
            <a:spLocks noGrp="1" noRot="1" noChangeArrowheads="1"/>
          </p:cNvSpPr>
          <p:nvPr>
            <p:ph type="body" idx="1"/>
          </p:nvPr>
        </p:nvSpPr>
        <p:spPr>
          <a:xfrm>
            <a:off x="141175" y="836712"/>
            <a:ext cx="8861647" cy="2667000"/>
          </a:xfrm>
        </p:spPr>
        <p:txBody>
          <a:bodyPr>
            <a:normAutofit/>
          </a:bodyPr>
          <a:lstStyle/>
          <a:p>
            <a:pPr eaLnBrk="1" hangingPunct="1">
              <a:buFont typeface="Wingdings" panose="05000000000000000000" pitchFamily="2" charset="2"/>
              <a:buNone/>
            </a:pPr>
            <a:r>
              <a:rPr lang="es-ES" altLang="es-MX" sz="2400" dirty="0"/>
              <a:t>Basada en la generación de riqueza y bienes que promuevan el crecimiento económico sin tener en cuenta  el medio natural.</a:t>
            </a:r>
          </a:p>
          <a:p>
            <a:pPr eaLnBrk="1" hangingPunct="1">
              <a:buFont typeface="Wingdings" panose="05000000000000000000" pitchFamily="2" charset="2"/>
              <a:buNone/>
            </a:pPr>
            <a:r>
              <a:rPr lang="es-ES" altLang="es-MX" sz="2400" dirty="0"/>
              <a:t>Los costos o insumos de los gastos ambientales no se contabilizan en el precio de los productos.</a:t>
            </a:r>
          </a:p>
        </p:txBody>
      </p:sp>
      <p:sp>
        <p:nvSpPr>
          <p:cNvPr id="41987" name="Título 1">
            <a:extLst>
              <a:ext uri="{FF2B5EF4-FFF2-40B4-BE49-F238E27FC236}">
                <a16:creationId xmlns:a16="http://schemas.microsoft.com/office/drawing/2014/main" id="{BE167816-810C-4696-94E4-1D400675B92A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>
          <a:xfrm>
            <a:off x="53752" y="312912"/>
            <a:ext cx="9036495" cy="441525"/>
          </a:xfrm>
        </p:spPr>
        <p:txBody>
          <a:bodyPr>
            <a:noAutofit/>
          </a:bodyPr>
          <a:lstStyle/>
          <a:p>
            <a:pPr eaLnBrk="1" hangingPunct="1"/>
            <a:r>
              <a:rPr lang="es-ES" altLang="es-MX" sz="2400" b="1" dirty="0">
                <a:solidFill>
                  <a:srgbClr val="FF6600"/>
                </a:solidFill>
                <a:latin typeface="Arial Black" panose="020B0A04020102020204" pitchFamily="34" charset="0"/>
              </a:rPr>
              <a:t>Desarrollismo o Explotación incontrolada:</a:t>
            </a:r>
            <a:endParaRPr lang="es-MX" altLang="es-MX" sz="2400" dirty="0"/>
          </a:p>
        </p:txBody>
      </p:sp>
      <p:pic>
        <p:nvPicPr>
          <p:cNvPr id="2" name="Imagen 1">
            <a:extLst>
              <a:ext uri="{FF2B5EF4-FFF2-40B4-BE49-F238E27FC236}">
                <a16:creationId xmlns:a16="http://schemas.microsoft.com/office/drawing/2014/main" id="{67FD6CE0-A064-40E9-A49B-E22F0B764E85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202656" y="3284201"/>
            <a:ext cx="5195887" cy="3466644"/>
          </a:xfrm>
          <a:prstGeom prst="rect">
            <a:avLst/>
          </a:prstGeom>
        </p:spPr>
      </p:pic>
    </p:spTree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3010" name="Rectangle 1026">
            <a:extLst>
              <a:ext uri="{FF2B5EF4-FFF2-40B4-BE49-F238E27FC236}">
                <a16:creationId xmlns:a16="http://schemas.microsoft.com/office/drawing/2014/main" id="{5FC1A570-67AF-4A6C-8582-1F7EA234C401}"/>
              </a:ext>
            </a:extLst>
          </p:cNvPr>
          <p:cNvSpPr>
            <a:spLocks noGrp="1" noRot="1" noChangeArrowheads="1"/>
          </p:cNvSpPr>
          <p:nvPr>
            <p:ph type="title"/>
          </p:nvPr>
        </p:nvSpPr>
        <p:spPr>
          <a:xfrm>
            <a:off x="611560" y="76200"/>
            <a:ext cx="7460878" cy="668338"/>
          </a:xfrm>
        </p:spPr>
        <p:txBody>
          <a:bodyPr>
            <a:noAutofit/>
          </a:bodyPr>
          <a:lstStyle/>
          <a:p>
            <a:pPr eaLnBrk="1" hangingPunct="1"/>
            <a:r>
              <a:rPr lang="es-ES" altLang="es-MX" sz="2800" b="1" dirty="0">
                <a:solidFill>
                  <a:srgbClr val="FF6600"/>
                </a:solidFill>
              </a:rPr>
              <a:t>Conservacionismo o ecologismo</a:t>
            </a:r>
          </a:p>
        </p:txBody>
      </p:sp>
      <p:sp>
        <p:nvSpPr>
          <p:cNvPr id="43011" name="Rectangle 1027">
            <a:extLst>
              <a:ext uri="{FF2B5EF4-FFF2-40B4-BE49-F238E27FC236}">
                <a16:creationId xmlns:a16="http://schemas.microsoft.com/office/drawing/2014/main" id="{6943E7BE-F0AF-4895-BD77-FA6B27F0B47D}"/>
              </a:ext>
            </a:extLst>
          </p:cNvPr>
          <p:cNvSpPr>
            <a:spLocks noGrp="1" noRot="1" noChangeArrowheads="1"/>
          </p:cNvSpPr>
          <p:nvPr>
            <p:ph type="body" idx="1"/>
          </p:nvPr>
        </p:nvSpPr>
        <p:spPr>
          <a:xfrm>
            <a:off x="304800" y="838200"/>
            <a:ext cx="8458200" cy="2971800"/>
          </a:xfrm>
        </p:spPr>
        <p:txBody>
          <a:bodyPr>
            <a:normAutofit/>
          </a:bodyPr>
          <a:lstStyle/>
          <a:p>
            <a:pPr eaLnBrk="1" hangingPunct="1">
              <a:lnSpc>
                <a:spcPct val="90000"/>
              </a:lnSpc>
            </a:pPr>
            <a:r>
              <a:rPr lang="es-ES" altLang="es-MX" sz="2400" dirty="0"/>
              <a:t>La conciencia del peligro que conlleva un crecimiento desbocado se ha plasmado en un pensamiento conservacionista concretado en la Conferencia de las Naciones Unidas para el Medio Ambiente (Estocolmo , 1972).</a:t>
            </a:r>
          </a:p>
          <a:p>
            <a:pPr eaLnBrk="1" hangingPunct="1">
              <a:lnSpc>
                <a:spcPct val="90000"/>
              </a:lnSpc>
            </a:pPr>
            <a:r>
              <a:rPr lang="es-ES" altLang="es-MX" sz="2400" dirty="0"/>
              <a:t>.Postula poner por delante la conservación de la naturaleza sobre los proyectos económicos.</a:t>
            </a:r>
          </a:p>
        </p:txBody>
      </p:sp>
      <p:pic>
        <p:nvPicPr>
          <p:cNvPr id="3" name="Imagen 2">
            <a:extLst>
              <a:ext uri="{FF2B5EF4-FFF2-40B4-BE49-F238E27FC236}">
                <a16:creationId xmlns:a16="http://schemas.microsoft.com/office/drawing/2014/main" id="{CB7C9E81-C745-4194-8127-AAEC42DB28B0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069508" y="3903662"/>
            <a:ext cx="7115905" cy="2497138"/>
          </a:xfrm>
          <a:prstGeom prst="rect">
            <a:avLst/>
          </a:prstGeom>
        </p:spPr>
      </p:pic>
    </p:spTree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9938" name="Título 1">
            <a:extLst>
              <a:ext uri="{FF2B5EF4-FFF2-40B4-BE49-F238E27FC236}">
                <a16:creationId xmlns:a16="http://schemas.microsoft.com/office/drawing/2014/main" id="{92577069-0620-4B98-BBB9-6707137CB8DB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es-MX" altLang="es-MX" dirty="0"/>
              <a:t>DESARROLLO SUSTENTABLE</a:t>
            </a:r>
          </a:p>
        </p:txBody>
      </p:sp>
      <p:pic>
        <p:nvPicPr>
          <p:cNvPr id="39939" name="Imagen 2">
            <a:extLst>
              <a:ext uri="{FF2B5EF4-FFF2-40B4-BE49-F238E27FC236}">
                <a16:creationId xmlns:a16="http://schemas.microsoft.com/office/drawing/2014/main" id="{DFF65270-8E03-43DB-9089-D02511B031B6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638300" y="1298575"/>
            <a:ext cx="5867400" cy="42608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39940" name="CuadroTexto 3">
            <a:extLst>
              <a:ext uri="{FF2B5EF4-FFF2-40B4-BE49-F238E27FC236}">
                <a16:creationId xmlns:a16="http://schemas.microsoft.com/office/drawing/2014/main" id="{BE39321E-D60F-4C9D-9D4D-7C667C4097EA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1828800" y="6172200"/>
            <a:ext cx="4814888" cy="36988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>
              <a:spcBef>
                <a:spcPct val="0"/>
              </a:spcBef>
              <a:buFontTx/>
              <a:buNone/>
            </a:pPr>
            <a:r>
              <a:rPr lang="es-MX" altLang="es-MX" sz="1800"/>
              <a:t>CONSUMIR LO QUE SE PUEDE REPONER</a:t>
            </a:r>
          </a:p>
        </p:txBody>
      </p:sp>
    </p:spTree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4034" name="Rectangle 2">
            <a:extLst>
              <a:ext uri="{FF2B5EF4-FFF2-40B4-BE49-F238E27FC236}">
                <a16:creationId xmlns:a16="http://schemas.microsoft.com/office/drawing/2014/main" id="{D4245F5D-96D8-40BE-9703-4C0D7FDB9CA8}"/>
              </a:ext>
            </a:extLst>
          </p:cNvPr>
          <p:cNvSpPr>
            <a:spLocks noGrp="1" noRot="1" noChangeArrowheads="1"/>
          </p:cNvSpPr>
          <p:nvPr>
            <p:ph type="title"/>
          </p:nvPr>
        </p:nvSpPr>
        <p:spPr>
          <a:xfrm>
            <a:off x="609600" y="152400"/>
            <a:ext cx="7772400" cy="1143000"/>
          </a:xfrm>
        </p:spPr>
        <p:txBody>
          <a:bodyPr/>
          <a:lstStyle/>
          <a:p>
            <a:pPr eaLnBrk="1" hangingPunct="1"/>
            <a:r>
              <a:rPr lang="es-ES" altLang="es-MX" b="1" dirty="0">
                <a:solidFill>
                  <a:srgbClr val="FF6600"/>
                </a:solidFill>
              </a:rPr>
              <a:t>Desarrollo Sustentable</a:t>
            </a:r>
          </a:p>
        </p:txBody>
      </p:sp>
      <p:sp>
        <p:nvSpPr>
          <p:cNvPr id="44035" name="Rectangle 3">
            <a:extLst>
              <a:ext uri="{FF2B5EF4-FFF2-40B4-BE49-F238E27FC236}">
                <a16:creationId xmlns:a16="http://schemas.microsoft.com/office/drawing/2014/main" id="{A385D8FC-E919-4981-9F4D-3232DBE8BC14}"/>
              </a:ext>
            </a:extLst>
          </p:cNvPr>
          <p:cNvSpPr>
            <a:spLocks noGrp="1" noRot="1" noChangeArrowheads="1"/>
          </p:cNvSpPr>
          <p:nvPr>
            <p:ph type="body" idx="1"/>
          </p:nvPr>
        </p:nvSpPr>
        <p:spPr>
          <a:xfrm>
            <a:off x="762000" y="764704"/>
            <a:ext cx="7772400" cy="3312368"/>
          </a:xfrm>
        </p:spPr>
        <p:txBody>
          <a:bodyPr/>
          <a:lstStyle/>
          <a:p>
            <a:pPr eaLnBrk="1" hangingPunct="1"/>
            <a:r>
              <a:rPr lang="es-ES" altLang="es-MX" b="1" dirty="0"/>
              <a:t>Se</a:t>
            </a:r>
            <a:r>
              <a:rPr lang="es-ES" altLang="es-MX" dirty="0"/>
              <a:t> </a:t>
            </a:r>
            <a:r>
              <a:rPr lang="es-ES" altLang="es-MX" b="1" dirty="0"/>
              <a:t>define como la actividad económica que satisface las necesidades de la generación presente sin afectar la capacidad de las generaciones futuras</a:t>
            </a:r>
            <a:r>
              <a:rPr lang="es-ES" altLang="es-MX" dirty="0"/>
              <a:t>.</a:t>
            </a:r>
          </a:p>
          <a:p>
            <a:pPr eaLnBrk="1" hangingPunct="1"/>
            <a:r>
              <a:rPr lang="es-ES" altLang="es-MX" dirty="0"/>
              <a:t>Se concreta en tres niveles:</a:t>
            </a:r>
          </a:p>
          <a:p>
            <a:pPr eaLnBrk="1" hangingPunct="1"/>
            <a:r>
              <a:rPr lang="es-ES" altLang="es-MX" dirty="0"/>
              <a:t>Sostenibilidad </a:t>
            </a:r>
            <a:r>
              <a:rPr lang="es-ES" altLang="es-MX" b="1" dirty="0"/>
              <a:t>económica</a:t>
            </a:r>
          </a:p>
          <a:p>
            <a:pPr eaLnBrk="1" hangingPunct="1"/>
            <a:r>
              <a:rPr lang="es-ES" altLang="es-MX" dirty="0"/>
              <a:t>Sostenibilidad </a:t>
            </a:r>
            <a:r>
              <a:rPr lang="es-ES" altLang="es-MX" b="1" dirty="0"/>
              <a:t>ecológica</a:t>
            </a:r>
          </a:p>
          <a:p>
            <a:pPr eaLnBrk="1" hangingPunct="1"/>
            <a:r>
              <a:rPr lang="es-ES" altLang="es-MX" dirty="0"/>
              <a:t>Sostenibilidad </a:t>
            </a:r>
            <a:r>
              <a:rPr lang="es-ES" altLang="es-MX" b="1" dirty="0"/>
              <a:t>social</a:t>
            </a:r>
          </a:p>
        </p:txBody>
      </p:sp>
      <p:pic>
        <p:nvPicPr>
          <p:cNvPr id="3" name="Imagen 2">
            <a:extLst>
              <a:ext uri="{FF2B5EF4-FFF2-40B4-BE49-F238E27FC236}">
                <a16:creationId xmlns:a16="http://schemas.microsoft.com/office/drawing/2014/main" id="{67C47C38-61F1-43C2-99A2-3C2907114CEB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327729" y="2642347"/>
            <a:ext cx="4367238" cy="2869449"/>
          </a:xfrm>
          <a:prstGeom prst="rect">
            <a:avLst/>
          </a:prstGeom>
        </p:spPr>
      </p:pic>
    </p:spTree>
  </p:cSld>
  <p:clrMapOvr>
    <a:masterClrMapping/>
  </p:clrMapOvr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5058" name="Rectangle 2">
            <a:extLst>
              <a:ext uri="{FF2B5EF4-FFF2-40B4-BE49-F238E27FC236}">
                <a16:creationId xmlns:a16="http://schemas.microsoft.com/office/drawing/2014/main" id="{5B3CB25F-475A-4EC8-9118-17F63C70296E}"/>
              </a:ext>
            </a:extLst>
          </p:cNvPr>
          <p:cNvSpPr>
            <a:spLocks noGrp="1" noRot="1" noChangeArrowheads="1"/>
          </p:cNvSpPr>
          <p:nvPr>
            <p:ph type="title"/>
          </p:nvPr>
        </p:nvSpPr>
        <p:spPr>
          <a:xfrm>
            <a:off x="395288" y="188913"/>
            <a:ext cx="8748712" cy="1143000"/>
          </a:xfrm>
        </p:spPr>
        <p:txBody>
          <a:bodyPr/>
          <a:lstStyle/>
          <a:p>
            <a:pPr eaLnBrk="1" hangingPunct="1"/>
            <a:r>
              <a:rPr lang="es-ES" altLang="es-MX" sz="3600" b="1" dirty="0">
                <a:solidFill>
                  <a:schemeClr val="folHlink"/>
                </a:solidFill>
              </a:rPr>
              <a:t>Principios del Desarrollo Sustentable</a:t>
            </a:r>
          </a:p>
        </p:txBody>
      </p:sp>
      <p:sp>
        <p:nvSpPr>
          <p:cNvPr id="45059" name="Rectangle 3">
            <a:extLst>
              <a:ext uri="{FF2B5EF4-FFF2-40B4-BE49-F238E27FC236}">
                <a16:creationId xmlns:a16="http://schemas.microsoft.com/office/drawing/2014/main" id="{FE189C75-ECCA-4508-A815-1F6B6297C966}"/>
              </a:ext>
            </a:extLst>
          </p:cNvPr>
          <p:cNvSpPr>
            <a:spLocks noGrp="1" noRot="1" noChangeArrowheads="1"/>
          </p:cNvSpPr>
          <p:nvPr>
            <p:ph type="body" idx="1"/>
          </p:nvPr>
        </p:nvSpPr>
        <p:spPr>
          <a:xfrm>
            <a:off x="323850" y="1125538"/>
            <a:ext cx="8515350" cy="4679950"/>
          </a:xfrm>
        </p:spPr>
        <p:txBody>
          <a:bodyPr>
            <a:normAutofit fontScale="85000" lnSpcReduction="20000"/>
          </a:bodyPr>
          <a:lstStyle/>
          <a:p>
            <a:pPr eaLnBrk="1" hangingPunct="1"/>
            <a:r>
              <a:rPr lang="es-ES" altLang="es-MX" sz="3000" dirty="0"/>
              <a:t>Recolección sustentable (recursos renovables).</a:t>
            </a:r>
          </a:p>
          <a:p>
            <a:pPr eaLnBrk="1" hangingPunct="1"/>
            <a:r>
              <a:rPr lang="es-ES" altLang="es-MX" sz="3000" dirty="0"/>
              <a:t>Vaciado sustentable (recursos no renovables).</a:t>
            </a:r>
          </a:p>
          <a:p>
            <a:pPr eaLnBrk="1" hangingPunct="1"/>
            <a:r>
              <a:rPr lang="es-ES" altLang="es-MX" sz="3000" dirty="0"/>
              <a:t>Emisión sustentable</a:t>
            </a:r>
          </a:p>
          <a:p>
            <a:pPr eaLnBrk="1" hangingPunct="1"/>
            <a:r>
              <a:rPr lang="es-ES" altLang="es-MX" sz="3000" dirty="0"/>
              <a:t>Selección de Tecnologías más limpias y eficientes.</a:t>
            </a:r>
          </a:p>
          <a:p>
            <a:pPr eaLnBrk="1" hangingPunct="1"/>
            <a:r>
              <a:rPr lang="es-ES" altLang="es-MX" sz="3000" dirty="0"/>
              <a:t>Irreversibilidad cero o reducción de los impactos ambientales.</a:t>
            </a:r>
          </a:p>
          <a:p>
            <a:pPr eaLnBrk="1" hangingPunct="1"/>
            <a:r>
              <a:rPr lang="es-ES" altLang="es-MX" sz="3000" dirty="0"/>
              <a:t>Desarrollo equitativo.</a:t>
            </a:r>
          </a:p>
          <a:p>
            <a:pPr eaLnBrk="1" hangingPunct="1">
              <a:buFont typeface="Wingdings" panose="05000000000000000000" pitchFamily="2" charset="2"/>
              <a:buNone/>
            </a:pPr>
            <a:r>
              <a:rPr lang="es-ES" altLang="es-MX" sz="3000" dirty="0"/>
              <a:t>Los </a:t>
            </a:r>
            <a:r>
              <a:rPr lang="es-ES" altLang="es-MX" sz="3000" b="1" dirty="0"/>
              <a:t>tres primeros principios constituyen las Reglas de Herman Daly.</a:t>
            </a:r>
          </a:p>
          <a:p>
            <a:pPr eaLnBrk="1" hangingPunct="1"/>
            <a:endParaRPr lang="es-ES" altLang="es-MX" sz="3000" dirty="0"/>
          </a:p>
        </p:txBody>
      </p:sp>
    </p:spTree>
  </p:cSld>
  <p:clrMapOvr>
    <a:masterClrMapping/>
  </p:clrMapOvr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42" name="Rectangle 2">
            <a:extLst>
              <a:ext uri="{FF2B5EF4-FFF2-40B4-BE49-F238E27FC236}">
                <a16:creationId xmlns:a16="http://schemas.microsoft.com/office/drawing/2014/main" id="{84C56CB4-EAA5-49C2-9D9C-AE8B616FBC01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s-CL" altLang="es-MX" sz="4000" dirty="0" err="1"/>
              <a:t>Definicion</a:t>
            </a:r>
            <a:r>
              <a:rPr lang="es-CL" altLang="es-MX" sz="4000" dirty="0"/>
              <a:t> de FAO de desarrollo sustentable </a:t>
            </a:r>
          </a:p>
        </p:txBody>
      </p:sp>
      <p:sp>
        <p:nvSpPr>
          <p:cNvPr id="10243" name="Rectangle 3">
            <a:extLst>
              <a:ext uri="{FF2B5EF4-FFF2-40B4-BE49-F238E27FC236}">
                <a16:creationId xmlns:a16="http://schemas.microsoft.com/office/drawing/2014/main" id="{F892873D-AB7F-4B9E-9680-9C605F2C24C0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r>
              <a:rPr lang="es-CL" altLang="es-MX" sz="2800" dirty="0"/>
              <a:t>El desarrollo sustentable incluye</a:t>
            </a:r>
          </a:p>
          <a:p>
            <a:pPr lvl="1"/>
            <a:r>
              <a:rPr lang="es-CL" altLang="es-MX" sz="2800" dirty="0"/>
              <a:t>La agricultura</a:t>
            </a:r>
          </a:p>
          <a:p>
            <a:pPr lvl="1"/>
            <a:r>
              <a:rPr lang="es-CL" altLang="es-MX" sz="2800" dirty="0"/>
              <a:t>La </a:t>
            </a:r>
            <a:r>
              <a:rPr lang="es-CL" altLang="es-MX" sz="2800" dirty="0" err="1"/>
              <a:t>explotacion</a:t>
            </a:r>
            <a:r>
              <a:rPr lang="es-CL" altLang="es-MX" sz="2800" dirty="0"/>
              <a:t> forestal y pesquera</a:t>
            </a:r>
          </a:p>
          <a:p>
            <a:pPr lvl="1"/>
            <a:r>
              <a:rPr lang="es-CL" altLang="es-MX" sz="2800" dirty="0"/>
              <a:t>La </a:t>
            </a:r>
            <a:r>
              <a:rPr lang="es-CL" altLang="es-MX" sz="2800" dirty="0" err="1"/>
              <a:t>conservacion</a:t>
            </a:r>
            <a:r>
              <a:rPr lang="es-CL" altLang="es-MX" sz="2800" dirty="0"/>
              <a:t> de los recursos </a:t>
            </a:r>
            <a:r>
              <a:rPr lang="es-CL" altLang="es-MX" sz="2800" dirty="0" err="1"/>
              <a:t>geneticos</a:t>
            </a:r>
            <a:r>
              <a:rPr lang="es-CL" altLang="es-MX" sz="2800" dirty="0"/>
              <a:t>, suelo y agua</a:t>
            </a:r>
          </a:p>
          <a:p>
            <a:pPr lvl="1"/>
            <a:endParaRPr lang="es-CL" altLang="es-MX" sz="2800" dirty="0"/>
          </a:p>
        </p:txBody>
      </p:sp>
      <p:sp>
        <p:nvSpPr>
          <p:cNvPr id="10244" name="Rectangle 4">
            <a:extLst>
              <a:ext uri="{FF2B5EF4-FFF2-40B4-BE49-F238E27FC236}">
                <a16:creationId xmlns:a16="http://schemas.microsoft.com/office/drawing/2014/main" id="{94B3E21A-66FC-409F-B56E-726A8045548C}"/>
              </a:ext>
            </a:extLst>
          </p:cNvPr>
          <p:cNvSpPr>
            <a:spLocks noChangeArrowheads="1"/>
          </p:cNvSpPr>
          <p:nvPr/>
        </p:nvSpPr>
        <p:spPr bwMode="auto">
          <a:xfrm>
            <a:off x="1129166" y="5004246"/>
            <a:ext cx="7416800" cy="1441450"/>
          </a:xfrm>
          <a:prstGeom prst="rect">
            <a:avLst/>
          </a:prstGeom>
          <a:solidFill>
            <a:schemeClr val="bg2"/>
          </a:solidFill>
          <a:ln w="9525">
            <a:solidFill>
              <a:schemeClr val="tx1"/>
            </a:solidFill>
            <a:miter lim="800000"/>
            <a:headEnd/>
            <a:tailEnd/>
          </a:ln>
          <a:effectLst/>
        </p:spPr>
        <p:txBody>
          <a:bodyPr wrap="none" anchor="ctr"/>
          <a:lstStyle/>
          <a:p>
            <a:pPr algn="ctr"/>
            <a:r>
              <a:rPr lang="es-CL" altLang="es-MX" sz="2400" b="1" dirty="0">
                <a:solidFill>
                  <a:schemeClr val="tx2"/>
                </a:solidFill>
              </a:rPr>
              <a:t>NO DEGRADA EL MEDIO AMBIENTE</a:t>
            </a:r>
          </a:p>
          <a:p>
            <a:pPr algn="ctr"/>
            <a:r>
              <a:rPr lang="es-CL" altLang="es-MX" sz="2400" b="1" dirty="0">
                <a:solidFill>
                  <a:schemeClr val="tx2"/>
                </a:solidFill>
              </a:rPr>
              <a:t>ES TECNOLOGICAMENTE ADECUADO</a:t>
            </a:r>
          </a:p>
          <a:p>
            <a:pPr algn="ctr"/>
            <a:r>
              <a:rPr lang="es-CL" altLang="es-MX" sz="2400" b="1" dirty="0">
                <a:solidFill>
                  <a:schemeClr val="tx2"/>
                </a:solidFill>
              </a:rPr>
              <a:t>ES ECONOMICAMENTE VIABLE</a:t>
            </a:r>
          </a:p>
          <a:p>
            <a:pPr algn="ctr"/>
            <a:r>
              <a:rPr lang="es-CL" altLang="es-MX" sz="2400" b="1" dirty="0">
                <a:solidFill>
                  <a:schemeClr val="tx2"/>
                </a:solidFill>
              </a:rPr>
              <a:t>ES SOCIALMENTE ACEPTABLE</a:t>
            </a:r>
          </a:p>
        </p:txBody>
      </p:sp>
    </p:spTree>
  </p:cSld>
  <p:clrMapOvr>
    <a:masterClrMapping/>
  </p:clrMapOvr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8370" name="Imagen 1">
            <a:extLst>
              <a:ext uri="{FF2B5EF4-FFF2-40B4-BE49-F238E27FC236}">
                <a16:creationId xmlns:a16="http://schemas.microsoft.com/office/drawing/2014/main" id="{B19FE55C-7F1D-4274-8BDF-07CA9AE0A1CF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4999" t="11481" r="10834" b="26296"/>
          <a:stretch/>
        </p:blipFill>
        <p:spPr bwMode="auto">
          <a:xfrm>
            <a:off x="174171" y="1196752"/>
            <a:ext cx="8795657" cy="48006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2" name="Título 1">
            <a:extLst>
              <a:ext uri="{FF2B5EF4-FFF2-40B4-BE49-F238E27FC236}">
                <a16:creationId xmlns:a16="http://schemas.microsoft.com/office/drawing/2014/main" id="{4412FF5F-BDC4-4C50-B5B9-E2A513DD724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286328" y="336030"/>
            <a:ext cx="6571343" cy="1049235"/>
          </a:xfrm>
        </p:spPr>
        <p:txBody>
          <a:bodyPr/>
          <a:lstStyle/>
          <a:p>
            <a:r>
              <a:rPr lang="es-MX" dirty="0"/>
              <a:t>Hay alternativas---</a:t>
            </a:r>
          </a:p>
        </p:txBody>
      </p:sp>
    </p:spTree>
  </p:cSld>
  <p:clrMapOvr>
    <a:masterClrMapping/>
  </p:clrMapOvr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1986" name="Título 1" descr="Large confetti">
            <a:extLst>
              <a:ext uri="{FF2B5EF4-FFF2-40B4-BE49-F238E27FC236}">
                <a16:creationId xmlns:a16="http://schemas.microsoft.com/office/drawing/2014/main" id="{C6E71957-4CF9-42BE-BD7A-0C87B68FA7A1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es-MX" altLang="es-MX"/>
              <a:t>Preguntas?</a:t>
            </a:r>
          </a:p>
        </p:txBody>
      </p:sp>
      <p:pic>
        <p:nvPicPr>
          <p:cNvPr id="41990" name="Imagen 5">
            <a:extLst>
              <a:ext uri="{FF2B5EF4-FFF2-40B4-BE49-F238E27FC236}">
                <a16:creationId xmlns:a16="http://schemas.microsoft.com/office/drawing/2014/main" id="{FC56A63D-3A55-4CE2-80AA-C5B20C9CACD9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clrChange>
              <a:clrFrom>
                <a:srgbClr val="000000"/>
              </a:clrFrom>
              <a:clrTo>
                <a:srgbClr val="000000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987675" y="1789113"/>
            <a:ext cx="3887788" cy="444341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</p:cSld>
  <p:clrMapOvr>
    <a:masterClrMapping/>
  </p:clrMapOvr>
</p:sld>
</file>

<file path=ppt/tags/tag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POINTS" val="1"/>
  <p:tag name="TIME" val="15"/>
  <p:tag name="QUESTION" val="1"/>
  <p:tag name="TYPE" val="0"/>
</p:tagLst>
</file>

<file path=ppt/theme/theme1.xml><?xml version="1.0" encoding="utf-8"?>
<a:theme xmlns:a="http://schemas.openxmlformats.org/drawingml/2006/main" name="Galería">
  <a:themeElements>
    <a:clrScheme name="Galería">
      <a:dk1>
        <a:sysClr val="windowText" lastClr="000000"/>
      </a:dk1>
      <a:lt1>
        <a:sysClr val="window" lastClr="FFFFFF"/>
      </a:lt1>
      <a:dk2>
        <a:srgbClr val="454545"/>
      </a:dk2>
      <a:lt2>
        <a:srgbClr val="DFDBD5"/>
      </a:lt2>
      <a:accent1>
        <a:srgbClr val="B71E42"/>
      </a:accent1>
      <a:accent2>
        <a:srgbClr val="DE478E"/>
      </a:accent2>
      <a:accent3>
        <a:srgbClr val="BC72F0"/>
      </a:accent3>
      <a:accent4>
        <a:srgbClr val="795FAF"/>
      </a:accent4>
      <a:accent5>
        <a:srgbClr val="586EA6"/>
      </a:accent5>
      <a:accent6>
        <a:srgbClr val="6892A0"/>
      </a:accent6>
      <a:hlink>
        <a:srgbClr val="FA2B5C"/>
      </a:hlink>
      <a:folHlink>
        <a:srgbClr val="BC658E"/>
      </a:folHlink>
    </a:clrScheme>
    <a:fontScheme name="Galería">
      <a:majorFont>
        <a:latin typeface="Gill Sans MT" panose="020B0502020104020203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Gill Sans MT" panose="020B0502020104020203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Galería">
      <a:fillStyleLst>
        <a:solidFill>
          <a:schemeClr val="phClr"/>
        </a:solidFill>
        <a:gradFill rotWithShape="1">
          <a:gsLst>
            <a:gs pos="0">
              <a:schemeClr val="phClr">
                <a:tint val="54000"/>
                <a:alpha val="100000"/>
                <a:satMod val="105000"/>
                <a:lumMod val="110000"/>
              </a:schemeClr>
            </a:gs>
            <a:gs pos="100000">
              <a:schemeClr val="phClr">
                <a:tint val="78000"/>
                <a:alpha val="92000"/>
                <a:satMod val="109000"/>
                <a:lumMod val="100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tint val="98000"/>
                <a:satMod val="110000"/>
                <a:lumMod val="104000"/>
              </a:schemeClr>
            </a:gs>
            <a:gs pos="69000">
              <a:schemeClr val="phClr">
                <a:shade val="88000"/>
                <a:satMod val="130000"/>
                <a:lumMod val="92000"/>
              </a:schemeClr>
            </a:gs>
            <a:gs pos="100000">
              <a:schemeClr val="phClr">
                <a:shade val="78000"/>
                <a:satMod val="130000"/>
                <a:lumMod val="92000"/>
              </a:schemeClr>
            </a:gs>
          </a:gsLst>
          <a:lin ang="5400000" scaled="0"/>
        </a:gradFill>
      </a:fillStyleLst>
      <a:lnStyleLst>
        <a:ln w="9525" cap="flat" cmpd="sng" algn="ctr">
          <a:solidFill>
            <a:schemeClr val="phClr"/>
          </a:solidFill>
          <a:prstDash val="solid"/>
        </a:ln>
        <a:ln w="15875" cap="flat" cmpd="sng" algn="ctr">
          <a:solidFill>
            <a:schemeClr val="phClr"/>
          </a:solidFill>
          <a:prstDash val="solid"/>
        </a:ln>
        <a:ln w="22225" cap="flat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0800" dist="50800" dir="5400000" sx="96000" sy="96000" rotWithShape="0">
              <a:srgbClr val="000000">
                <a:alpha val="48000"/>
              </a:srgbClr>
            </a:outerShdw>
          </a:effectLst>
          <a:scene3d>
            <a:camera prst="orthographicFront">
              <a:rot lat="0" lon="0" rev="0"/>
            </a:camera>
            <a:lightRig rig="balanced" dir="t">
              <a:rot lat="0" lon="0" rev="1080000"/>
            </a:lightRig>
          </a:scene3d>
          <a:sp3d>
            <a:bevelT w="38100" h="12700" prst="softRound"/>
          </a:sp3d>
        </a:effectStyle>
      </a:effectStyleLst>
      <a:bgFillStyleLst>
        <a:solidFill>
          <a:schemeClr val="phClr"/>
        </a:solidFill>
        <a:solidFill>
          <a:schemeClr val="phClr"/>
        </a:solidFill>
        <a:gradFill rotWithShape="1">
          <a:gsLst>
            <a:gs pos="0">
              <a:schemeClr val="phClr">
                <a:tint val="94000"/>
                <a:satMod val="80000"/>
                <a:lumMod val="106000"/>
              </a:schemeClr>
            </a:gs>
            <a:gs pos="100000">
              <a:schemeClr val="phClr">
                <a:shade val="80000"/>
              </a:schemeClr>
            </a:gs>
          </a:gsLst>
          <a:path path="circle">
            <a:fillToRect l="43000" r="43000" b="100000"/>
          </a:path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Gallery" id="{BBFCD31E-59A1-489D-B089-A3EAD7CAE12E}" vid="{F5E91637-A7B6-4E27-B710-77DA7014EE1E}"/>
    </a:ext>
  </a:extLst>
</a:theme>
</file>

<file path=ppt/theme/theme2.xml><?xml version="1.0" encoding="utf-8"?>
<a:theme xmlns:a="http://schemas.openxmlformats.org/drawingml/2006/main" name="Tema de Office">
  <a:themeElements>
    <a:clrScheme name="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00CC99"/>
      </a:accent1>
      <a:accent2>
        <a:srgbClr val="3333CC"/>
      </a:accent2>
      <a:accent3>
        <a:srgbClr val="FFFFFF"/>
      </a:accent3>
      <a:accent4>
        <a:srgbClr val="000000"/>
      </a:accent4>
      <a:accent5>
        <a:srgbClr val="AAE2CA"/>
      </a:accent5>
      <a:accent6>
        <a:srgbClr val="2D2DB9"/>
      </a:accent6>
      <a:hlink>
        <a:srgbClr val="CCCCFF"/>
      </a:hlink>
      <a:folHlink>
        <a:srgbClr val="B2B2B2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1940</TotalTime>
  <Words>603</Words>
  <Application>Microsoft Office PowerPoint</Application>
  <PresentationFormat>Presentación en pantalla (4:3)</PresentationFormat>
  <Paragraphs>87</Paragraphs>
  <Slides>32</Slides>
  <Notes>1</Notes>
  <HiddenSlides>0</HiddenSlides>
  <MMClips>0</MMClips>
  <ScaleCrop>false</ScaleCrop>
  <HeadingPairs>
    <vt:vector size="6" baseType="variant">
      <vt:variant>
        <vt:lpstr>Fuentes usadas</vt:lpstr>
      </vt:variant>
      <vt:variant>
        <vt:i4>6</vt:i4>
      </vt:variant>
      <vt:variant>
        <vt:lpstr>Tema</vt:lpstr>
      </vt:variant>
      <vt:variant>
        <vt:i4>1</vt:i4>
      </vt:variant>
      <vt:variant>
        <vt:lpstr>Títulos de diapositiva</vt:lpstr>
      </vt:variant>
      <vt:variant>
        <vt:i4>32</vt:i4>
      </vt:variant>
    </vt:vector>
  </HeadingPairs>
  <TitlesOfParts>
    <vt:vector size="39" baseType="lpstr">
      <vt:lpstr>Arial</vt:lpstr>
      <vt:lpstr>Arial Black</vt:lpstr>
      <vt:lpstr>Calibri</vt:lpstr>
      <vt:lpstr>Gill Sans MT</vt:lpstr>
      <vt:lpstr>Times New Roman</vt:lpstr>
      <vt:lpstr>Wingdings</vt:lpstr>
      <vt:lpstr>Galería</vt:lpstr>
      <vt:lpstr>Presentación de PowerPoint</vt:lpstr>
      <vt:lpstr>DESARROLLO SUSTENTABLE</vt:lpstr>
      <vt:lpstr>Crecimiento poblacional</vt:lpstr>
      <vt:lpstr>Crecimiento demográfico desde la Revolución Industrial</vt:lpstr>
      <vt:lpstr>Presentación de PowerPoint</vt:lpstr>
      <vt:lpstr>Presentación de PowerPoint</vt:lpstr>
      <vt:lpstr>El Siglo 20 </vt:lpstr>
      <vt:lpstr>El Cambio Global</vt:lpstr>
      <vt:lpstr>El Cambio Global</vt:lpstr>
      <vt:lpstr>Crecimiento del consumo de energía</vt:lpstr>
      <vt:lpstr>        Consumo de minerales (crecimiento también exponencial)</vt:lpstr>
      <vt:lpstr>Descenso en las poblaciones de vertebrados, 1970-2012</vt:lpstr>
      <vt:lpstr>La sexta extinción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Es nuestro destino?  </vt:lpstr>
      <vt:lpstr>Presentación de PowerPoint</vt:lpstr>
      <vt:lpstr>Presentación de PowerPoint</vt:lpstr>
      <vt:lpstr>Alternativas ante la problemática ambiental</vt:lpstr>
      <vt:lpstr>Desarrollismo o Explotación incontrolada:</vt:lpstr>
      <vt:lpstr>Conservacionismo o ecologismo</vt:lpstr>
      <vt:lpstr>DESARROLLO SUSTENTABLE</vt:lpstr>
      <vt:lpstr>Desarrollo Sustentable</vt:lpstr>
      <vt:lpstr>Principios del Desarrollo Sustentable</vt:lpstr>
      <vt:lpstr>Definicion de FAO de desarrollo sustentable </vt:lpstr>
      <vt:lpstr>Hay alternativas---</vt:lpstr>
      <vt:lpstr>Preguntas?</vt:lpstr>
    </vt:vector>
  </TitlesOfParts>
  <Company>ISTAS_MADRID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Teoría de sistemas y “pensamiento complejo”</dc:title>
  <dc:creator>jorge riechmann</dc:creator>
  <cp:lastModifiedBy>JOSE ISMAEL MINJAREZ SOSA</cp:lastModifiedBy>
  <cp:revision>57</cp:revision>
  <cp:lastPrinted>1601-01-01T00:00:00Z</cp:lastPrinted>
  <dcterms:created xsi:type="dcterms:W3CDTF">2008-07-16T08:34:16Z</dcterms:created>
  <dcterms:modified xsi:type="dcterms:W3CDTF">2022-08-23T05:17:23Z</dcterms:modified>
</cp:coreProperties>
</file>