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41"/>
  </p:notesMasterIdLst>
  <p:sldIdLst>
    <p:sldId id="256" r:id="rId2"/>
    <p:sldId id="495" r:id="rId3"/>
    <p:sldId id="342" r:id="rId4"/>
    <p:sldId id="496" r:id="rId5"/>
    <p:sldId id="262" r:id="rId6"/>
    <p:sldId id="278" r:id="rId7"/>
    <p:sldId id="279" r:id="rId8"/>
    <p:sldId id="263" r:id="rId9"/>
    <p:sldId id="264" r:id="rId10"/>
    <p:sldId id="291" r:id="rId11"/>
    <p:sldId id="292" r:id="rId12"/>
    <p:sldId id="294" r:id="rId13"/>
    <p:sldId id="302" r:id="rId14"/>
    <p:sldId id="269" r:id="rId15"/>
    <p:sldId id="265" r:id="rId16"/>
    <p:sldId id="285" r:id="rId17"/>
    <p:sldId id="267" r:id="rId18"/>
    <p:sldId id="295" r:id="rId19"/>
    <p:sldId id="296" r:id="rId20"/>
    <p:sldId id="307" r:id="rId21"/>
    <p:sldId id="281" r:id="rId22"/>
    <p:sldId id="266" r:id="rId23"/>
    <p:sldId id="287" r:id="rId24"/>
    <p:sldId id="288" r:id="rId25"/>
    <p:sldId id="290" r:id="rId26"/>
    <p:sldId id="297" r:id="rId27"/>
    <p:sldId id="299" r:id="rId28"/>
    <p:sldId id="298" r:id="rId29"/>
    <p:sldId id="284" r:id="rId30"/>
    <p:sldId id="300" r:id="rId31"/>
    <p:sldId id="301" r:id="rId32"/>
    <p:sldId id="270" r:id="rId33"/>
    <p:sldId id="271" r:id="rId34"/>
    <p:sldId id="274" r:id="rId35"/>
    <p:sldId id="499" r:id="rId36"/>
    <p:sldId id="272" r:id="rId37"/>
    <p:sldId id="273" r:id="rId38"/>
    <p:sldId id="498" r:id="rId39"/>
    <p:sldId id="497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243" autoAdjust="0"/>
    <p:restoredTop sz="94660"/>
  </p:normalViewPr>
  <p:slideViewPr>
    <p:cSldViewPr snapToGrid="0">
      <p:cViewPr varScale="1">
        <p:scale>
          <a:sx n="84" d="100"/>
          <a:sy n="84" d="100"/>
        </p:scale>
        <p:origin x="108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4" Type="http://schemas.openxmlformats.org/officeDocument/2006/relationships/image" Target="../media/image36.svg"/></Relationships>
</file>

<file path=ppt/diagrams/_rels/data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svg"/><Relationship Id="rId1" Type="http://schemas.openxmlformats.org/officeDocument/2006/relationships/image" Target="../media/image40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4" Type="http://schemas.openxmlformats.org/officeDocument/2006/relationships/image" Target="../media/image36.sv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svg"/><Relationship Id="rId1" Type="http://schemas.openxmlformats.org/officeDocument/2006/relationships/image" Target="../media/image4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94212B-EE3D-47E9-8521-286D61F411C6}" type="doc">
      <dgm:prSet loTypeId="urn:microsoft.com/office/officeart/2005/8/layout/radial5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776E8C80-DF7D-4F83-9483-2A5E5AC14425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MX" sz="2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Tipos de contaminantes</a:t>
          </a:r>
        </a:p>
        <a:p>
          <a:r>
            <a:rPr lang="es-MX" sz="2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(C)</a:t>
          </a:r>
        </a:p>
      </dgm:t>
    </dgm:pt>
    <dgm:pt modelId="{ED845B7E-8424-42C2-9079-FA963DBF6CB5}" type="parTrans" cxnId="{F7A16367-108C-446A-BA8A-BF83B5B7F08B}">
      <dgm:prSet/>
      <dgm:spPr/>
      <dgm:t>
        <a:bodyPr/>
        <a:lstStyle/>
        <a:p>
          <a:endParaRPr lang="es-MX"/>
        </a:p>
      </dgm:t>
    </dgm:pt>
    <dgm:pt modelId="{C2911253-60E5-4AF3-AC01-315FC7B5A445}" type="sibTrans" cxnId="{F7A16367-108C-446A-BA8A-BF83B5B7F08B}">
      <dgm:prSet/>
      <dgm:spPr/>
      <dgm:t>
        <a:bodyPr/>
        <a:lstStyle/>
        <a:p>
          <a:endParaRPr lang="es-MX"/>
        </a:p>
      </dgm:t>
    </dgm:pt>
    <dgm:pt modelId="{E483C175-42F6-4429-BC9C-D8128AEA0C0F}">
      <dgm:prSet phldrT="[Texto]" custT="1"/>
      <dgm:spPr>
        <a:solidFill>
          <a:schemeClr val="bg2"/>
        </a:solidFill>
        <a:ln>
          <a:solidFill>
            <a:schemeClr val="bg1"/>
          </a:solidFill>
        </a:ln>
      </dgm:spPr>
      <dgm:t>
        <a:bodyPr/>
        <a:lstStyle/>
        <a:p>
          <a:r>
            <a:rPr lang="es-MX" sz="2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C. del aire</a:t>
          </a:r>
        </a:p>
      </dgm:t>
    </dgm:pt>
    <dgm:pt modelId="{085800F3-DDD1-47F8-A203-A87229E27983}" type="parTrans" cxnId="{3CE4DE06-369D-45C7-92E7-54761EED1023}">
      <dgm:prSet custT="1"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0C1F36-AAE0-4ED9-A93E-AC2E2F0B7B7E}" type="sibTrans" cxnId="{3CE4DE06-369D-45C7-92E7-54761EED1023}">
      <dgm:prSet/>
      <dgm:spPr/>
      <dgm:t>
        <a:bodyPr/>
        <a:lstStyle/>
        <a:p>
          <a:endParaRPr lang="es-MX"/>
        </a:p>
      </dgm:t>
    </dgm:pt>
    <dgm:pt modelId="{A0BAF6FD-C1C9-445A-BBFA-7EAD92DA9510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MX" sz="2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C. del suelo</a:t>
          </a:r>
        </a:p>
      </dgm:t>
    </dgm:pt>
    <dgm:pt modelId="{6061C8CC-A6C0-4228-9D6F-081D4F5FF2B3}" type="parTrans" cxnId="{FC2F4255-1676-4E35-A9B6-6E37BB3BE2B1}">
      <dgm:prSet custT="1"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DE71E7-40C2-436E-9C74-7132C92B9C1E}" type="sibTrans" cxnId="{FC2F4255-1676-4E35-A9B6-6E37BB3BE2B1}">
      <dgm:prSet/>
      <dgm:spPr/>
      <dgm:t>
        <a:bodyPr/>
        <a:lstStyle/>
        <a:p>
          <a:endParaRPr lang="es-MX"/>
        </a:p>
      </dgm:t>
    </dgm:pt>
    <dgm:pt modelId="{BC8ADF33-C9C0-4DDD-9915-CCCDA3FA1F2D}">
      <dgm:prSet phldrT="[Texto]" custT="1"/>
      <dgm:spPr>
        <a:solidFill>
          <a:schemeClr val="bg1">
            <a:lumMod val="85000"/>
          </a:schemeClr>
        </a:solidFill>
        <a:ln>
          <a:solidFill>
            <a:schemeClr val="bg2"/>
          </a:solidFill>
        </a:ln>
      </dgm:spPr>
      <dgm:t>
        <a:bodyPr/>
        <a:lstStyle/>
        <a:p>
          <a:r>
            <a:rPr lang="es-MX" sz="2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C. térmica</a:t>
          </a:r>
        </a:p>
      </dgm:t>
    </dgm:pt>
    <dgm:pt modelId="{C72F702D-0A6F-4E4E-96C3-F457DC0A9C98}" type="parTrans" cxnId="{296F2AF5-DDFC-431A-8E51-582215F5CE07}">
      <dgm:prSet custT="1"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6BE869-DB2C-4067-8CCD-F6F1C604935F}" type="sibTrans" cxnId="{296F2AF5-DDFC-431A-8E51-582215F5CE07}">
      <dgm:prSet/>
      <dgm:spPr/>
      <dgm:t>
        <a:bodyPr/>
        <a:lstStyle/>
        <a:p>
          <a:endParaRPr lang="es-MX"/>
        </a:p>
      </dgm:t>
    </dgm:pt>
    <dgm:pt modelId="{0429562E-069C-45E8-A081-3980263F1275}">
      <dgm:prSet phldrT="[Texto]" custT="1"/>
      <dgm:spPr>
        <a:solidFill>
          <a:srgbClr val="00B0F0"/>
        </a:solidFill>
        <a:ln>
          <a:solidFill>
            <a:schemeClr val="accent4">
              <a:lumMod val="20000"/>
              <a:lumOff val="80000"/>
            </a:schemeClr>
          </a:solidFill>
        </a:ln>
      </dgm:spPr>
      <dgm:t>
        <a:bodyPr/>
        <a:lstStyle/>
        <a:p>
          <a:r>
            <a:rPr lang="es-MX" sz="2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C.  del agua</a:t>
          </a:r>
        </a:p>
      </dgm:t>
    </dgm:pt>
    <dgm:pt modelId="{36B2837C-E0F0-455D-94D5-C2D0F541A904}" type="parTrans" cxnId="{F2658ED4-0F62-4BF7-99AF-9F9A52736CE6}">
      <dgm:prSet custT="1"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8AF626-25AE-4D00-830A-C2AAD951BC28}" type="sibTrans" cxnId="{F2658ED4-0F62-4BF7-99AF-9F9A52736CE6}">
      <dgm:prSet/>
      <dgm:spPr/>
      <dgm:t>
        <a:bodyPr/>
        <a:lstStyle/>
        <a:p>
          <a:endParaRPr lang="es-MX"/>
        </a:p>
      </dgm:t>
    </dgm:pt>
    <dgm:pt modelId="{EC066D06-F210-4A83-BEA3-17A18F186E0D}">
      <dgm:prSet phldrT="[Texto]" custT="1"/>
      <dgm:spPr>
        <a:solidFill>
          <a:schemeClr val="accent2">
            <a:lumMod val="20000"/>
            <a:lumOff val="80000"/>
          </a:schemeClr>
        </a:solidFill>
        <a:ln>
          <a:solidFill>
            <a:srgbClr val="FFC000"/>
          </a:solidFill>
        </a:ln>
      </dgm:spPr>
      <dgm:t>
        <a:bodyPr/>
        <a:lstStyle/>
        <a:p>
          <a:r>
            <a:rPr lang="es-MX" sz="2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 .radiactiva</a:t>
          </a:r>
        </a:p>
      </dgm:t>
    </dgm:pt>
    <dgm:pt modelId="{2E819A45-C1B7-4825-A4FD-7569E5AD4FE2}" type="parTrans" cxnId="{29D3600C-65FB-4C10-90B9-70F25BE15239}">
      <dgm:prSet custT="1"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C4CE7A-BF80-4A08-9406-C1DFE572E5D0}" type="sibTrans" cxnId="{29D3600C-65FB-4C10-90B9-70F25BE15239}">
      <dgm:prSet/>
      <dgm:spPr/>
      <dgm:t>
        <a:bodyPr/>
        <a:lstStyle/>
        <a:p>
          <a:endParaRPr lang="es-MX"/>
        </a:p>
      </dgm:t>
    </dgm:pt>
    <dgm:pt modelId="{8A23566D-D066-4825-9FBF-282940360634}">
      <dgm:prSet phldrT="[Texto]" custT="1"/>
      <dgm:spPr>
        <a:solidFill>
          <a:srgbClr val="FF0000"/>
        </a:solidFill>
      </dgm:spPr>
      <dgm:t>
        <a:bodyPr/>
        <a:lstStyle/>
        <a:p>
          <a:r>
            <a:rPr lang="es-MX" sz="2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C. acústica</a:t>
          </a:r>
        </a:p>
      </dgm:t>
    </dgm:pt>
    <dgm:pt modelId="{432A02B9-C86D-4DB1-96E0-36DFA770237E}" type="parTrans" cxnId="{890E078A-AE6D-4B00-BDE1-49075696AE6C}">
      <dgm:prSet custT="1"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E60CB7-84BE-4FA8-8A7A-821E19DDBF0C}" type="sibTrans" cxnId="{890E078A-AE6D-4B00-BDE1-49075696AE6C}">
      <dgm:prSet/>
      <dgm:spPr/>
      <dgm:t>
        <a:bodyPr/>
        <a:lstStyle/>
        <a:p>
          <a:endParaRPr lang="es-MX"/>
        </a:p>
      </dgm:t>
    </dgm:pt>
    <dgm:pt modelId="{FB9A0A3C-8275-4172-96F0-15E03F779436}">
      <dgm:prSet phldrT="[Texto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s-MX" sz="2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C. lumínica</a:t>
          </a:r>
        </a:p>
      </dgm:t>
    </dgm:pt>
    <dgm:pt modelId="{15EA6B8B-F68D-4189-8DE0-1C6C0C7D391F}" type="parTrans" cxnId="{2FBE13ED-FBF7-4381-BC8E-7AAB98A595E5}">
      <dgm:prSet custT="1"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0A16FF-882B-449E-AD9C-F745954F2F0A}" type="sibTrans" cxnId="{2FBE13ED-FBF7-4381-BC8E-7AAB98A595E5}">
      <dgm:prSet/>
      <dgm:spPr/>
      <dgm:t>
        <a:bodyPr/>
        <a:lstStyle/>
        <a:p>
          <a:endParaRPr lang="es-MX"/>
        </a:p>
      </dgm:t>
    </dgm:pt>
    <dgm:pt modelId="{1931D7D5-34A4-41D6-9BBC-E93E2B329232}" type="pres">
      <dgm:prSet presAssocID="{4194212B-EE3D-47E9-8521-286D61F411C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E93ABDE-E4F9-45A1-BD96-CC9BCCF5D9F4}" type="pres">
      <dgm:prSet presAssocID="{776E8C80-DF7D-4F83-9483-2A5E5AC14425}" presName="centerShape" presStyleLbl="node0" presStyleIdx="0" presStyleCnt="1" custScaleX="217573"/>
      <dgm:spPr/>
    </dgm:pt>
    <dgm:pt modelId="{4BB4EFFF-F3D6-4B0B-A4B9-90065857A821}" type="pres">
      <dgm:prSet presAssocID="{085800F3-DDD1-47F8-A203-A87229E27983}" presName="parTrans" presStyleLbl="sibTrans2D1" presStyleIdx="0" presStyleCnt="7"/>
      <dgm:spPr/>
    </dgm:pt>
    <dgm:pt modelId="{EA36219C-2CC9-46EC-AA50-85848CC21D75}" type="pres">
      <dgm:prSet presAssocID="{085800F3-DDD1-47F8-A203-A87229E27983}" presName="connectorText" presStyleLbl="sibTrans2D1" presStyleIdx="0" presStyleCnt="7"/>
      <dgm:spPr/>
    </dgm:pt>
    <dgm:pt modelId="{73049A59-3ACB-4A74-919F-F702CABD5046}" type="pres">
      <dgm:prSet presAssocID="{E483C175-42F6-4429-BC9C-D8128AEA0C0F}" presName="node" presStyleLbl="node1" presStyleIdx="0" presStyleCnt="7" custScaleX="143901">
        <dgm:presLayoutVars>
          <dgm:bulletEnabled val="1"/>
        </dgm:presLayoutVars>
      </dgm:prSet>
      <dgm:spPr/>
    </dgm:pt>
    <dgm:pt modelId="{916F7E68-1B77-486C-A294-7A4BF4CA6FDD}" type="pres">
      <dgm:prSet presAssocID="{6061C8CC-A6C0-4228-9D6F-081D4F5FF2B3}" presName="parTrans" presStyleLbl="sibTrans2D1" presStyleIdx="1" presStyleCnt="7"/>
      <dgm:spPr/>
    </dgm:pt>
    <dgm:pt modelId="{29A4139A-492C-4FEC-8CDC-C03B2D8C6485}" type="pres">
      <dgm:prSet presAssocID="{6061C8CC-A6C0-4228-9D6F-081D4F5FF2B3}" presName="connectorText" presStyleLbl="sibTrans2D1" presStyleIdx="1" presStyleCnt="7"/>
      <dgm:spPr/>
    </dgm:pt>
    <dgm:pt modelId="{C48079E6-2A58-462B-8ED2-1C0F0D176BD1}" type="pres">
      <dgm:prSet presAssocID="{A0BAF6FD-C1C9-445A-BBFA-7EAD92DA9510}" presName="node" presStyleLbl="node1" presStyleIdx="1" presStyleCnt="7" custScaleX="177320" custRadScaleRad="123300" custRadScaleInc="34697">
        <dgm:presLayoutVars>
          <dgm:bulletEnabled val="1"/>
        </dgm:presLayoutVars>
      </dgm:prSet>
      <dgm:spPr/>
    </dgm:pt>
    <dgm:pt modelId="{6ED0C8E5-F174-48F3-A9E5-B28B42A89593}" type="pres">
      <dgm:prSet presAssocID="{C72F702D-0A6F-4E4E-96C3-F457DC0A9C98}" presName="parTrans" presStyleLbl="sibTrans2D1" presStyleIdx="2" presStyleCnt="7"/>
      <dgm:spPr/>
    </dgm:pt>
    <dgm:pt modelId="{F2A3AF4D-6069-46D7-B24B-B12370AC4E35}" type="pres">
      <dgm:prSet presAssocID="{C72F702D-0A6F-4E4E-96C3-F457DC0A9C98}" presName="connectorText" presStyleLbl="sibTrans2D1" presStyleIdx="2" presStyleCnt="7"/>
      <dgm:spPr/>
    </dgm:pt>
    <dgm:pt modelId="{533A11B1-EA7A-434C-B43F-AD1FED953E2D}" type="pres">
      <dgm:prSet presAssocID="{BC8ADF33-C9C0-4DDD-9915-CCCDA3FA1F2D}" presName="node" presStyleLbl="node1" presStyleIdx="2" presStyleCnt="7" custScaleX="157401" custRadScaleRad="150984" custRadScaleInc="-24359">
        <dgm:presLayoutVars>
          <dgm:bulletEnabled val="1"/>
        </dgm:presLayoutVars>
      </dgm:prSet>
      <dgm:spPr/>
    </dgm:pt>
    <dgm:pt modelId="{CBC7FB60-AE44-449E-B25E-CBBEA2CDBE9B}" type="pres">
      <dgm:prSet presAssocID="{36B2837C-E0F0-455D-94D5-C2D0F541A904}" presName="parTrans" presStyleLbl="sibTrans2D1" presStyleIdx="3" presStyleCnt="7"/>
      <dgm:spPr/>
    </dgm:pt>
    <dgm:pt modelId="{DCD4FAF8-C434-4E9F-BF2B-01CA9329C5CC}" type="pres">
      <dgm:prSet presAssocID="{36B2837C-E0F0-455D-94D5-C2D0F541A904}" presName="connectorText" presStyleLbl="sibTrans2D1" presStyleIdx="3" presStyleCnt="7"/>
      <dgm:spPr/>
    </dgm:pt>
    <dgm:pt modelId="{301A7E37-B9BA-4B1F-B612-F01B6B592F97}" type="pres">
      <dgm:prSet presAssocID="{0429562E-069C-45E8-A081-3980263F1275}" presName="node" presStyleLbl="node1" presStyleIdx="3" presStyleCnt="7" custScaleX="143883" custRadScaleRad="126668" custRadScaleInc="574777">
        <dgm:presLayoutVars>
          <dgm:bulletEnabled val="1"/>
        </dgm:presLayoutVars>
      </dgm:prSet>
      <dgm:spPr/>
    </dgm:pt>
    <dgm:pt modelId="{90936AAB-36B5-4819-B061-D780167CBF08}" type="pres">
      <dgm:prSet presAssocID="{2E819A45-C1B7-4825-A4FD-7569E5AD4FE2}" presName="parTrans" presStyleLbl="sibTrans2D1" presStyleIdx="4" presStyleCnt="7"/>
      <dgm:spPr/>
    </dgm:pt>
    <dgm:pt modelId="{BFBB708E-38ED-4D57-9C44-86699218AC44}" type="pres">
      <dgm:prSet presAssocID="{2E819A45-C1B7-4825-A4FD-7569E5AD4FE2}" presName="connectorText" presStyleLbl="sibTrans2D1" presStyleIdx="4" presStyleCnt="7"/>
      <dgm:spPr/>
    </dgm:pt>
    <dgm:pt modelId="{ECF0E5B8-1C87-4077-830F-408D7528F8E3}" type="pres">
      <dgm:prSet presAssocID="{EC066D06-F210-4A83-BEA3-17A18F186E0D}" presName="node" presStyleLbl="node1" presStyleIdx="4" presStyleCnt="7" custScaleX="196778" custRadScaleRad="123689" custRadScaleInc="62826">
        <dgm:presLayoutVars>
          <dgm:bulletEnabled val="1"/>
        </dgm:presLayoutVars>
      </dgm:prSet>
      <dgm:spPr/>
    </dgm:pt>
    <dgm:pt modelId="{57BD90A5-606F-4145-B182-A1009E79AF5E}" type="pres">
      <dgm:prSet presAssocID="{432A02B9-C86D-4DB1-96E0-36DFA770237E}" presName="parTrans" presStyleLbl="sibTrans2D1" presStyleIdx="5" presStyleCnt="7"/>
      <dgm:spPr/>
    </dgm:pt>
    <dgm:pt modelId="{9325E106-538A-4AEF-8A66-7736BEA420B3}" type="pres">
      <dgm:prSet presAssocID="{432A02B9-C86D-4DB1-96E0-36DFA770237E}" presName="connectorText" presStyleLbl="sibTrans2D1" presStyleIdx="5" presStyleCnt="7"/>
      <dgm:spPr/>
    </dgm:pt>
    <dgm:pt modelId="{3C5178D0-FE09-49CD-88A0-28D4E7AED33C}" type="pres">
      <dgm:prSet presAssocID="{8A23566D-D066-4825-9FBF-282940360634}" presName="node" presStyleLbl="node1" presStyleIdx="5" presStyleCnt="7" custScaleX="182897" custRadScaleRad="150648" custRadScaleInc="34880">
        <dgm:presLayoutVars>
          <dgm:bulletEnabled val="1"/>
        </dgm:presLayoutVars>
      </dgm:prSet>
      <dgm:spPr/>
    </dgm:pt>
    <dgm:pt modelId="{64DB87D1-0A77-4812-A8F0-42A7D137D5D1}" type="pres">
      <dgm:prSet presAssocID="{15EA6B8B-F68D-4189-8DE0-1C6C0C7D391F}" presName="parTrans" presStyleLbl="sibTrans2D1" presStyleIdx="6" presStyleCnt="7"/>
      <dgm:spPr/>
    </dgm:pt>
    <dgm:pt modelId="{24728F6F-855E-4EDC-8A07-BBE3105FC2D4}" type="pres">
      <dgm:prSet presAssocID="{15EA6B8B-F68D-4189-8DE0-1C6C0C7D391F}" presName="connectorText" presStyleLbl="sibTrans2D1" presStyleIdx="6" presStyleCnt="7"/>
      <dgm:spPr/>
    </dgm:pt>
    <dgm:pt modelId="{7D1FE04E-26EE-46CF-BC3E-383FAA4C85E0}" type="pres">
      <dgm:prSet presAssocID="{FB9A0A3C-8275-4172-96F0-15E03F779436}" presName="node" presStyleLbl="node1" presStyleIdx="6" presStyleCnt="7" custScaleX="174084" custRadScaleRad="96773" custRadScaleInc="-627209">
        <dgm:presLayoutVars>
          <dgm:bulletEnabled val="1"/>
        </dgm:presLayoutVars>
      </dgm:prSet>
      <dgm:spPr/>
    </dgm:pt>
  </dgm:ptLst>
  <dgm:cxnLst>
    <dgm:cxn modelId="{33BF1D00-713A-4EA8-AE0A-FA7C2703AA1F}" type="presOf" srcId="{E483C175-42F6-4429-BC9C-D8128AEA0C0F}" destId="{73049A59-3ACB-4A74-919F-F702CABD5046}" srcOrd="0" destOrd="0" presId="urn:microsoft.com/office/officeart/2005/8/layout/radial5"/>
    <dgm:cxn modelId="{3CE4DE06-369D-45C7-92E7-54761EED1023}" srcId="{776E8C80-DF7D-4F83-9483-2A5E5AC14425}" destId="{E483C175-42F6-4429-BC9C-D8128AEA0C0F}" srcOrd="0" destOrd="0" parTransId="{085800F3-DDD1-47F8-A203-A87229E27983}" sibTransId="{130C1F36-AAE0-4ED9-A93E-AC2E2F0B7B7E}"/>
    <dgm:cxn modelId="{29D3600C-65FB-4C10-90B9-70F25BE15239}" srcId="{776E8C80-DF7D-4F83-9483-2A5E5AC14425}" destId="{EC066D06-F210-4A83-BEA3-17A18F186E0D}" srcOrd="4" destOrd="0" parTransId="{2E819A45-C1B7-4825-A4FD-7569E5AD4FE2}" sibTransId="{7DC4CE7A-BF80-4A08-9406-C1DFE572E5D0}"/>
    <dgm:cxn modelId="{5ECA5F11-E59D-4B0E-898B-0034FCBEB955}" type="presOf" srcId="{8A23566D-D066-4825-9FBF-282940360634}" destId="{3C5178D0-FE09-49CD-88A0-28D4E7AED33C}" srcOrd="0" destOrd="0" presId="urn:microsoft.com/office/officeart/2005/8/layout/radial5"/>
    <dgm:cxn modelId="{4448FF1F-E1F5-452B-ABF0-D1B52C50A50E}" type="presOf" srcId="{432A02B9-C86D-4DB1-96E0-36DFA770237E}" destId="{9325E106-538A-4AEF-8A66-7736BEA420B3}" srcOrd="1" destOrd="0" presId="urn:microsoft.com/office/officeart/2005/8/layout/radial5"/>
    <dgm:cxn modelId="{34493A35-D839-4002-870B-12EDFAFB9C9B}" type="presOf" srcId="{432A02B9-C86D-4DB1-96E0-36DFA770237E}" destId="{57BD90A5-606F-4145-B182-A1009E79AF5E}" srcOrd="0" destOrd="0" presId="urn:microsoft.com/office/officeart/2005/8/layout/radial5"/>
    <dgm:cxn modelId="{9D6AED63-3B1B-404C-B8A6-88DA87976FD8}" type="presOf" srcId="{4194212B-EE3D-47E9-8521-286D61F411C6}" destId="{1931D7D5-34A4-41D6-9BBC-E93E2B329232}" srcOrd="0" destOrd="0" presId="urn:microsoft.com/office/officeart/2005/8/layout/radial5"/>
    <dgm:cxn modelId="{F7A16367-108C-446A-BA8A-BF83B5B7F08B}" srcId="{4194212B-EE3D-47E9-8521-286D61F411C6}" destId="{776E8C80-DF7D-4F83-9483-2A5E5AC14425}" srcOrd="0" destOrd="0" parTransId="{ED845B7E-8424-42C2-9079-FA963DBF6CB5}" sibTransId="{C2911253-60E5-4AF3-AC01-315FC7B5A445}"/>
    <dgm:cxn modelId="{FC2F4255-1676-4E35-A9B6-6E37BB3BE2B1}" srcId="{776E8C80-DF7D-4F83-9483-2A5E5AC14425}" destId="{A0BAF6FD-C1C9-445A-BBFA-7EAD92DA9510}" srcOrd="1" destOrd="0" parTransId="{6061C8CC-A6C0-4228-9D6F-081D4F5FF2B3}" sibTransId="{E4DE71E7-40C2-436E-9C74-7132C92B9C1E}"/>
    <dgm:cxn modelId="{6D82607A-4A1B-4A29-9A4E-6588969728A9}" type="presOf" srcId="{0429562E-069C-45E8-A081-3980263F1275}" destId="{301A7E37-B9BA-4B1F-B612-F01B6B592F97}" srcOrd="0" destOrd="0" presId="urn:microsoft.com/office/officeart/2005/8/layout/radial5"/>
    <dgm:cxn modelId="{10FCE27B-1B92-40EF-9FE0-0AFD374BC341}" type="presOf" srcId="{BC8ADF33-C9C0-4DDD-9915-CCCDA3FA1F2D}" destId="{533A11B1-EA7A-434C-B43F-AD1FED953E2D}" srcOrd="0" destOrd="0" presId="urn:microsoft.com/office/officeart/2005/8/layout/radial5"/>
    <dgm:cxn modelId="{0F0FA07E-CF08-409A-B31E-ADD7BD2486A9}" type="presOf" srcId="{EC066D06-F210-4A83-BEA3-17A18F186E0D}" destId="{ECF0E5B8-1C87-4077-830F-408D7528F8E3}" srcOrd="0" destOrd="0" presId="urn:microsoft.com/office/officeart/2005/8/layout/radial5"/>
    <dgm:cxn modelId="{94F74F84-53F6-4695-9102-F6F639181054}" type="presOf" srcId="{6061C8CC-A6C0-4228-9D6F-081D4F5FF2B3}" destId="{916F7E68-1B77-486C-A294-7A4BF4CA6FDD}" srcOrd="0" destOrd="0" presId="urn:microsoft.com/office/officeart/2005/8/layout/radial5"/>
    <dgm:cxn modelId="{45B41D86-B29D-4BB2-BBA1-D288FB059E51}" type="presOf" srcId="{6061C8CC-A6C0-4228-9D6F-081D4F5FF2B3}" destId="{29A4139A-492C-4FEC-8CDC-C03B2D8C6485}" srcOrd="1" destOrd="0" presId="urn:microsoft.com/office/officeart/2005/8/layout/radial5"/>
    <dgm:cxn modelId="{890E078A-AE6D-4B00-BDE1-49075696AE6C}" srcId="{776E8C80-DF7D-4F83-9483-2A5E5AC14425}" destId="{8A23566D-D066-4825-9FBF-282940360634}" srcOrd="5" destOrd="0" parTransId="{432A02B9-C86D-4DB1-96E0-36DFA770237E}" sibTransId="{7FE60CB7-84BE-4FA8-8A7A-821E19DDBF0C}"/>
    <dgm:cxn modelId="{F748C393-34DD-49CE-84AD-F90CE18A6DB9}" type="presOf" srcId="{FB9A0A3C-8275-4172-96F0-15E03F779436}" destId="{7D1FE04E-26EE-46CF-BC3E-383FAA4C85E0}" srcOrd="0" destOrd="0" presId="urn:microsoft.com/office/officeart/2005/8/layout/radial5"/>
    <dgm:cxn modelId="{F247199E-FEF3-49F4-87C4-1C74A1528D8B}" type="presOf" srcId="{15EA6B8B-F68D-4189-8DE0-1C6C0C7D391F}" destId="{24728F6F-855E-4EDC-8A07-BBE3105FC2D4}" srcOrd="1" destOrd="0" presId="urn:microsoft.com/office/officeart/2005/8/layout/radial5"/>
    <dgm:cxn modelId="{939A6DA5-16AD-46DA-85CE-97692B45B4F7}" type="presOf" srcId="{C72F702D-0A6F-4E4E-96C3-F457DC0A9C98}" destId="{6ED0C8E5-F174-48F3-A9E5-B28B42A89593}" srcOrd="0" destOrd="0" presId="urn:microsoft.com/office/officeart/2005/8/layout/radial5"/>
    <dgm:cxn modelId="{ABAC8BAE-A95F-411A-AE7A-E8F0D08E3FBF}" type="presOf" srcId="{36B2837C-E0F0-455D-94D5-C2D0F541A904}" destId="{CBC7FB60-AE44-449E-B25E-CBBEA2CDBE9B}" srcOrd="0" destOrd="0" presId="urn:microsoft.com/office/officeart/2005/8/layout/radial5"/>
    <dgm:cxn modelId="{3C453DBA-7EDE-4ED6-90EE-5BF4C825325F}" type="presOf" srcId="{A0BAF6FD-C1C9-445A-BBFA-7EAD92DA9510}" destId="{C48079E6-2A58-462B-8ED2-1C0F0D176BD1}" srcOrd="0" destOrd="0" presId="urn:microsoft.com/office/officeart/2005/8/layout/radial5"/>
    <dgm:cxn modelId="{30839CBB-6C70-408C-A008-402EB0A1DDE2}" type="presOf" srcId="{2E819A45-C1B7-4825-A4FD-7569E5AD4FE2}" destId="{BFBB708E-38ED-4D57-9C44-86699218AC44}" srcOrd="1" destOrd="0" presId="urn:microsoft.com/office/officeart/2005/8/layout/radial5"/>
    <dgm:cxn modelId="{C1FAA8C0-66D7-4276-9650-88094683675B}" type="presOf" srcId="{085800F3-DDD1-47F8-A203-A87229E27983}" destId="{4BB4EFFF-F3D6-4B0B-A4B9-90065857A821}" srcOrd="0" destOrd="0" presId="urn:microsoft.com/office/officeart/2005/8/layout/radial5"/>
    <dgm:cxn modelId="{026D0AC5-913F-4824-8FA3-69B1A44F1C7B}" type="presOf" srcId="{C72F702D-0A6F-4E4E-96C3-F457DC0A9C98}" destId="{F2A3AF4D-6069-46D7-B24B-B12370AC4E35}" srcOrd="1" destOrd="0" presId="urn:microsoft.com/office/officeart/2005/8/layout/radial5"/>
    <dgm:cxn modelId="{53B1C4CA-FE07-40CF-B123-E5586FF8E1E0}" type="presOf" srcId="{15EA6B8B-F68D-4189-8DE0-1C6C0C7D391F}" destId="{64DB87D1-0A77-4812-A8F0-42A7D137D5D1}" srcOrd="0" destOrd="0" presId="urn:microsoft.com/office/officeart/2005/8/layout/radial5"/>
    <dgm:cxn modelId="{00673CD3-270A-41D6-9AD6-0E8035851A7C}" type="presOf" srcId="{36B2837C-E0F0-455D-94D5-C2D0F541A904}" destId="{DCD4FAF8-C434-4E9F-BF2B-01CA9329C5CC}" srcOrd="1" destOrd="0" presId="urn:microsoft.com/office/officeart/2005/8/layout/radial5"/>
    <dgm:cxn modelId="{F2658ED4-0F62-4BF7-99AF-9F9A52736CE6}" srcId="{776E8C80-DF7D-4F83-9483-2A5E5AC14425}" destId="{0429562E-069C-45E8-A081-3980263F1275}" srcOrd="3" destOrd="0" parTransId="{36B2837C-E0F0-455D-94D5-C2D0F541A904}" sibTransId="{F68AF626-25AE-4D00-830A-C2AAD951BC28}"/>
    <dgm:cxn modelId="{4B0461DF-9130-4B1D-A536-F04263B8064A}" type="presOf" srcId="{776E8C80-DF7D-4F83-9483-2A5E5AC14425}" destId="{6E93ABDE-E4F9-45A1-BD96-CC9BCCF5D9F4}" srcOrd="0" destOrd="0" presId="urn:microsoft.com/office/officeart/2005/8/layout/radial5"/>
    <dgm:cxn modelId="{008CA1DF-535C-4368-B726-28DF049075CF}" type="presOf" srcId="{2E819A45-C1B7-4825-A4FD-7569E5AD4FE2}" destId="{90936AAB-36B5-4819-B061-D780167CBF08}" srcOrd="0" destOrd="0" presId="urn:microsoft.com/office/officeart/2005/8/layout/radial5"/>
    <dgm:cxn modelId="{2FBE13ED-FBF7-4381-BC8E-7AAB98A595E5}" srcId="{776E8C80-DF7D-4F83-9483-2A5E5AC14425}" destId="{FB9A0A3C-8275-4172-96F0-15E03F779436}" srcOrd="6" destOrd="0" parTransId="{15EA6B8B-F68D-4189-8DE0-1C6C0C7D391F}" sibTransId="{060A16FF-882B-449E-AD9C-F745954F2F0A}"/>
    <dgm:cxn modelId="{296F2AF5-DDFC-431A-8E51-582215F5CE07}" srcId="{776E8C80-DF7D-4F83-9483-2A5E5AC14425}" destId="{BC8ADF33-C9C0-4DDD-9915-CCCDA3FA1F2D}" srcOrd="2" destOrd="0" parTransId="{C72F702D-0A6F-4E4E-96C3-F457DC0A9C98}" sibTransId="{E06BE869-DB2C-4067-8CCD-F6F1C604935F}"/>
    <dgm:cxn modelId="{231E23F8-157F-422D-992E-D50C0EC1052D}" type="presOf" srcId="{085800F3-DDD1-47F8-A203-A87229E27983}" destId="{EA36219C-2CC9-46EC-AA50-85848CC21D75}" srcOrd="1" destOrd="0" presId="urn:microsoft.com/office/officeart/2005/8/layout/radial5"/>
    <dgm:cxn modelId="{86C8A3F5-6911-4263-A5ED-1C74B7A3174D}" type="presParOf" srcId="{1931D7D5-34A4-41D6-9BBC-E93E2B329232}" destId="{6E93ABDE-E4F9-45A1-BD96-CC9BCCF5D9F4}" srcOrd="0" destOrd="0" presId="urn:microsoft.com/office/officeart/2005/8/layout/radial5"/>
    <dgm:cxn modelId="{0AC07A81-BAAB-4E8F-B54D-553CBC995FDD}" type="presParOf" srcId="{1931D7D5-34A4-41D6-9BBC-E93E2B329232}" destId="{4BB4EFFF-F3D6-4B0B-A4B9-90065857A821}" srcOrd="1" destOrd="0" presId="urn:microsoft.com/office/officeart/2005/8/layout/radial5"/>
    <dgm:cxn modelId="{7F14B057-159D-46D8-B36E-57046E1DF58A}" type="presParOf" srcId="{4BB4EFFF-F3D6-4B0B-A4B9-90065857A821}" destId="{EA36219C-2CC9-46EC-AA50-85848CC21D75}" srcOrd="0" destOrd="0" presId="urn:microsoft.com/office/officeart/2005/8/layout/radial5"/>
    <dgm:cxn modelId="{5A6BFB5D-FCDC-4709-AD50-5638FC475B1D}" type="presParOf" srcId="{1931D7D5-34A4-41D6-9BBC-E93E2B329232}" destId="{73049A59-3ACB-4A74-919F-F702CABD5046}" srcOrd="2" destOrd="0" presId="urn:microsoft.com/office/officeart/2005/8/layout/radial5"/>
    <dgm:cxn modelId="{0EA815BB-1DD2-46E2-ADDF-B3C7F7E8FCE4}" type="presParOf" srcId="{1931D7D5-34A4-41D6-9BBC-E93E2B329232}" destId="{916F7E68-1B77-486C-A294-7A4BF4CA6FDD}" srcOrd="3" destOrd="0" presId="urn:microsoft.com/office/officeart/2005/8/layout/radial5"/>
    <dgm:cxn modelId="{B52F0DA8-B3CF-45DA-959A-DDC6F63214CD}" type="presParOf" srcId="{916F7E68-1B77-486C-A294-7A4BF4CA6FDD}" destId="{29A4139A-492C-4FEC-8CDC-C03B2D8C6485}" srcOrd="0" destOrd="0" presId="urn:microsoft.com/office/officeart/2005/8/layout/radial5"/>
    <dgm:cxn modelId="{7C154C22-DE78-459E-A703-CAA29ABC1945}" type="presParOf" srcId="{1931D7D5-34A4-41D6-9BBC-E93E2B329232}" destId="{C48079E6-2A58-462B-8ED2-1C0F0D176BD1}" srcOrd="4" destOrd="0" presId="urn:microsoft.com/office/officeart/2005/8/layout/radial5"/>
    <dgm:cxn modelId="{DDECEC88-78CF-4F69-A97F-9C1C05814820}" type="presParOf" srcId="{1931D7D5-34A4-41D6-9BBC-E93E2B329232}" destId="{6ED0C8E5-F174-48F3-A9E5-B28B42A89593}" srcOrd="5" destOrd="0" presId="urn:microsoft.com/office/officeart/2005/8/layout/radial5"/>
    <dgm:cxn modelId="{BBCF2E81-C5C9-48A0-BC10-02723B39C5C7}" type="presParOf" srcId="{6ED0C8E5-F174-48F3-A9E5-B28B42A89593}" destId="{F2A3AF4D-6069-46D7-B24B-B12370AC4E35}" srcOrd="0" destOrd="0" presId="urn:microsoft.com/office/officeart/2005/8/layout/radial5"/>
    <dgm:cxn modelId="{2DD50F49-78B2-4DDF-A89D-01983800361E}" type="presParOf" srcId="{1931D7D5-34A4-41D6-9BBC-E93E2B329232}" destId="{533A11B1-EA7A-434C-B43F-AD1FED953E2D}" srcOrd="6" destOrd="0" presId="urn:microsoft.com/office/officeart/2005/8/layout/radial5"/>
    <dgm:cxn modelId="{89529C78-A83A-4260-AA59-CC3510A80887}" type="presParOf" srcId="{1931D7D5-34A4-41D6-9BBC-E93E2B329232}" destId="{CBC7FB60-AE44-449E-B25E-CBBEA2CDBE9B}" srcOrd="7" destOrd="0" presId="urn:microsoft.com/office/officeart/2005/8/layout/radial5"/>
    <dgm:cxn modelId="{DF662732-6E26-44B5-8816-B860D7616170}" type="presParOf" srcId="{CBC7FB60-AE44-449E-B25E-CBBEA2CDBE9B}" destId="{DCD4FAF8-C434-4E9F-BF2B-01CA9329C5CC}" srcOrd="0" destOrd="0" presId="urn:microsoft.com/office/officeart/2005/8/layout/radial5"/>
    <dgm:cxn modelId="{CE566348-84F0-4ADE-92E9-0A22A4924B8C}" type="presParOf" srcId="{1931D7D5-34A4-41D6-9BBC-E93E2B329232}" destId="{301A7E37-B9BA-4B1F-B612-F01B6B592F97}" srcOrd="8" destOrd="0" presId="urn:microsoft.com/office/officeart/2005/8/layout/radial5"/>
    <dgm:cxn modelId="{BFA2BBAC-14E1-4834-912F-305D9EA06907}" type="presParOf" srcId="{1931D7D5-34A4-41D6-9BBC-E93E2B329232}" destId="{90936AAB-36B5-4819-B061-D780167CBF08}" srcOrd="9" destOrd="0" presId="urn:microsoft.com/office/officeart/2005/8/layout/radial5"/>
    <dgm:cxn modelId="{CF652B8E-2CDE-4AD8-8203-C0054ECDA81E}" type="presParOf" srcId="{90936AAB-36B5-4819-B061-D780167CBF08}" destId="{BFBB708E-38ED-4D57-9C44-86699218AC44}" srcOrd="0" destOrd="0" presId="urn:microsoft.com/office/officeart/2005/8/layout/radial5"/>
    <dgm:cxn modelId="{E4EB2B7B-D10E-4CA4-BDEE-3D362EEC8EEE}" type="presParOf" srcId="{1931D7D5-34A4-41D6-9BBC-E93E2B329232}" destId="{ECF0E5B8-1C87-4077-830F-408D7528F8E3}" srcOrd="10" destOrd="0" presId="urn:microsoft.com/office/officeart/2005/8/layout/radial5"/>
    <dgm:cxn modelId="{DDF08096-2535-49A3-990C-0D8FAD5B5313}" type="presParOf" srcId="{1931D7D5-34A4-41D6-9BBC-E93E2B329232}" destId="{57BD90A5-606F-4145-B182-A1009E79AF5E}" srcOrd="11" destOrd="0" presId="urn:microsoft.com/office/officeart/2005/8/layout/radial5"/>
    <dgm:cxn modelId="{5E515056-9E7D-4BEB-9426-114833AE3C1D}" type="presParOf" srcId="{57BD90A5-606F-4145-B182-A1009E79AF5E}" destId="{9325E106-538A-4AEF-8A66-7736BEA420B3}" srcOrd="0" destOrd="0" presId="urn:microsoft.com/office/officeart/2005/8/layout/radial5"/>
    <dgm:cxn modelId="{A072249D-42BF-4E0E-9DC2-6715671A9D02}" type="presParOf" srcId="{1931D7D5-34A4-41D6-9BBC-E93E2B329232}" destId="{3C5178D0-FE09-49CD-88A0-28D4E7AED33C}" srcOrd="12" destOrd="0" presId="urn:microsoft.com/office/officeart/2005/8/layout/radial5"/>
    <dgm:cxn modelId="{EF3D6CA3-4B44-4701-B16E-A1FE4379FFAC}" type="presParOf" srcId="{1931D7D5-34A4-41D6-9BBC-E93E2B329232}" destId="{64DB87D1-0A77-4812-A8F0-42A7D137D5D1}" srcOrd="13" destOrd="0" presId="urn:microsoft.com/office/officeart/2005/8/layout/radial5"/>
    <dgm:cxn modelId="{37A05C4C-A75F-4F80-A5CF-6A39263054E4}" type="presParOf" srcId="{64DB87D1-0A77-4812-A8F0-42A7D137D5D1}" destId="{24728F6F-855E-4EDC-8A07-BBE3105FC2D4}" srcOrd="0" destOrd="0" presId="urn:microsoft.com/office/officeart/2005/8/layout/radial5"/>
    <dgm:cxn modelId="{D98E31A6-07CE-4F77-9ACF-24BDA04BD1BA}" type="presParOf" srcId="{1931D7D5-34A4-41D6-9BBC-E93E2B329232}" destId="{7D1FE04E-26EE-46CF-BC3E-383FAA4C85E0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D57937-559F-4222-AC6D-BC1F1381FEB4}" type="doc">
      <dgm:prSet loTypeId="urn:microsoft.com/office/officeart/2005/8/layout/arrow6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BCDBEC96-30EB-4C3A-8448-FD7F5D8EA715}">
      <dgm:prSet phldrT="[Texto]" custT="1"/>
      <dgm:spPr/>
      <dgm:t>
        <a:bodyPr/>
        <a:lstStyle/>
        <a:p>
          <a:r>
            <a:rPr lang="es-MX" sz="25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Contaminación</a:t>
          </a:r>
        </a:p>
      </dgm:t>
    </dgm:pt>
    <dgm:pt modelId="{558BAA83-3B22-414A-8BD5-17504A6434D2}" type="parTrans" cxnId="{93FF419C-0263-4441-BE73-979C18E8DBC3}">
      <dgm:prSet/>
      <dgm:spPr/>
      <dgm:t>
        <a:bodyPr/>
        <a:lstStyle/>
        <a:p>
          <a:endParaRPr lang="es-MX"/>
        </a:p>
      </dgm:t>
    </dgm:pt>
    <dgm:pt modelId="{B3FAEAC3-C927-4C7A-8838-4D82C9B84112}" type="sibTrans" cxnId="{93FF419C-0263-4441-BE73-979C18E8DBC3}">
      <dgm:prSet/>
      <dgm:spPr/>
      <dgm:t>
        <a:bodyPr/>
        <a:lstStyle/>
        <a:p>
          <a:endParaRPr lang="es-MX"/>
        </a:p>
      </dgm:t>
    </dgm:pt>
    <dgm:pt modelId="{B92A3862-D0D9-4457-B214-F12D352F8ED7}">
      <dgm:prSet phldrT="[Texto]" custT="1"/>
      <dgm:spPr/>
      <dgm:t>
        <a:bodyPr/>
        <a:lstStyle/>
        <a:p>
          <a:r>
            <a:rPr lang="es-MX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Deterioro</a:t>
          </a:r>
        </a:p>
      </dgm:t>
    </dgm:pt>
    <dgm:pt modelId="{0A3E5DDC-AF29-448E-91E4-F473E60FF9BB}" type="parTrans" cxnId="{C38D2798-B7A4-407C-AAB1-857925DFBFB3}">
      <dgm:prSet/>
      <dgm:spPr/>
      <dgm:t>
        <a:bodyPr/>
        <a:lstStyle/>
        <a:p>
          <a:endParaRPr lang="es-MX"/>
        </a:p>
      </dgm:t>
    </dgm:pt>
    <dgm:pt modelId="{A811D985-F1CF-4C8C-ABF8-0A688CFC97B5}" type="sibTrans" cxnId="{C38D2798-B7A4-407C-AAB1-857925DFBFB3}">
      <dgm:prSet/>
      <dgm:spPr/>
      <dgm:t>
        <a:bodyPr/>
        <a:lstStyle/>
        <a:p>
          <a:endParaRPr lang="es-MX"/>
        </a:p>
      </dgm:t>
    </dgm:pt>
    <dgm:pt modelId="{257F9A54-9E7B-42AD-8811-4B6AFD4E17F7}" type="pres">
      <dgm:prSet presAssocID="{52D57937-559F-4222-AC6D-BC1F1381FEB4}" presName="compositeShape" presStyleCnt="0">
        <dgm:presLayoutVars>
          <dgm:chMax val="2"/>
          <dgm:dir/>
          <dgm:resizeHandles val="exact"/>
        </dgm:presLayoutVars>
      </dgm:prSet>
      <dgm:spPr/>
    </dgm:pt>
    <dgm:pt modelId="{C19DF003-0167-40E9-824C-6D8AA1814EC8}" type="pres">
      <dgm:prSet presAssocID="{52D57937-559F-4222-AC6D-BC1F1381FEB4}" presName="ribbon" presStyleLbl="node1" presStyleIdx="0" presStyleCnt="1" custLinFactNeighborX="605" custLinFactNeighborY="-7596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</dgm:pt>
    <dgm:pt modelId="{B8E9B7EF-F4B2-4839-8216-FEA2B886C5E2}" type="pres">
      <dgm:prSet presAssocID="{52D57937-559F-4222-AC6D-BC1F1381FEB4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6E1E5F8B-2CBF-4243-A402-2486FFEC5B1F}" type="pres">
      <dgm:prSet presAssocID="{52D57937-559F-4222-AC6D-BC1F1381FEB4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512D57A-0AFC-4D77-824F-71F002853B7E}" type="presOf" srcId="{52D57937-559F-4222-AC6D-BC1F1381FEB4}" destId="{257F9A54-9E7B-42AD-8811-4B6AFD4E17F7}" srcOrd="0" destOrd="0" presId="urn:microsoft.com/office/officeart/2005/8/layout/arrow6"/>
    <dgm:cxn modelId="{C38D2798-B7A4-407C-AAB1-857925DFBFB3}" srcId="{52D57937-559F-4222-AC6D-BC1F1381FEB4}" destId="{B92A3862-D0D9-4457-B214-F12D352F8ED7}" srcOrd="1" destOrd="0" parTransId="{0A3E5DDC-AF29-448E-91E4-F473E60FF9BB}" sibTransId="{A811D985-F1CF-4C8C-ABF8-0A688CFC97B5}"/>
    <dgm:cxn modelId="{93FF419C-0263-4441-BE73-979C18E8DBC3}" srcId="{52D57937-559F-4222-AC6D-BC1F1381FEB4}" destId="{BCDBEC96-30EB-4C3A-8448-FD7F5D8EA715}" srcOrd="0" destOrd="0" parTransId="{558BAA83-3B22-414A-8BD5-17504A6434D2}" sibTransId="{B3FAEAC3-C927-4C7A-8838-4D82C9B84112}"/>
    <dgm:cxn modelId="{F82B9B9D-7829-4CD1-8391-532AD4DA2991}" type="presOf" srcId="{BCDBEC96-30EB-4C3A-8448-FD7F5D8EA715}" destId="{B8E9B7EF-F4B2-4839-8216-FEA2B886C5E2}" srcOrd="0" destOrd="0" presId="urn:microsoft.com/office/officeart/2005/8/layout/arrow6"/>
    <dgm:cxn modelId="{215766C2-39C7-4C06-B323-202CDD3614F4}" type="presOf" srcId="{B92A3862-D0D9-4457-B214-F12D352F8ED7}" destId="{6E1E5F8B-2CBF-4243-A402-2486FFEC5B1F}" srcOrd="0" destOrd="0" presId="urn:microsoft.com/office/officeart/2005/8/layout/arrow6"/>
    <dgm:cxn modelId="{3D731731-6DB8-4972-AD55-E40C82073026}" type="presParOf" srcId="{257F9A54-9E7B-42AD-8811-4B6AFD4E17F7}" destId="{C19DF003-0167-40E9-824C-6D8AA1814EC8}" srcOrd="0" destOrd="0" presId="urn:microsoft.com/office/officeart/2005/8/layout/arrow6"/>
    <dgm:cxn modelId="{8ACD4C0E-D3D6-4257-9DC8-0919962BCEF7}" type="presParOf" srcId="{257F9A54-9E7B-42AD-8811-4B6AFD4E17F7}" destId="{B8E9B7EF-F4B2-4839-8216-FEA2B886C5E2}" srcOrd="1" destOrd="0" presId="urn:microsoft.com/office/officeart/2005/8/layout/arrow6"/>
    <dgm:cxn modelId="{A1029440-5852-4C4C-9CE4-FD74F8F650FA}" type="presParOf" srcId="{257F9A54-9E7B-42AD-8811-4B6AFD4E17F7}" destId="{6E1E5F8B-2CBF-4243-A402-2486FFEC5B1F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783D52-4FE1-461F-A70D-CEC9A2D2BF7D}" type="doc">
      <dgm:prSet loTypeId="urn:microsoft.com/office/officeart/2008/layout/LinedList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1EC43FC3-98AD-4B2F-BEF5-8A7C0C76296B}">
      <dgm:prSet phldrT="[Texto]"/>
      <dgm:spPr/>
      <dgm:t>
        <a:bodyPr/>
        <a:lstStyle/>
        <a:p>
          <a:r>
            <a:rPr lang="es-MX">
              <a:latin typeface="Arial" panose="020B0604020202020204" pitchFamily="34" charset="0"/>
              <a:cs typeface="Arial" panose="020B0604020202020204" pitchFamily="34" charset="0"/>
            </a:rPr>
            <a:t>Automóviles</a:t>
          </a:r>
        </a:p>
      </dgm:t>
    </dgm:pt>
    <dgm:pt modelId="{9C2D76E4-9E6B-4F45-B003-1ADBD4C19AE8}" type="parTrans" cxnId="{7981FB3F-EC45-4DAC-82E7-D7D3FE746617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7DBA7E-5CAC-431C-AF9B-629A99BDD873}" type="sibTrans" cxnId="{7981FB3F-EC45-4DAC-82E7-D7D3FE746617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D594EB-15BB-404D-AF3C-F2CC2F9C83F4}">
      <dgm:prSet phldrT="[Texto]"/>
      <dgm:spPr/>
      <dgm:t>
        <a:bodyPr/>
        <a:lstStyle/>
        <a:p>
          <a:r>
            <a:rPr lang="es-MX">
              <a:latin typeface="Arial" panose="020B0604020202020204" pitchFamily="34" charset="0"/>
              <a:cs typeface="Arial" panose="020B0604020202020204" pitchFamily="34" charset="0"/>
            </a:rPr>
            <a:t>Aviones </a:t>
          </a:r>
        </a:p>
      </dgm:t>
    </dgm:pt>
    <dgm:pt modelId="{837A9CA7-1DA2-4BAF-9ED3-98A9D28BE034}" type="parTrans" cxnId="{FE152ADB-0A4B-4F6F-9049-B3E486DB1570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6FAE0C-20EB-439A-8A53-4C6C52AB0060}" type="sibTrans" cxnId="{FE152ADB-0A4B-4F6F-9049-B3E486DB1570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54A802-0950-4FFC-A3D6-EB250D2E1D0F}">
      <dgm:prSet phldrT="[Texto]"/>
      <dgm:spPr/>
      <dgm:t>
        <a:bodyPr/>
        <a:lstStyle/>
        <a:p>
          <a:r>
            <a:rPr lang="es-MX">
              <a:latin typeface="Arial" panose="020B0604020202020204" pitchFamily="34" charset="0"/>
              <a:cs typeface="Arial" panose="020B0604020202020204" pitchFamily="34" charset="0"/>
            </a:rPr>
            <a:t>autobuses</a:t>
          </a:r>
        </a:p>
      </dgm:t>
    </dgm:pt>
    <dgm:pt modelId="{A19404C4-8961-4F84-8D62-CF79D990D978}" type="parTrans" cxnId="{F714008B-C403-4E00-B8D9-DB6D8AF2B891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5BF3D4-15C0-44DC-87CB-C15799F6097F}" type="sibTrans" cxnId="{F714008B-C403-4E00-B8D9-DB6D8AF2B891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7C366E-2F98-44B2-953F-5BFBBE0E1772}">
      <dgm:prSet phldrT="[Texto]"/>
      <dgm:spPr/>
      <dgm:t>
        <a:bodyPr/>
        <a:lstStyle/>
        <a:p>
          <a:r>
            <a:rPr lang="es-MX">
              <a:latin typeface="Arial" panose="020B0604020202020204" pitchFamily="34" charset="0"/>
              <a:cs typeface="Arial" panose="020B0604020202020204" pitchFamily="34" charset="0"/>
            </a:rPr>
            <a:t>Los procesos de fabricación</a:t>
          </a:r>
        </a:p>
      </dgm:t>
    </dgm:pt>
    <dgm:pt modelId="{A8C07FF8-A6EB-4467-BEB4-F959AB3E8FF3}" type="parTrans" cxnId="{EFF0C134-EFF8-4ED8-922C-AE0602CFC142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594356-B4C0-4323-9F6B-CA47F641AC65}" type="sibTrans" cxnId="{EFF0C134-EFF8-4ED8-922C-AE0602CFC142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B161DC-3B56-4039-ABED-9011AF8075E8}">
      <dgm:prSet phldrT="[Texto]"/>
      <dgm:spPr/>
      <dgm:t>
        <a:bodyPr/>
        <a:lstStyle/>
        <a:p>
          <a:r>
            <a:rPr lang="es-MX">
              <a:latin typeface="Arial" panose="020B0604020202020204" pitchFamily="34" charset="0"/>
              <a:cs typeface="Arial" panose="020B0604020202020204" pitchFamily="34" charset="0"/>
            </a:rPr>
            <a:t>Quema de combustible fósiles</a:t>
          </a:r>
        </a:p>
      </dgm:t>
    </dgm:pt>
    <dgm:pt modelId="{3CCE3AF7-DFD0-45E6-B8D8-7C24D90D3DA3}" type="parTrans" cxnId="{C64B02A6-EB2C-434C-B5DC-CF175CA3F1FF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97EC06-C849-48B3-930E-AE4927323AB6}" type="sibTrans" cxnId="{C64B02A6-EB2C-434C-B5DC-CF175CA3F1FF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8CBCB8-818E-4752-9E0B-49CB027844BA}" type="pres">
      <dgm:prSet presAssocID="{C3783D52-4FE1-461F-A70D-CEC9A2D2BF7D}" presName="vert0" presStyleCnt="0">
        <dgm:presLayoutVars>
          <dgm:dir/>
          <dgm:animOne val="branch"/>
          <dgm:animLvl val="lvl"/>
        </dgm:presLayoutVars>
      </dgm:prSet>
      <dgm:spPr/>
    </dgm:pt>
    <dgm:pt modelId="{C74165CA-B45D-4C21-9083-AE004F7D9FDD}" type="pres">
      <dgm:prSet presAssocID="{1EC43FC3-98AD-4B2F-BEF5-8A7C0C76296B}" presName="thickLine" presStyleLbl="alignNode1" presStyleIdx="0" presStyleCnt="5"/>
      <dgm:spPr/>
    </dgm:pt>
    <dgm:pt modelId="{7B0279D5-87CA-4B6E-82BF-6107AD3BA615}" type="pres">
      <dgm:prSet presAssocID="{1EC43FC3-98AD-4B2F-BEF5-8A7C0C76296B}" presName="horz1" presStyleCnt="0"/>
      <dgm:spPr/>
    </dgm:pt>
    <dgm:pt modelId="{A91D4C36-BF39-447E-B852-F74E5B00D827}" type="pres">
      <dgm:prSet presAssocID="{1EC43FC3-98AD-4B2F-BEF5-8A7C0C76296B}" presName="tx1" presStyleLbl="revTx" presStyleIdx="0" presStyleCnt="5"/>
      <dgm:spPr/>
    </dgm:pt>
    <dgm:pt modelId="{C8D8B0F0-EC62-4851-99BB-CDBEED268279}" type="pres">
      <dgm:prSet presAssocID="{1EC43FC3-98AD-4B2F-BEF5-8A7C0C76296B}" presName="vert1" presStyleCnt="0"/>
      <dgm:spPr/>
    </dgm:pt>
    <dgm:pt modelId="{AC8E0989-A664-44C5-8193-84C2624A81DB}" type="pres">
      <dgm:prSet presAssocID="{E5D594EB-15BB-404D-AF3C-F2CC2F9C83F4}" presName="thickLine" presStyleLbl="alignNode1" presStyleIdx="1" presStyleCnt="5"/>
      <dgm:spPr/>
    </dgm:pt>
    <dgm:pt modelId="{E4096093-6E8B-4FAF-9AD5-C5F530231EE4}" type="pres">
      <dgm:prSet presAssocID="{E5D594EB-15BB-404D-AF3C-F2CC2F9C83F4}" presName="horz1" presStyleCnt="0"/>
      <dgm:spPr/>
    </dgm:pt>
    <dgm:pt modelId="{D1BE4D28-DC95-417E-8826-EC1C2A037A74}" type="pres">
      <dgm:prSet presAssocID="{E5D594EB-15BB-404D-AF3C-F2CC2F9C83F4}" presName="tx1" presStyleLbl="revTx" presStyleIdx="1" presStyleCnt="5"/>
      <dgm:spPr/>
    </dgm:pt>
    <dgm:pt modelId="{27C3C274-8C69-438E-A6B1-E450715B2C4F}" type="pres">
      <dgm:prSet presAssocID="{E5D594EB-15BB-404D-AF3C-F2CC2F9C83F4}" presName="vert1" presStyleCnt="0"/>
      <dgm:spPr/>
    </dgm:pt>
    <dgm:pt modelId="{84EE82A1-DCED-4CA8-AEEB-F16A7A74A328}" type="pres">
      <dgm:prSet presAssocID="{F754A802-0950-4FFC-A3D6-EB250D2E1D0F}" presName="thickLine" presStyleLbl="alignNode1" presStyleIdx="2" presStyleCnt="5"/>
      <dgm:spPr/>
    </dgm:pt>
    <dgm:pt modelId="{A59A30F4-BC88-41E3-90D6-252D14B1BCB1}" type="pres">
      <dgm:prSet presAssocID="{F754A802-0950-4FFC-A3D6-EB250D2E1D0F}" presName="horz1" presStyleCnt="0"/>
      <dgm:spPr/>
    </dgm:pt>
    <dgm:pt modelId="{5336A630-8FA2-466B-A4E6-0773BB75C5B2}" type="pres">
      <dgm:prSet presAssocID="{F754A802-0950-4FFC-A3D6-EB250D2E1D0F}" presName="tx1" presStyleLbl="revTx" presStyleIdx="2" presStyleCnt="5"/>
      <dgm:spPr/>
    </dgm:pt>
    <dgm:pt modelId="{1A80BD9D-BB67-435C-ABDD-2B4223B74F9B}" type="pres">
      <dgm:prSet presAssocID="{F754A802-0950-4FFC-A3D6-EB250D2E1D0F}" presName="vert1" presStyleCnt="0"/>
      <dgm:spPr/>
    </dgm:pt>
    <dgm:pt modelId="{6605988F-38EC-48D8-97DC-4DDEBCB5A12A}" type="pres">
      <dgm:prSet presAssocID="{DD7C366E-2F98-44B2-953F-5BFBBE0E1772}" presName="thickLine" presStyleLbl="alignNode1" presStyleIdx="3" presStyleCnt="5"/>
      <dgm:spPr/>
    </dgm:pt>
    <dgm:pt modelId="{8AA556EC-8DFB-4280-ABC2-C279ACE568A9}" type="pres">
      <dgm:prSet presAssocID="{DD7C366E-2F98-44B2-953F-5BFBBE0E1772}" presName="horz1" presStyleCnt="0"/>
      <dgm:spPr/>
    </dgm:pt>
    <dgm:pt modelId="{BBDD4FB8-56CE-4B44-B824-FED8ADA180E3}" type="pres">
      <dgm:prSet presAssocID="{DD7C366E-2F98-44B2-953F-5BFBBE0E1772}" presName="tx1" presStyleLbl="revTx" presStyleIdx="3" presStyleCnt="5"/>
      <dgm:spPr/>
    </dgm:pt>
    <dgm:pt modelId="{7DC4A68F-5986-4D73-A825-1BA2F2AD49AC}" type="pres">
      <dgm:prSet presAssocID="{DD7C366E-2F98-44B2-953F-5BFBBE0E1772}" presName="vert1" presStyleCnt="0"/>
      <dgm:spPr/>
    </dgm:pt>
    <dgm:pt modelId="{BDA5347D-C02F-4BDA-B964-369C3E89D82F}" type="pres">
      <dgm:prSet presAssocID="{17B161DC-3B56-4039-ABED-9011AF8075E8}" presName="thickLine" presStyleLbl="alignNode1" presStyleIdx="4" presStyleCnt="5"/>
      <dgm:spPr/>
    </dgm:pt>
    <dgm:pt modelId="{6543FE74-C720-47B9-942B-407D3FE0EF0B}" type="pres">
      <dgm:prSet presAssocID="{17B161DC-3B56-4039-ABED-9011AF8075E8}" presName="horz1" presStyleCnt="0"/>
      <dgm:spPr/>
    </dgm:pt>
    <dgm:pt modelId="{E77F6D83-87F6-42F1-8D4E-E667594D0E76}" type="pres">
      <dgm:prSet presAssocID="{17B161DC-3B56-4039-ABED-9011AF8075E8}" presName="tx1" presStyleLbl="revTx" presStyleIdx="4" presStyleCnt="5"/>
      <dgm:spPr/>
    </dgm:pt>
    <dgm:pt modelId="{F2CD00EA-3E32-41BE-A280-089592A66DDC}" type="pres">
      <dgm:prSet presAssocID="{17B161DC-3B56-4039-ABED-9011AF8075E8}" presName="vert1" presStyleCnt="0"/>
      <dgm:spPr/>
    </dgm:pt>
  </dgm:ptLst>
  <dgm:cxnLst>
    <dgm:cxn modelId="{7585B422-196A-4022-8FC3-AD141A9FC754}" type="presOf" srcId="{17B161DC-3B56-4039-ABED-9011AF8075E8}" destId="{E77F6D83-87F6-42F1-8D4E-E667594D0E76}" srcOrd="0" destOrd="0" presId="urn:microsoft.com/office/officeart/2008/layout/LinedList"/>
    <dgm:cxn modelId="{E13BEE33-9786-44B5-A67B-445CB9157E4A}" type="presOf" srcId="{DD7C366E-2F98-44B2-953F-5BFBBE0E1772}" destId="{BBDD4FB8-56CE-4B44-B824-FED8ADA180E3}" srcOrd="0" destOrd="0" presId="urn:microsoft.com/office/officeart/2008/layout/LinedList"/>
    <dgm:cxn modelId="{EFF0C134-EFF8-4ED8-922C-AE0602CFC142}" srcId="{C3783D52-4FE1-461F-A70D-CEC9A2D2BF7D}" destId="{DD7C366E-2F98-44B2-953F-5BFBBE0E1772}" srcOrd="3" destOrd="0" parTransId="{A8C07FF8-A6EB-4467-BEB4-F959AB3E8FF3}" sibTransId="{74594356-B4C0-4323-9F6B-CA47F641AC65}"/>
    <dgm:cxn modelId="{7981FB3F-EC45-4DAC-82E7-D7D3FE746617}" srcId="{C3783D52-4FE1-461F-A70D-CEC9A2D2BF7D}" destId="{1EC43FC3-98AD-4B2F-BEF5-8A7C0C76296B}" srcOrd="0" destOrd="0" parTransId="{9C2D76E4-9E6B-4F45-B003-1ADBD4C19AE8}" sibTransId="{A87DBA7E-5CAC-431C-AF9B-629A99BDD873}"/>
    <dgm:cxn modelId="{BF0C848A-3F13-4A67-9380-2A90A635A2B5}" type="presOf" srcId="{1EC43FC3-98AD-4B2F-BEF5-8A7C0C76296B}" destId="{A91D4C36-BF39-447E-B852-F74E5B00D827}" srcOrd="0" destOrd="0" presId="urn:microsoft.com/office/officeart/2008/layout/LinedList"/>
    <dgm:cxn modelId="{F714008B-C403-4E00-B8D9-DB6D8AF2B891}" srcId="{C3783D52-4FE1-461F-A70D-CEC9A2D2BF7D}" destId="{F754A802-0950-4FFC-A3D6-EB250D2E1D0F}" srcOrd="2" destOrd="0" parTransId="{A19404C4-8961-4F84-8D62-CF79D990D978}" sibTransId="{EE5BF3D4-15C0-44DC-87CB-C15799F6097F}"/>
    <dgm:cxn modelId="{C64B02A6-EB2C-434C-B5DC-CF175CA3F1FF}" srcId="{C3783D52-4FE1-461F-A70D-CEC9A2D2BF7D}" destId="{17B161DC-3B56-4039-ABED-9011AF8075E8}" srcOrd="4" destOrd="0" parTransId="{3CCE3AF7-DFD0-45E6-B8D8-7C24D90D3DA3}" sibTransId="{3897EC06-C849-48B3-930E-AE4927323AB6}"/>
    <dgm:cxn modelId="{640F5CAA-13FF-4D0C-B65C-37B5FF06AF14}" type="presOf" srcId="{F754A802-0950-4FFC-A3D6-EB250D2E1D0F}" destId="{5336A630-8FA2-466B-A4E6-0773BB75C5B2}" srcOrd="0" destOrd="0" presId="urn:microsoft.com/office/officeart/2008/layout/LinedList"/>
    <dgm:cxn modelId="{710B6DD4-A09A-478A-BFF9-D7BCD1B5D245}" type="presOf" srcId="{E5D594EB-15BB-404D-AF3C-F2CC2F9C83F4}" destId="{D1BE4D28-DC95-417E-8826-EC1C2A037A74}" srcOrd="0" destOrd="0" presId="urn:microsoft.com/office/officeart/2008/layout/LinedList"/>
    <dgm:cxn modelId="{9A7A52D5-53FD-4160-A3CF-D18C21DFE31D}" type="presOf" srcId="{C3783D52-4FE1-461F-A70D-CEC9A2D2BF7D}" destId="{AD8CBCB8-818E-4752-9E0B-49CB027844BA}" srcOrd="0" destOrd="0" presId="urn:microsoft.com/office/officeart/2008/layout/LinedList"/>
    <dgm:cxn modelId="{FE152ADB-0A4B-4F6F-9049-B3E486DB1570}" srcId="{C3783D52-4FE1-461F-A70D-CEC9A2D2BF7D}" destId="{E5D594EB-15BB-404D-AF3C-F2CC2F9C83F4}" srcOrd="1" destOrd="0" parTransId="{837A9CA7-1DA2-4BAF-9ED3-98A9D28BE034}" sibTransId="{EC6FAE0C-20EB-439A-8A53-4C6C52AB0060}"/>
    <dgm:cxn modelId="{50F1DF90-7F23-4DEE-9C71-2A3D687904F7}" type="presParOf" srcId="{AD8CBCB8-818E-4752-9E0B-49CB027844BA}" destId="{C74165CA-B45D-4C21-9083-AE004F7D9FDD}" srcOrd="0" destOrd="0" presId="urn:microsoft.com/office/officeart/2008/layout/LinedList"/>
    <dgm:cxn modelId="{05974E27-AF4B-41D4-9A01-67B0A5CCFB30}" type="presParOf" srcId="{AD8CBCB8-818E-4752-9E0B-49CB027844BA}" destId="{7B0279D5-87CA-4B6E-82BF-6107AD3BA615}" srcOrd="1" destOrd="0" presId="urn:microsoft.com/office/officeart/2008/layout/LinedList"/>
    <dgm:cxn modelId="{3C471BF6-1639-4BA4-85F3-D00C31303FD5}" type="presParOf" srcId="{7B0279D5-87CA-4B6E-82BF-6107AD3BA615}" destId="{A91D4C36-BF39-447E-B852-F74E5B00D827}" srcOrd="0" destOrd="0" presId="urn:microsoft.com/office/officeart/2008/layout/LinedList"/>
    <dgm:cxn modelId="{0D714187-0397-40B1-AE09-BF2C107C3CE9}" type="presParOf" srcId="{7B0279D5-87CA-4B6E-82BF-6107AD3BA615}" destId="{C8D8B0F0-EC62-4851-99BB-CDBEED268279}" srcOrd="1" destOrd="0" presId="urn:microsoft.com/office/officeart/2008/layout/LinedList"/>
    <dgm:cxn modelId="{8061C1B4-636E-4848-9A8C-F6F1C86C8AC8}" type="presParOf" srcId="{AD8CBCB8-818E-4752-9E0B-49CB027844BA}" destId="{AC8E0989-A664-44C5-8193-84C2624A81DB}" srcOrd="2" destOrd="0" presId="urn:microsoft.com/office/officeart/2008/layout/LinedList"/>
    <dgm:cxn modelId="{E0981368-3B15-474F-B97C-71D5E8D9FE73}" type="presParOf" srcId="{AD8CBCB8-818E-4752-9E0B-49CB027844BA}" destId="{E4096093-6E8B-4FAF-9AD5-C5F530231EE4}" srcOrd="3" destOrd="0" presId="urn:microsoft.com/office/officeart/2008/layout/LinedList"/>
    <dgm:cxn modelId="{5AD72E76-26BB-46F6-AA49-8433AB48F980}" type="presParOf" srcId="{E4096093-6E8B-4FAF-9AD5-C5F530231EE4}" destId="{D1BE4D28-DC95-417E-8826-EC1C2A037A74}" srcOrd="0" destOrd="0" presId="urn:microsoft.com/office/officeart/2008/layout/LinedList"/>
    <dgm:cxn modelId="{F2AD8F08-DDA8-4995-AEEB-06889F1DCA02}" type="presParOf" srcId="{E4096093-6E8B-4FAF-9AD5-C5F530231EE4}" destId="{27C3C274-8C69-438E-A6B1-E450715B2C4F}" srcOrd="1" destOrd="0" presId="urn:microsoft.com/office/officeart/2008/layout/LinedList"/>
    <dgm:cxn modelId="{3A7DFD55-A820-45ED-84A9-1D3AC4B295F1}" type="presParOf" srcId="{AD8CBCB8-818E-4752-9E0B-49CB027844BA}" destId="{84EE82A1-DCED-4CA8-AEEB-F16A7A74A328}" srcOrd="4" destOrd="0" presId="urn:microsoft.com/office/officeart/2008/layout/LinedList"/>
    <dgm:cxn modelId="{B0188062-2848-474A-8CEB-7D6C02B3B2EB}" type="presParOf" srcId="{AD8CBCB8-818E-4752-9E0B-49CB027844BA}" destId="{A59A30F4-BC88-41E3-90D6-252D14B1BCB1}" srcOrd="5" destOrd="0" presId="urn:microsoft.com/office/officeart/2008/layout/LinedList"/>
    <dgm:cxn modelId="{FAD51E70-61A4-4B9A-95FA-500A5E064DA0}" type="presParOf" srcId="{A59A30F4-BC88-41E3-90D6-252D14B1BCB1}" destId="{5336A630-8FA2-466B-A4E6-0773BB75C5B2}" srcOrd="0" destOrd="0" presId="urn:microsoft.com/office/officeart/2008/layout/LinedList"/>
    <dgm:cxn modelId="{C73FDE7C-B83F-4CE7-A0D9-3918F83EA268}" type="presParOf" srcId="{A59A30F4-BC88-41E3-90D6-252D14B1BCB1}" destId="{1A80BD9D-BB67-435C-ABDD-2B4223B74F9B}" srcOrd="1" destOrd="0" presId="urn:microsoft.com/office/officeart/2008/layout/LinedList"/>
    <dgm:cxn modelId="{49132A89-DA3A-4E0D-B290-B276849F5E16}" type="presParOf" srcId="{AD8CBCB8-818E-4752-9E0B-49CB027844BA}" destId="{6605988F-38EC-48D8-97DC-4DDEBCB5A12A}" srcOrd="6" destOrd="0" presId="urn:microsoft.com/office/officeart/2008/layout/LinedList"/>
    <dgm:cxn modelId="{B6D520C6-0E98-47CD-A9B6-70199AD1A878}" type="presParOf" srcId="{AD8CBCB8-818E-4752-9E0B-49CB027844BA}" destId="{8AA556EC-8DFB-4280-ABC2-C279ACE568A9}" srcOrd="7" destOrd="0" presId="urn:microsoft.com/office/officeart/2008/layout/LinedList"/>
    <dgm:cxn modelId="{6D9B332C-16C2-453E-8D37-D916094F10A0}" type="presParOf" srcId="{8AA556EC-8DFB-4280-ABC2-C279ACE568A9}" destId="{BBDD4FB8-56CE-4B44-B824-FED8ADA180E3}" srcOrd="0" destOrd="0" presId="urn:microsoft.com/office/officeart/2008/layout/LinedList"/>
    <dgm:cxn modelId="{9AD4E911-8528-417E-87C8-05E7295AA5F2}" type="presParOf" srcId="{8AA556EC-8DFB-4280-ABC2-C279ACE568A9}" destId="{7DC4A68F-5986-4D73-A825-1BA2F2AD49AC}" srcOrd="1" destOrd="0" presId="urn:microsoft.com/office/officeart/2008/layout/LinedList"/>
    <dgm:cxn modelId="{9E70E45F-C165-4B7D-95B9-98249AEFFC97}" type="presParOf" srcId="{AD8CBCB8-818E-4752-9E0B-49CB027844BA}" destId="{BDA5347D-C02F-4BDA-B964-369C3E89D82F}" srcOrd="8" destOrd="0" presId="urn:microsoft.com/office/officeart/2008/layout/LinedList"/>
    <dgm:cxn modelId="{445B9092-6436-477D-A325-D98FF8F90A2E}" type="presParOf" srcId="{AD8CBCB8-818E-4752-9E0B-49CB027844BA}" destId="{6543FE74-C720-47B9-942B-407D3FE0EF0B}" srcOrd="9" destOrd="0" presId="urn:microsoft.com/office/officeart/2008/layout/LinedList"/>
    <dgm:cxn modelId="{2035D08C-4C51-4321-9263-3157CEEB32FA}" type="presParOf" srcId="{6543FE74-C720-47B9-942B-407D3FE0EF0B}" destId="{E77F6D83-87F6-42F1-8D4E-E667594D0E76}" srcOrd="0" destOrd="0" presId="urn:microsoft.com/office/officeart/2008/layout/LinedList"/>
    <dgm:cxn modelId="{D3100E56-9043-4D71-BEDD-B26E4DC8CBC3}" type="presParOf" srcId="{6543FE74-C720-47B9-942B-407D3FE0EF0B}" destId="{F2CD00EA-3E32-41BE-A280-089592A66DD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D8F86CA-FE65-4253-A80B-DDA25F280A00}" type="doc">
      <dgm:prSet loTypeId="urn:microsoft.com/office/officeart/2009/3/layout/DescendingProcess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6160F940-4B43-438B-81D2-35C9DAC0EECB}">
      <dgm:prSet phldrT="[Texto]" custT="1"/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Residuos domésticos</a:t>
          </a:r>
        </a:p>
      </dgm:t>
    </dgm:pt>
    <dgm:pt modelId="{B7D20EBA-69E6-4092-8851-625656EC20B9}" type="parTrans" cxnId="{D0C9B839-853E-4567-8695-F6588C5559BA}">
      <dgm:prSet/>
      <dgm:spPr/>
      <dgm:t>
        <a:bodyPr/>
        <a:lstStyle/>
        <a:p>
          <a:endParaRPr lang="es-MX"/>
        </a:p>
      </dgm:t>
    </dgm:pt>
    <dgm:pt modelId="{9AEE490D-20B3-4BF8-951D-9DC35FF70421}" type="sibTrans" cxnId="{D0C9B839-853E-4567-8695-F6588C5559BA}">
      <dgm:prSet/>
      <dgm:spPr/>
      <dgm:t>
        <a:bodyPr/>
        <a:lstStyle/>
        <a:p>
          <a:endParaRPr lang="es-MX"/>
        </a:p>
      </dgm:t>
    </dgm:pt>
    <dgm:pt modelId="{8F35ABCD-1002-4A8F-8775-1AB85E9A9C96}">
      <dgm:prSet phldrT="[Texto]" custT="1"/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Residuos agrícolas</a:t>
          </a:r>
        </a:p>
      </dgm:t>
    </dgm:pt>
    <dgm:pt modelId="{DE254F18-38F8-4464-B201-1457F0858043}" type="parTrans" cxnId="{2F5A2C25-FA84-4FE9-8E32-8274CE1093C9}">
      <dgm:prSet/>
      <dgm:spPr/>
      <dgm:t>
        <a:bodyPr/>
        <a:lstStyle/>
        <a:p>
          <a:endParaRPr lang="es-MX"/>
        </a:p>
      </dgm:t>
    </dgm:pt>
    <dgm:pt modelId="{3DFFE7D9-2EEE-445C-8446-A478D94527C5}" type="sibTrans" cxnId="{2F5A2C25-FA84-4FE9-8E32-8274CE1093C9}">
      <dgm:prSet/>
      <dgm:spPr>
        <a:solidFill>
          <a:srgbClr val="002060"/>
        </a:solidFill>
      </dgm:spPr>
      <dgm:t>
        <a:bodyPr/>
        <a:lstStyle/>
        <a:p>
          <a:endParaRPr lang="es-MX"/>
        </a:p>
      </dgm:t>
    </dgm:pt>
    <dgm:pt modelId="{A75A9E0F-4590-4DBB-84F7-B36F6B314BCF}">
      <dgm:prSet phldrT="[Texto]" custT="1"/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Residuos industriales</a:t>
          </a:r>
        </a:p>
      </dgm:t>
    </dgm:pt>
    <dgm:pt modelId="{6C94CA6E-20B3-4B56-9D28-AC9F7E9CB44B}" type="parTrans" cxnId="{64DF9C14-C803-4DD7-BE97-79676415E846}">
      <dgm:prSet/>
      <dgm:spPr/>
      <dgm:t>
        <a:bodyPr/>
        <a:lstStyle/>
        <a:p>
          <a:endParaRPr lang="es-MX"/>
        </a:p>
      </dgm:t>
    </dgm:pt>
    <dgm:pt modelId="{F8811B42-7A51-4A10-AA8D-0758C2B2A395}" type="sibTrans" cxnId="{64DF9C14-C803-4DD7-BE97-79676415E846}">
      <dgm:prSet/>
      <dgm:spPr>
        <a:solidFill>
          <a:srgbClr val="002060"/>
        </a:solidFill>
      </dgm:spPr>
      <dgm:t>
        <a:bodyPr/>
        <a:lstStyle/>
        <a:p>
          <a:endParaRPr lang="es-MX"/>
        </a:p>
      </dgm:t>
    </dgm:pt>
    <dgm:pt modelId="{BE1DCD35-6F2C-455F-96E4-F3E18228FE27}">
      <dgm:prSet phldrT="[Texto]" custT="1"/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Plásticos</a:t>
          </a:r>
        </a:p>
      </dgm:t>
    </dgm:pt>
    <dgm:pt modelId="{2D60E6DF-01AD-4290-9639-3CCADAD724A5}" type="parTrans" cxnId="{0E224BD2-8B2D-4BC3-A333-58E93F3362E6}">
      <dgm:prSet/>
      <dgm:spPr/>
      <dgm:t>
        <a:bodyPr/>
        <a:lstStyle/>
        <a:p>
          <a:endParaRPr lang="es-MX"/>
        </a:p>
      </dgm:t>
    </dgm:pt>
    <dgm:pt modelId="{CA21E2E4-2D97-400F-BA35-8134D0E6EBD2}" type="sibTrans" cxnId="{0E224BD2-8B2D-4BC3-A333-58E93F3362E6}">
      <dgm:prSet/>
      <dgm:spPr>
        <a:solidFill>
          <a:srgbClr val="002060"/>
        </a:solidFill>
      </dgm:spPr>
      <dgm:t>
        <a:bodyPr/>
        <a:lstStyle/>
        <a:p>
          <a:endParaRPr lang="es-MX"/>
        </a:p>
      </dgm:t>
    </dgm:pt>
    <dgm:pt modelId="{9B9C1407-2C05-4DB1-B8A1-4D6A92B46B50}">
      <dgm:prSet phldrT="[Texto]" custT="1"/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Contaminación por hidrocarburos</a:t>
          </a:r>
        </a:p>
      </dgm:t>
    </dgm:pt>
    <dgm:pt modelId="{A4224676-5336-42F0-A3B4-DA07C6A4FB71}" type="parTrans" cxnId="{5F28E763-0A8F-4F1B-A062-FEDCDF94B1DA}">
      <dgm:prSet/>
      <dgm:spPr/>
      <dgm:t>
        <a:bodyPr/>
        <a:lstStyle/>
        <a:p>
          <a:endParaRPr lang="es-MX"/>
        </a:p>
      </dgm:t>
    </dgm:pt>
    <dgm:pt modelId="{2890994A-E2F9-4E9E-9CB7-5A410F0D3154}" type="sibTrans" cxnId="{5F28E763-0A8F-4F1B-A062-FEDCDF94B1DA}">
      <dgm:prSet/>
      <dgm:spPr/>
      <dgm:t>
        <a:bodyPr/>
        <a:lstStyle/>
        <a:p>
          <a:endParaRPr lang="es-MX"/>
        </a:p>
      </dgm:t>
    </dgm:pt>
    <dgm:pt modelId="{EFCC1895-73A3-4FD4-B2CD-5DF0EA87E4C4}" type="pres">
      <dgm:prSet presAssocID="{9D8F86CA-FE65-4253-A80B-DDA25F280A00}" presName="Name0" presStyleCnt="0">
        <dgm:presLayoutVars>
          <dgm:chMax val="7"/>
          <dgm:chPref val="5"/>
        </dgm:presLayoutVars>
      </dgm:prSet>
      <dgm:spPr/>
    </dgm:pt>
    <dgm:pt modelId="{1C98A522-8E5C-459A-B8AD-1AD7B9441EE8}" type="pres">
      <dgm:prSet presAssocID="{9D8F86CA-FE65-4253-A80B-DDA25F280A00}" presName="arrowNode" presStyleLbl="node1" presStyleIdx="0" presStyleCnt="1" custScaleX="106061" custLinFactNeighborX="-2298" custLinFactNeighborY="-1384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D2A327F7-8215-4026-B3E8-22FBA3B3EA38}" type="pres">
      <dgm:prSet presAssocID="{6160F940-4B43-438B-81D2-35C9DAC0EECB}" presName="txNode1" presStyleLbl="revTx" presStyleIdx="0" presStyleCnt="5" custScaleX="160591" custLinFactNeighborX="-44907" custLinFactNeighborY="13500">
        <dgm:presLayoutVars>
          <dgm:bulletEnabled val="1"/>
        </dgm:presLayoutVars>
      </dgm:prSet>
      <dgm:spPr/>
    </dgm:pt>
    <dgm:pt modelId="{122199C4-8E5E-4477-B16E-3E93CE43F4D5}" type="pres">
      <dgm:prSet presAssocID="{8F35ABCD-1002-4A8F-8775-1AB85E9A9C96}" presName="txNode2" presStyleLbl="revTx" presStyleIdx="1" presStyleCnt="5" custLinFactNeighborX="16376" custLinFactNeighborY="27151">
        <dgm:presLayoutVars>
          <dgm:bulletEnabled val="1"/>
        </dgm:presLayoutVars>
      </dgm:prSet>
      <dgm:spPr/>
    </dgm:pt>
    <dgm:pt modelId="{9096034B-FC53-4D45-853F-41C3DD7C4A09}" type="pres">
      <dgm:prSet presAssocID="{3DFFE7D9-2EEE-445C-8446-A478D94527C5}" presName="dotNode2" presStyleCnt="0"/>
      <dgm:spPr/>
    </dgm:pt>
    <dgm:pt modelId="{19CB6896-246C-403F-8BBF-8E5723A412F1}" type="pres">
      <dgm:prSet presAssocID="{3DFFE7D9-2EEE-445C-8446-A478D94527C5}" presName="dotRepeatNode" presStyleLbl="fgShp" presStyleIdx="0" presStyleCnt="3" custScaleX="262554" custLinFactNeighborX="-10862" custLinFactNeighborY="27047"/>
      <dgm:spPr/>
    </dgm:pt>
    <dgm:pt modelId="{7C169AF5-74F4-4C66-BC8C-1AE267880964}" type="pres">
      <dgm:prSet presAssocID="{A75A9E0F-4590-4DBB-84F7-B36F6B314BCF}" presName="txNode3" presStyleLbl="revTx" presStyleIdx="2" presStyleCnt="5" custScaleX="129968" custLinFactNeighborX="-34741" custLinFactNeighborY="-3803">
        <dgm:presLayoutVars>
          <dgm:bulletEnabled val="1"/>
        </dgm:presLayoutVars>
      </dgm:prSet>
      <dgm:spPr/>
    </dgm:pt>
    <dgm:pt modelId="{E9EFB5B4-3F2C-48EC-977B-A6F57835A8AA}" type="pres">
      <dgm:prSet presAssocID="{F8811B42-7A51-4A10-AA8D-0758C2B2A395}" presName="dotNode3" presStyleCnt="0"/>
      <dgm:spPr/>
    </dgm:pt>
    <dgm:pt modelId="{86D75585-8141-4C0A-81B3-B01F07183667}" type="pres">
      <dgm:prSet presAssocID="{F8811B42-7A51-4A10-AA8D-0758C2B2A395}" presName="dotRepeatNode" presStyleLbl="fgShp" presStyleIdx="1" presStyleCnt="3" custScaleX="207988" custScaleY="189496" custLinFactNeighborX="89905" custLinFactNeighborY="88444"/>
      <dgm:spPr/>
    </dgm:pt>
    <dgm:pt modelId="{F5DAC117-D1F8-4288-8BBD-74A634A6B72B}" type="pres">
      <dgm:prSet presAssocID="{BE1DCD35-6F2C-455F-96E4-F3E18228FE27}" presName="txNode4" presStyleLbl="revTx" presStyleIdx="3" presStyleCnt="5">
        <dgm:presLayoutVars>
          <dgm:bulletEnabled val="1"/>
        </dgm:presLayoutVars>
      </dgm:prSet>
      <dgm:spPr/>
    </dgm:pt>
    <dgm:pt modelId="{053FA4C3-26BA-4D80-AB01-2599DE9618F1}" type="pres">
      <dgm:prSet presAssocID="{CA21E2E4-2D97-400F-BA35-8134D0E6EBD2}" presName="dotNode4" presStyleCnt="0"/>
      <dgm:spPr/>
    </dgm:pt>
    <dgm:pt modelId="{5F91EE75-1FED-4B9F-8ADD-C7ED496BE9B3}" type="pres">
      <dgm:prSet presAssocID="{CA21E2E4-2D97-400F-BA35-8134D0E6EBD2}" presName="dotRepeatNode" presStyleLbl="fgShp" presStyleIdx="2" presStyleCnt="3" custScaleX="279679" custScaleY="298167" custLinFactX="251" custLinFactY="47128" custLinFactNeighborX="100000" custLinFactNeighborY="100000"/>
      <dgm:spPr/>
    </dgm:pt>
    <dgm:pt modelId="{EAE11122-7B90-450C-9A84-53C0BB021D67}" type="pres">
      <dgm:prSet presAssocID="{9B9C1407-2C05-4DB1-B8A1-4D6A92B46B50}" presName="txNode5" presStyleLbl="revTx" presStyleIdx="4" presStyleCnt="5" custScaleX="168579">
        <dgm:presLayoutVars>
          <dgm:bulletEnabled val="1"/>
        </dgm:presLayoutVars>
      </dgm:prSet>
      <dgm:spPr/>
    </dgm:pt>
  </dgm:ptLst>
  <dgm:cxnLst>
    <dgm:cxn modelId="{64DF9C14-C803-4DD7-BE97-79676415E846}" srcId="{9D8F86CA-FE65-4253-A80B-DDA25F280A00}" destId="{A75A9E0F-4590-4DBB-84F7-B36F6B314BCF}" srcOrd="2" destOrd="0" parTransId="{6C94CA6E-20B3-4B56-9D28-AC9F7E9CB44B}" sibTransId="{F8811B42-7A51-4A10-AA8D-0758C2B2A395}"/>
    <dgm:cxn modelId="{6C266E1B-2E65-4D35-A789-4CF656C3353A}" type="presOf" srcId="{9D8F86CA-FE65-4253-A80B-DDA25F280A00}" destId="{EFCC1895-73A3-4FD4-B2CD-5DF0EA87E4C4}" srcOrd="0" destOrd="0" presId="urn:microsoft.com/office/officeart/2009/3/layout/DescendingProcess"/>
    <dgm:cxn modelId="{FDBA0825-ABD0-4B17-9E9F-A3795C2D2594}" type="presOf" srcId="{9B9C1407-2C05-4DB1-B8A1-4D6A92B46B50}" destId="{EAE11122-7B90-450C-9A84-53C0BB021D67}" srcOrd="0" destOrd="0" presId="urn:microsoft.com/office/officeart/2009/3/layout/DescendingProcess"/>
    <dgm:cxn modelId="{2F5A2C25-FA84-4FE9-8E32-8274CE1093C9}" srcId="{9D8F86CA-FE65-4253-A80B-DDA25F280A00}" destId="{8F35ABCD-1002-4A8F-8775-1AB85E9A9C96}" srcOrd="1" destOrd="0" parTransId="{DE254F18-38F8-4464-B201-1457F0858043}" sibTransId="{3DFFE7D9-2EEE-445C-8446-A478D94527C5}"/>
    <dgm:cxn modelId="{EE0E5930-A31D-4898-BF78-F3E703B191A6}" type="presOf" srcId="{6160F940-4B43-438B-81D2-35C9DAC0EECB}" destId="{D2A327F7-8215-4026-B3E8-22FBA3B3EA38}" srcOrd="0" destOrd="0" presId="urn:microsoft.com/office/officeart/2009/3/layout/DescendingProcess"/>
    <dgm:cxn modelId="{D0C9B839-853E-4567-8695-F6588C5559BA}" srcId="{9D8F86CA-FE65-4253-A80B-DDA25F280A00}" destId="{6160F940-4B43-438B-81D2-35C9DAC0EECB}" srcOrd="0" destOrd="0" parTransId="{B7D20EBA-69E6-4092-8851-625656EC20B9}" sibTransId="{9AEE490D-20B3-4BF8-951D-9DC35FF70421}"/>
    <dgm:cxn modelId="{5F28E763-0A8F-4F1B-A062-FEDCDF94B1DA}" srcId="{9D8F86CA-FE65-4253-A80B-DDA25F280A00}" destId="{9B9C1407-2C05-4DB1-B8A1-4D6A92B46B50}" srcOrd="4" destOrd="0" parTransId="{A4224676-5336-42F0-A3B4-DA07C6A4FB71}" sibTransId="{2890994A-E2F9-4E9E-9CB7-5A410F0D3154}"/>
    <dgm:cxn modelId="{EC97386B-BE20-480B-B9AF-C237F26249D6}" type="presOf" srcId="{F8811B42-7A51-4A10-AA8D-0758C2B2A395}" destId="{86D75585-8141-4C0A-81B3-B01F07183667}" srcOrd="0" destOrd="0" presId="urn:microsoft.com/office/officeart/2009/3/layout/DescendingProcess"/>
    <dgm:cxn modelId="{BCE6629B-956E-4F8F-A53B-B2067C134C71}" type="presOf" srcId="{A75A9E0F-4590-4DBB-84F7-B36F6B314BCF}" destId="{7C169AF5-74F4-4C66-BC8C-1AE267880964}" srcOrd="0" destOrd="0" presId="urn:microsoft.com/office/officeart/2009/3/layout/DescendingProcess"/>
    <dgm:cxn modelId="{7607D0CF-A808-4278-A73A-F174FAE5A769}" type="presOf" srcId="{8F35ABCD-1002-4A8F-8775-1AB85E9A9C96}" destId="{122199C4-8E5E-4477-B16E-3E93CE43F4D5}" srcOrd="0" destOrd="0" presId="urn:microsoft.com/office/officeart/2009/3/layout/DescendingProcess"/>
    <dgm:cxn modelId="{50FF09D0-E310-4E3A-BD0E-0744E6B7A368}" type="presOf" srcId="{3DFFE7D9-2EEE-445C-8446-A478D94527C5}" destId="{19CB6896-246C-403F-8BBF-8E5723A412F1}" srcOrd="0" destOrd="0" presId="urn:microsoft.com/office/officeart/2009/3/layout/DescendingProcess"/>
    <dgm:cxn modelId="{0E224BD2-8B2D-4BC3-A333-58E93F3362E6}" srcId="{9D8F86CA-FE65-4253-A80B-DDA25F280A00}" destId="{BE1DCD35-6F2C-455F-96E4-F3E18228FE27}" srcOrd="3" destOrd="0" parTransId="{2D60E6DF-01AD-4290-9639-3CCADAD724A5}" sibTransId="{CA21E2E4-2D97-400F-BA35-8134D0E6EBD2}"/>
    <dgm:cxn modelId="{0CC687D4-BD3E-4A84-8B73-F06F14D55709}" type="presOf" srcId="{BE1DCD35-6F2C-455F-96E4-F3E18228FE27}" destId="{F5DAC117-D1F8-4288-8BBD-74A634A6B72B}" srcOrd="0" destOrd="0" presId="urn:microsoft.com/office/officeart/2009/3/layout/DescendingProcess"/>
    <dgm:cxn modelId="{71CF8EE9-3625-49E8-8AFA-AB85541293AE}" type="presOf" srcId="{CA21E2E4-2D97-400F-BA35-8134D0E6EBD2}" destId="{5F91EE75-1FED-4B9F-8ADD-C7ED496BE9B3}" srcOrd="0" destOrd="0" presId="urn:microsoft.com/office/officeart/2009/3/layout/DescendingProcess"/>
    <dgm:cxn modelId="{B75E9649-241F-416A-AB9E-40F883BFF026}" type="presParOf" srcId="{EFCC1895-73A3-4FD4-B2CD-5DF0EA87E4C4}" destId="{1C98A522-8E5C-459A-B8AD-1AD7B9441EE8}" srcOrd="0" destOrd="0" presId="urn:microsoft.com/office/officeart/2009/3/layout/DescendingProcess"/>
    <dgm:cxn modelId="{1DE37754-3688-47CA-89B5-ACDEE45AB9E5}" type="presParOf" srcId="{EFCC1895-73A3-4FD4-B2CD-5DF0EA87E4C4}" destId="{D2A327F7-8215-4026-B3E8-22FBA3B3EA38}" srcOrd="1" destOrd="0" presId="urn:microsoft.com/office/officeart/2009/3/layout/DescendingProcess"/>
    <dgm:cxn modelId="{2D7E661E-3874-487D-82B6-E9AFE3B4F114}" type="presParOf" srcId="{EFCC1895-73A3-4FD4-B2CD-5DF0EA87E4C4}" destId="{122199C4-8E5E-4477-B16E-3E93CE43F4D5}" srcOrd="2" destOrd="0" presId="urn:microsoft.com/office/officeart/2009/3/layout/DescendingProcess"/>
    <dgm:cxn modelId="{C2C588E4-E29F-428C-B12F-149A75703CF7}" type="presParOf" srcId="{EFCC1895-73A3-4FD4-B2CD-5DF0EA87E4C4}" destId="{9096034B-FC53-4D45-853F-41C3DD7C4A09}" srcOrd="3" destOrd="0" presId="urn:microsoft.com/office/officeart/2009/3/layout/DescendingProcess"/>
    <dgm:cxn modelId="{F2DB94E7-8107-4F4D-A820-405C545AEDB8}" type="presParOf" srcId="{9096034B-FC53-4D45-853F-41C3DD7C4A09}" destId="{19CB6896-246C-403F-8BBF-8E5723A412F1}" srcOrd="0" destOrd="0" presId="urn:microsoft.com/office/officeart/2009/3/layout/DescendingProcess"/>
    <dgm:cxn modelId="{1D03CCE4-D757-470D-B2D3-0397D8E57DDB}" type="presParOf" srcId="{EFCC1895-73A3-4FD4-B2CD-5DF0EA87E4C4}" destId="{7C169AF5-74F4-4C66-BC8C-1AE267880964}" srcOrd="4" destOrd="0" presId="urn:microsoft.com/office/officeart/2009/3/layout/DescendingProcess"/>
    <dgm:cxn modelId="{E79BB338-6DCC-4B5D-8F40-B91F744C6FA4}" type="presParOf" srcId="{EFCC1895-73A3-4FD4-B2CD-5DF0EA87E4C4}" destId="{E9EFB5B4-3F2C-48EC-977B-A6F57835A8AA}" srcOrd="5" destOrd="0" presId="urn:microsoft.com/office/officeart/2009/3/layout/DescendingProcess"/>
    <dgm:cxn modelId="{6745771C-D1FD-4F98-AB3F-36A7F61482E0}" type="presParOf" srcId="{E9EFB5B4-3F2C-48EC-977B-A6F57835A8AA}" destId="{86D75585-8141-4C0A-81B3-B01F07183667}" srcOrd="0" destOrd="0" presId="urn:microsoft.com/office/officeart/2009/3/layout/DescendingProcess"/>
    <dgm:cxn modelId="{8FE51478-1EA8-4524-A371-860E7E69468C}" type="presParOf" srcId="{EFCC1895-73A3-4FD4-B2CD-5DF0EA87E4C4}" destId="{F5DAC117-D1F8-4288-8BBD-74A634A6B72B}" srcOrd="6" destOrd="0" presId="urn:microsoft.com/office/officeart/2009/3/layout/DescendingProcess"/>
    <dgm:cxn modelId="{4915CCA0-14EC-48F4-B44F-5D103E1BD06A}" type="presParOf" srcId="{EFCC1895-73A3-4FD4-B2CD-5DF0EA87E4C4}" destId="{053FA4C3-26BA-4D80-AB01-2599DE9618F1}" srcOrd="7" destOrd="0" presId="urn:microsoft.com/office/officeart/2009/3/layout/DescendingProcess"/>
    <dgm:cxn modelId="{1D6008FB-F671-4122-8688-DAFF1D102E97}" type="presParOf" srcId="{053FA4C3-26BA-4D80-AB01-2599DE9618F1}" destId="{5F91EE75-1FED-4B9F-8ADD-C7ED496BE9B3}" srcOrd="0" destOrd="0" presId="urn:microsoft.com/office/officeart/2009/3/layout/DescendingProcess"/>
    <dgm:cxn modelId="{94857A0B-8C91-49ED-9882-D66841F8FDA7}" type="presParOf" srcId="{EFCC1895-73A3-4FD4-B2CD-5DF0EA87E4C4}" destId="{EAE11122-7B90-450C-9A84-53C0BB021D67}" srcOrd="8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B12E4D9-E33A-48E2-8307-2DEAB79DF3EF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24D9AC3-F5C8-4C28-8511-B944CFF64E01}">
      <dgm:prSet/>
      <dgm:spPr/>
      <dgm:t>
        <a:bodyPr/>
        <a:lstStyle/>
        <a:p>
          <a:r>
            <a:rPr lang="es-MX"/>
            <a:t>Corrientes vivas  o  quietas</a:t>
          </a:r>
          <a:endParaRPr lang="en-US"/>
        </a:p>
      </dgm:t>
    </dgm:pt>
    <dgm:pt modelId="{B09FBEB5-07F0-4D8A-AC81-39D86F4AB8B3}" type="parTrans" cxnId="{C81D5992-1612-4CF5-A9AE-ADC44C20ECC2}">
      <dgm:prSet/>
      <dgm:spPr/>
      <dgm:t>
        <a:bodyPr/>
        <a:lstStyle/>
        <a:p>
          <a:endParaRPr lang="en-US" sz="1800"/>
        </a:p>
      </dgm:t>
    </dgm:pt>
    <dgm:pt modelId="{8D46A16A-F2D1-44C3-BD81-D327D03DBA4D}" type="sibTrans" cxnId="{C81D5992-1612-4CF5-A9AE-ADC44C20ECC2}">
      <dgm:prSet/>
      <dgm:spPr/>
      <dgm:t>
        <a:bodyPr/>
        <a:lstStyle/>
        <a:p>
          <a:endParaRPr lang="en-US"/>
        </a:p>
      </dgm:t>
    </dgm:pt>
    <dgm:pt modelId="{825A45DC-334C-41E0-ACFA-75DC8BA7FFA1}">
      <dgm:prSet/>
      <dgm:spPr/>
      <dgm:t>
        <a:bodyPr/>
        <a:lstStyle/>
        <a:p>
          <a:r>
            <a:rPr lang="es-MX"/>
            <a:t>Los océanos , las corrientes y  obstáculos físicos  por masas continentales, islas entre otros.</a:t>
          </a:r>
          <a:endParaRPr lang="en-US"/>
        </a:p>
      </dgm:t>
    </dgm:pt>
    <dgm:pt modelId="{BB4B3438-0A1D-4DDD-A5D3-1CF6D4608546}" type="parTrans" cxnId="{4F3DA2AE-F5BB-409A-8B50-931FC07DDFC4}">
      <dgm:prSet/>
      <dgm:spPr/>
      <dgm:t>
        <a:bodyPr/>
        <a:lstStyle/>
        <a:p>
          <a:endParaRPr lang="en-US" sz="1800"/>
        </a:p>
      </dgm:t>
    </dgm:pt>
    <dgm:pt modelId="{67CD90F6-D074-49E1-A98B-032E424C88C4}" type="sibTrans" cxnId="{4F3DA2AE-F5BB-409A-8B50-931FC07DDFC4}">
      <dgm:prSet/>
      <dgm:spPr/>
      <dgm:t>
        <a:bodyPr/>
        <a:lstStyle/>
        <a:p>
          <a:endParaRPr lang="en-US"/>
        </a:p>
      </dgm:t>
    </dgm:pt>
    <dgm:pt modelId="{DD7233D5-27CF-498A-8BE9-F8F7ADF06EC2}">
      <dgm:prSet/>
      <dgm:spPr/>
      <dgm:t>
        <a:bodyPr/>
        <a:lstStyle/>
        <a:p>
          <a:r>
            <a:rPr lang="es-MX"/>
            <a:t>La temperatura  del agua que es determinante en movimientos verticales.</a:t>
          </a:r>
          <a:endParaRPr lang="en-US"/>
        </a:p>
      </dgm:t>
    </dgm:pt>
    <dgm:pt modelId="{FAE91815-BD58-41DC-8F35-068F92EE28A7}" type="parTrans" cxnId="{0BD5DAA7-D116-4170-8D4B-E46669581570}">
      <dgm:prSet/>
      <dgm:spPr/>
      <dgm:t>
        <a:bodyPr/>
        <a:lstStyle/>
        <a:p>
          <a:endParaRPr lang="en-US" sz="1800"/>
        </a:p>
      </dgm:t>
    </dgm:pt>
    <dgm:pt modelId="{08EE555F-ACDD-4F27-AD5E-681E02C48CA8}" type="sibTrans" cxnId="{0BD5DAA7-D116-4170-8D4B-E46669581570}">
      <dgm:prSet/>
      <dgm:spPr/>
      <dgm:t>
        <a:bodyPr/>
        <a:lstStyle/>
        <a:p>
          <a:endParaRPr lang="en-US"/>
        </a:p>
      </dgm:t>
    </dgm:pt>
    <dgm:pt modelId="{D132FF3A-1276-4151-AE49-B7490A5EB2A0}" type="pres">
      <dgm:prSet presAssocID="{7B12E4D9-E33A-48E2-8307-2DEAB79DF3EF}" presName="linear" presStyleCnt="0">
        <dgm:presLayoutVars>
          <dgm:animLvl val="lvl"/>
          <dgm:resizeHandles val="exact"/>
        </dgm:presLayoutVars>
      </dgm:prSet>
      <dgm:spPr/>
    </dgm:pt>
    <dgm:pt modelId="{CCAB9F3D-138F-4B53-B2E6-C6D07B96D64E}" type="pres">
      <dgm:prSet presAssocID="{324D9AC3-F5C8-4C28-8511-B944CFF64E0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3ED22FB-055D-4A16-9375-533A7BA7EA6D}" type="pres">
      <dgm:prSet presAssocID="{8D46A16A-F2D1-44C3-BD81-D327D03DBA4D}" presName="spacer" presStyleCnt="0"/>
      <dgm:spPr/>
    </dgm:pt>
    <dgm:pt modelId="{ADA868A7-9104-4C36-930B-796F82EECDB2}" type="pres">
      <dgm:prSet presAssocID="{825A45DC-334C-41E0-ACFA-75DC8BA7FFA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F55E9CE-D494-4039-8C26-E06017585633}" type="pres">
      <dgm:prSet presAssocID="{67CD90F6-D074-49E1-A98B-032E424C88C4}" presName="spacer" presStyleCnt="0"/>
      <dgm:spPr/>
    </dgm:pt>
    <dgm:pt modelId="{20DEAB5C-E02E-4237-AFA4-3390209F3D95}" type="pres">
      <dgm:prSet presAssocID="{DD7233D5-27CF-498A-8BE9-F8F7ADF06EC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8EAAB10-AB1F-4A0C-863A-A466730817CF}" type="presOf" srcId="{DD7233D5-27CF-498A-8BE9-F8F7ADF06EC2}" destId="{20DEAB5C-E02E-4237-AFA4-3390209F3D95}" srcOrd="0" destOrd="0" presId="urn:microsoft.com/office/officeart/2005/8/layout/vList2"/>
    <dgm:cxn modelId="{AF2DA52C-D152-4F5C-96EA-530AD4A666E9}" type="presOf" srcId="{825A45DC-334C-41E0-ACFA-75DC8BA7FFA1}" destId="{ADA868A7-9104-4C36-930B-796F82EECDB2}" srcOrd="0" destOrd="0" presId="urn:microsoft.com/office/officeart/2005/8/layout/vList2"/>
    <dgm:cxn modelId="{A2EDBC63-D3AD-4EE5-87EE-127C1D43DC48}" type="presOf" srcId="{7B12E4D9-E33A-48E2-8307-2DEAB79DF3EF}" destId="{D132FF3A-1276-4151-AE49-B7490A5EB2A0}" srcOrd="0" destOrd="0" presId="urn:microsoft.com/office/officeart/2005/8/layout/vList2"/>
    <dgm:cxn modelId="{C81D5992-1612-4CF5-A9AE-ADC44C20ECC2}" srcId="{7B12E4D9-E33A-48E2-8307-2DEAB79DF3EF}" destId="{324D9AC3-F5C8-4C28-8511-B944CFF64E01}" srcOrd="0" destOrd="0" parTransId="{B09FBEB5-07F0-4D8A-AC81-39D86F4AB8B3}" sibTransId="{8D46A16A-F2D1-44C3-BD81-D327D03DBA4D}"/>
    <dgm:cxn modelId="{0BD5DAA7-D116-4170-8D4B-E46669581570}" srcId="{7B12E4D9-E33A-48E2-8307-2DEAB79DF3EF}" destId="{DD7233D5-27CF-498A-8BE9-F8F7ADF06EC2}" srcOrd="2" destOrd="0" parTransId="{FAE91815-BD58-41DC-8F35-068F92EE28A7}" sibTransId="{08EE555F-ACDD-4F27-AD5E-681E02C48CA8}"/>
    <dgm:cxn modelId="{4F3DA2AE-F5BB-409A-8B50-931FC07DDFC4}" srcId="{7B12E4D9-E33A-48E2-8307-2DEAB79DF3EF}" destId="{825A45DC-334C-41E0-ACFA-75DC8BA7FFA1}" srcOrd="1" destOrd="0" parTransId="{BB4B3438-0A1D-4DDD-A5D3-1CF6D4608546}" sibTransId="{67CD90F6-D074-49E1-A98B-032E424C88C4}"/>
    <dgm:cxn modelId="{8EAA91BB-DBEB-4CDB-84F2-2F81C533C513}" type="presOf" srcId="{324D9AC3-F5C8-4C28-8511-B944CFF64E01}" destId="{CCAB9F3D-138F-4B53-B2E6-C6D07B96D64E}" srcOrd="0" destOrd="0" presId="urn:microsoft.com/office/officeart/2005/8/layout/vList2"/>
    <dgm:cxn modelId="{C77099C7-98B9-45FB-9797-074AF48FEBE9}" type="presParOf" srcId="{D132FF3A-1276-4151-AE49-B7490A5EB2A0}" destId="{CCAB9F3D-138F-4B53-B2E6-C6D07B96D64E}" srcOrd="0" destOrd="0" presId="urn:microsoft.com/office/officeart/2005/8/layout/vList2"/>
    <dgm:cxn modelId="{37B07C6C-FA72-48D0-A8F7-6AC296B1AC60}" type="presParOf" srcId="{D132FF3A-1276-4151-AE49-B7490A5EB2A0}" destId="{E3ED22FB-055D-4A16-9375-533A7BA7EA6D}" srcOrd="1" destOrd="0" presId="urn:microsoft.com/office/officeart/2005/8/layout/vList2"/>
    <dgm:cxn modelId="{69E6418A-E3C3-4A50-B9F0-7C066B72DFA7}" type="presParOf" srcId="{D132FF3A-1276-4151-AE49-B7490A5EB2A0}" destId="{ADA868A7-9104-4C36-930B-796F82EECDB2}" srcOrd="2" destOrd="0" presId="urn:microsoft.com/office/officeart/2005/8/layout/vList2"/>
    <dgm:cxn modelId="{86D92120-F2C6-4446-A436-D5E7FBB93D88}" type="presParOf" srcId="{D132FF3A-1276-4151-AE49-B7490A5EB2A0}" destId="{5F55E9CE-D494-4039-8C26-E06017585633}" srcOrd="3" destOrd="0" presId="urn:microsoft.com/office/officeart/2005/8/layout/vList2"/>
    <dgm:cxn modelId="{DFED9974-59AD-4095-936C-E86E97E0FB93}" type="presParOf" srcId="{D132FF3A-1276-4151-AE49-B7490A5EB2A0}" destId="{20DEAB5C-E02E-4237-AFA4-3390209F3D9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9F0F98-9A78-4E9E-896C-36EB193A44C5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5F4382C-4921-4654-B1A2-02DE73BF60B0}">
      <dgm:prSet/>
      <dgm:spPr/>
      <dgm:t>
        <a:bodyPr/>
        <a:lstStyle/>
        <a:p>
          <a:r>
            <a:rPr lang="es-MX"/>
            <a:t>Componente natural que se enfoque</a:t>
          </a:r>
          <a:endParaRPr lang="en-US"/>
        </a:p>
      </dgm:t>
    </dgm:pt>
    <dgm:pt modelId="{958B64A0-4698-428C-B709-0226203473C8}" type="parTrans" cxnId="{B2F8ED18-0427-445C-AD58-54119805B8B4}">
      <dgm:prSet/>
      <dgm:spPr/>
      <dgm:t>
        <a:bodyPr/>
        <a:lstStyle/>
        <a:p>
          <a:endParaRPr lang="en-US"/>
        </a:p>
      </dgm:t>
    </dgm:pt>
    <dgm:pt modelId="{7E041470-37E1-4364-A751-95BF115D2A8B}" type="sibTrans" cxnId="{B2F8ED18-0427-445C-AD58-54119805B8B4}">
      <dgm:prSet/>
      <dgm:spPr/>
      <dgm:t>
        <a:bodyPr/>
        <a:lstStyle/>
        <a:p>
          <a:endParaRPr lang="en-US"/>
        </a:p>
      </dgm:t>
    </dgm:pt>
    <dgm:pt modelId="{C06BD0E7-7DE6-41D1-AA41-6B194BB85E04}">
      <dgm:prSet/>
      <dgm:spPr/>
      <dgm:t>
        <a:bodyPr/>
        <a:lstStyle/>
        <a:p>
          <a:r>
            <a:rPr lang="es-MX"/>
            <a:t>* suelo</a:t>
          </a:r>
          <a:endParaRPr lang="en-US"/>
        </a:p>
      </dgm:t>
    </dgm:pt>
    <dgm:pt modelId="{8C3E44DD-8EBA-4AE9-927A-984787744D1D}" type="parTrans" cxnId="{74EF2210-1414-4251-B70C-8A799337CA98}">
      <dgm:prSet/>
      <dgm:spPr/>
      <dgm:t>
        <a:bodyPr/>
        <a:lstStyle/>
        <a:p>
          <a:endParaRPr lang="en-US"/>
        </a:p>
      </dgm:t>
    </dgm:pt>
    <dgm:pt modelId="{23EED06D-A2B0-48E6-BA44-5E75510C5A91}" type="sibTrans" cxnId="{74EF2210-1414-4251-B70C-8A799337CA98}">
      <dgm:prSet/>
      <dgm:spPr/>
      <dgm:t>
        <a:bodyPr/>
        <a:lstStyle/>
        <a:p>
          <a:endParaRPr lang="en-US"/>
        </a:p>
      </dgm:t>
    </dgm:pt>
    <dgm:pt modelId="{C42DB1A2-F697-4650-9B76-81383F711247}">
      <dgm:prSet/>
      <dgm:spPr/>
      <dgm:t>
        <a:bodyPr/>
        <a:lstStyle/>
        <a:p>
          <a:r>
            <a:rPr lang="es-MX"/>
            <a:t>Permeabilidad </a:t>
          </a:r>
          <a:endParaRPr lang="en-US"/>
        </a:p>
      </dgm:t>
    </dgm:pt>
    <dgm:pt modelId="{1A474CBF-EDC1-4C0B-8E49-E4C9870634D9}" type="parTrans" cxnId="{8F2C5DBF-1317-4122-94E5-D099A7D60216}">
      <dgm:prSet/>
      <dgm:spPr/>
      <dgm:t>
        <a:bodyPr/>
        <a:lstStyle/>
        <a:p>
          <a:endParaRPr lang="en-US"/>
        </a:p>
      </dgm:t>
    </dgm:pt>
    <dgm:pt modelId="{DB6A8825-A966-4465-8551-01DDB86051C5}" type="sibTrans" cxnId="{8F2C5DBF-1317-4122-94E5-D099A7D60216}">
      <dgm:prSet/>
      <dgm:spPr/>
      <dgm:t>
        <a:bodyPr/>
        <a:lstStyle/>
        <a:p>
          <a:endParaRPr lang="en-US"/>
        </a:p>
      </dgm:t>
    </dgm:pt>
    <dgm:pt modelId="{29E00887-38F0-4C08-9502-4630B3A033A0}">
      <dgm:prSet/>
      <dgm:spPr/>
      <dgm:t>
        <a:bodyPr/>
        <a:lstStyle/>
        <a:p>
          <a:r>
            <a:rPr lang="es-MX"/>
            <a:t>Presencia de ciertos materiales  capaces de reaccionar químicamente   o diluirse</a:t>
          </a:r>
          <a:endParaRPr lang="en-US"/>
        </a:p>
      </dgm:t>
    </dgm:pt>
    <dgm:pt modelId="{1E1F2118-672B-4019-A5B7-AF633B01DCA8}" type="parTrans" cxnId="{EE473756-208C-4123-970E-51DB0147AB5B}">
      <dgm:prSet/>
      <dgm:spPr/>
      <dgm:t>
        <a:bodyPr/>
        <a:lstStyle/>
        <a:p>
          <a:endParaRPr lang="en-US"/>
        </a:p>
      </dgm:t>
    </dgm:pt>
    <dgm:pt modelId="{71EC5E32-D721-4626-989A-D3F354CA676E}" type="sibTrans" cxnId="{EE473756-208C-4123-970E-51DB0147AB5B}">
      <dgm:prSet/>
      <dgm:spPr/>
      <dgm:t>
        <a:bodyPr/>
        <a:lstStyle/>
        <a:p>
          <a:endParaRPr lang="en-US"/>
        </a:p>
      </dgm:t>
    </dgm:pt>
    <dgm:pt modelId="{FD578213-97EB-411A-A278-BE4F70310874}" type="pres">
      <dgm:prSet presAssocID="{C29F0F98-9A78-4E9E-896C-36EB193A44C5}" presName="diagram" presStyleCnt="0">
        <dgm:presLayoutVars>
          <dgm:dir/>
          <dgm:resizeHandles val="exact"/>
        </dgm:presLayoutVars>
      </dgm:prSet>
      <dgm:spPr/>
    </dgm:pt>
    <dgm:pt modelId="{A0DE0393-511A-4024-8BFB-4C5C31564121}" type="pres">
      <dgm:prSet presAssocID="{35F4382C-4921-4654-B1A2-02DE73BF60B0}" presName="node" presStyleLbl="node1" presStyleIdx="0" presStyleCnt="4">
        <dgm:presLayoutVars>
          <dgm:bulletEnabled val="1"/>
        </dgm:presLayoutVars>
      </dgm:prSet>
      <dgm:spPr/>
    </dgm:pt>
    <dgm:pt modelId="{29333A9D-DBA7-4C4A-B297-F8758D2BF0E8}" type="pres">
      <dgm:prSet presAssocID="{7E041470-37E1-4364-A751-95BF115D2A8B}" presName="sibTrans" presStyleCnt="0"/>
      <dgm:spPr/>
    </dgm:pt>
    <dgm:pt modelId="{795F3933-BD8E-4074-85ED-D0554EC84BB6}" type="pres">
      <dgm:prSet presAssocID="{C06BD0E7-7DE6-41D1-AA41-6B194BB85E04}" presName="node" presStyleLbl="node1" presStyleIdx="1" presStyleCnt="4">
        <dgm:presLayoutVars>
          <dgm:bulletEnabled val="1"/>
        </dgm:presLayoutVars>
      </dgm:prSet>
      <dgm:spPr/>
    </dgm:pt>
    <dgm:pt modelId="{8D61755D-A766-49D8-B3D4-068C65F6E177}" type="pres">
      <dgm:prSet presAssocID="{23EED06D-A2B0-48E6-BA44-5E75510C5A91}" presName="sibTrans" presStyleCnt="0"/>
      <dgm:spPr/>
    </dgm:pt>
    <dgm:pt modelId="{3ABAEB3C-0BF0-480B-B133-2448C2607B1C}" type="pres">
      <dgm:prSet presAssocID="{C42DB1A2-F697-4650-9B76-81383F711247}" presName="node" presStyleLbl="node1" presStyleIdx="2" presStyleCnt="4">
        <dgm:presLayoutVars>
          <dgm:bulletEnabled val="1"/>
        </dgm:presLayoutVars>
      </dgm:prSet>
      <dgm:spPr/>
    </dgm:pt>
    <dgm:pt modelId="{6429CF96-2163-4D9F-9436-80BD465C5763}" type="pres">
      <dgm:prSet presAssocID="{DB6A8825-A966-4465-8551-01DDB86051C5}" presName="sibTrans" presStyleCnt="0"/>
      <dgm:spPr/>
    </dgm:pt>
    <dgm:pt modelId="{34FDF90F-322C-4D24-ACEC-098C568FF66D}" type="pres">
      <dgm:prSet presAssocID="{29E00887-38F0-4C08-9502-4630B3A033A0}" presName="node" presStyleLbl="node1" presStyleIdx="3" presStyleCnt="4">
        <dgm:presLayoutVars>
          <dgm:bulletEnabled val="1"/>
        </dgm:presLayoutVars>
      </dgm:prSet>
      <dgm:spPr/>
    </dgm:pt>
  </dgm:ptLst>
  <dgm:cxnLst>
    <dgm:cxn modelId="{74EF2210-1414-4251-B70C-8A799337CA98}" srcId="{C29F0F98-9A78-4E9E-896C-36EB193A44C5}" destId="{C06BD0E7-7DE6-41D1-AA41-6B194BB85E04}" srcOrd="1" destOrd="0" parTransId="{8C3E44DD-8EBA-4AE9-927A-984787744D1D}" sibTransId="{23EED06D-A2B0-48E6-BA44-5E75510C5A91}"/>
    <dgm:cxn modelId="{B2F8ED18-0427-445C-AD58-54119805B8B4}" srcId="{C29F0F98-9A78-4E9E-896C-36EB193A44C5}" destId="{35F4382C-4921-4654-B1A2-02DE73BF60B0}" srcOrd="0" destOrd="0" parTransId="{958B64A0-4698-428C-B709-0226203473C8}" sibTransId="{7E041470-37E1-4364-A751-95BF115D2A8B}"/>
    <dgm:cxn modelId="{22F6E01C-A62E-4CD2-BA75-157E02A95DFC}" type="presOf" srcId="{C42DB1A2-F697-4650-9B76-81383F711247}" destId="{3ABAEB3C-0BF0-480B-B133-2448C2607B1C}" srcOrd="0" destOrd="0" presId="urn:microsoft.com/office/officeart/2005/8/layout/default"/>
    <dgm:cxn modelId="{01C1C171-7444-414D-A743-BB8B4B5AB139}" type="presOf" srcId="{C06BD0E7-7DE6-41D1-AA41-6B194BB85E04}" destId="{795F3933-BD8E-4074-85ED-D0554EC84BB6}" srcOrd="0" destOrd="0" presId="urn:microsoft.com/office/officeart/2005/8/layout/default"/>
    <dgm:cxn modelId="{EE473756-208C-4123-970E-51DB0147AB5B}" srcId="{C29F0F98-9A78-4E9E-896C-36EB193A44C5}" destId="{29E00887-38F0-4C08-9502-4630B3A033A0}" srcOrd="3" destOrd="0" parTransId="{1E1F2118-672B-4019-A5B7-AF633B01DCA8}" sibTransId="{71EC5E32-D721-4626-989A-D3F354CA676E}"/>
    <dgm:cxn modelId="{0DD7569C-68F0-488D-AE6A-24EF55CCC1BF}" type="presOf" srcId="{35F4382C-4921-4654-B1A2-02DE73BF60B0}" destId="{A0DE0393-511A-4024-8BFB-4C5C31564121}" srcOrd="0" destOrd="0" presId="urn:microsoft.com/office/officeart/2005/8/layout/default"/>
    <dgm:cxn modelId="{251E8AB4-AA56-42C2-AD92-C15B9359F539}" type="presOf" srcId="{C29F0F98-9A78-4E9E-896C-36EB193A44C5}" destId="{FD578213-97EB-411A-A278-BE4F70310874}" srcOrd="0" destOrd="0" presId="urn:microsoft.com/office/officeart/2005/8/layout/default"/>
    <dgm:cxn modelId="{927E03B8-0F79-463E-9E41-49277306E5C1}" type="presOf" srcId="{29E00887-38F0-4C08-9502-4630B3A033A0}" destId="{34FDF90F-322C-4D24-ACEC-098C568FF66D}" srcOrd="0" destOrd="0" presId="urn:microsoft.com/office/officeart/2005/8/layout/default"/>
    <dgm:cxn modelId="{8F2C5DBF-1317-4122-94E5-D099A7D60216}" srcId="{C29F0F98-9A78-4E9E-896C-36EB193A44C5}" destId="{C42DB1A2-F697-4650-9B76-81383F711247}" srcOrd="2" destOrd="0" parTransId="{1A474CBF-EDC1-4C0B-8E49-E4C9870634D9}" sibTransId="{DB6A8825-A966-4465-8551-01DDB86051C5}"/>
    <dgm:cxn modelId="{47C59126-3441-4BF4-882D-7236B9515199}" type="presParOf" srcId="{FD578213-97EB-411A-A278-BE4F70310874}" destId="{A0DE0393-511A-4024-8BFB-4C5C31564121}" srcOrd="0" destOrd="0" presId="urn:microsoft.com/office/officeart/2005/8/layout/default"/>
    <dgm:cxn modelId="{1D1214EA-5752-43E6-A333-08BE955E230A}" type="presParOf" srcId="{FD578213-97EB-411A-A278-BE4F70310874}" destId="{29333A9D-DBA7-4C4A-B297-F8758D2BF0E8}" srcOrd="1" destOrd="0" presId="urn:microsoft.com/office/officeart/2005/8/layout/default"/>
    <dgm:cxn modelId="{65DF6871-62B3-4B43-9BD9-E978F3CC74BD}" type="presParOf" srcId="{FD578213-97EB-411A-A278-BE4F70310874}" destId="{795F3933-BD8E-4074-85ED-D0554EC84BB6}" srcOrd="2" destOrd="0" presId="urn:microsoft.com/office/officeart/2005/8/layout/default"/>
    <dgm:cxn modelId="{83FF6407-A548-4673-8651-DB8F64BE60CF}" type="presParOf" srcId="{FD578213-97EB-411A-A278-BE4F70310874}" destId="{8D61755D-A766-49D8-B3D4-068C65F6E177}" srcOrd="3" destOrd="0" presId="urn:microsoft.com/office/officeart/2005/8/layout/default"/>
    <dgm:cxn modelId="{F5F8AD25-9149-4241-9E78-519E78DCE21B}" type="presParOf" srcId="{FD578213-97EB-411A-A278-BE4F70310874}" destId="{3ABAEB3C-0BF0-480B-B133-2448C2607B1C}" srcOrd="4" destOrd="0" presId="urn:microsoft.com/office/officeart/2005/8/layout/default"/>
    <dgm:cxn modelId="{85325115-3EEE-4E16-B974-4DFACF222B97}" type="presParOf" srcId="{FD578213-97EB-411A-A278-BE4F70310874}" destId="{6429CF96-2163-4D9F-9436-80BD465C5763}" srcOrd="5" destOrd="0" presId="urn:microsoft.com/office/officeart/2005/8/layout/default"/>
    <dgm:cxn modelId="{6AD28213-558F-43E3-84E1-33561137F393}" type="presParOf" srcId="{FD578213-97EB-411A-A278-BE4F70310874}" destId="{34FDF90F-322C-4D24-ACEC-098C568FF66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750DD40-B811-419C-8044-23B57E9D1233}" type="doc">
      <dgm:prSet loTypeId="urn:microsoft.com/office/officeart/2005/8/layout/radial4" loCatId="relationship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7C975BCD-5F61-43AF-AE9E-4CA5D250748F}">
      <dgm:prSet phldrT="[Texto]"/>
      <dgm:spPr/>
      <dgm:t>
        <a:bodyPr/>
        <a:lstStyle/>
        <a:p>
          <a:r>
            <a:rPr lang="es-MX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Fuentes de contaminación</a:t>
          </a:r>
          <a:endParaRPr lang="es-MX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3BF9D7-403E-4A1B-A3DB-0DDE80EB99BD}" type="parTrans" cxnId="{374AA7F5-8A21-4C93-A108-67CCA7FCA398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99115051-0737-4EC7-89B7-F08474E52CEC}" type="sibTrans" cxnId="{374AA7F5-8A21-4C93-A108-67CCA7FCA398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B68C5688-33C4-4181-900B-7A26D3724A99}">
      <dgm:prSet phldrT="[Texto]" custT="1"/>
      <dgm:spPr/>
      <dgm:t>
        <a:bodyPr/>
        <a:lstStyle/>
        <a:p>
          <a:r>
            <a:rPr lang="es-MX" sz="2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Transporte</a:t>
          </a:r>
          <a:endParaRPr lang="es-MX" sz="25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4C7620-AE79-4CE8-A26F-88253185FEA6}" type="parTrans" cxnId="{3E3BA485-750C-4EF9-81B7-4D5517E069DD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BCFD7F07-4E36-44D3-A3BD-5A7620786A74}" type="sibTrans" cxnId="{3E3BA485-750C-4EF9-81B7-4D5517E069DD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27AAAE04-61CB-41B1-8C8F-A215C401B541}">
      <dgm:prSet phldrT="[Texto]" custT="1"/>
      <dgm:spPr/>
      <dgm:t>
        <a:bodyPr/>
        <a:lstStyle/>
        <a:p>
          <a:r>
            <a:rPr lang="es-MX" sz="2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Sirenas de servicios de emergencia</a:t>
          </a:r>
          <a:endParaRPr lang="es-MX" sz="25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1412DE-D66C-4A9A-A28F-6ED5AFDDC7E5}" type="parTrans" cxnId="{2816D077-DA61-4836-BEDB-98F4CF4FA322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5690B47D-A6DB-418F-89CC-987C4B3487DC}" type="sibTrans" cxnId="{2816D077-DA61-4836-BEDB-98F4CF4FA322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5B70F321-F2E0-4CF6-BC0B-C261FB5CB730}">
      <dgm:prSet phldrT="[Texto]" custT="1"/>
      <dgm:spPr/>
      <dgm:t>
        <a:bodyPr/>
        <a:lstStyle/>
        <a:p>
          <a:r>
            <a:rPr lang="es-MX" sz="2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Alarmas</a:t>
          </a:r>
          <a:endParaRPr lang="es-MX" sz="25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2D7D6A-5B34-442E-8DFB-97253A4E05C7}" type="parTrans" cxnId="{AF65508D-E568-437B-AA5E-A16D278B2108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0129254A-5E77-4ACB-A98A-59203F49593F}" type="sibTrans" cxnId="{AF65508D-E568-437B-AA5E-A16D278B2108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D0F91D5B-4376-4376-BD2D-A4FC9C429330}">
      <dgm:prSet phldrT="[Texto]" custT="1"/>
      <dgm:spPr/>
      <dgm:t>
        <a:bodyPr/>
        <a:lstStyle/>
        <a:p>
          <a:r>
            <a:rPr lang="es-MX" sz="2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Maquinaria de fábric</a:t>
          </a:r>
          <a:r>
            <a:rPr lang="es-MX" sz="25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s-MX" sz="25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038037-2D81-4CAE-A233-051B4C6819FD}" type="parTrans" cxnId="{8D0D8FE6-1241-4951-B857-3643C826D67B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D833A3A5-9176-41D8-8087-11B7B0012CBE}" type="sibTrans" cxnId="{8D0D8FE6-1241-4951-B857-3643C826D67B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4E4BEF69-63C3-4828-B934-8C7CB2070010}">
      <dgm:prSet phldrT="[Texto]" custT="1"/>
      <dgm:spPr/>
      <dgm:t>
        <a:bodyPr/>
        <a:lstStyle/>
        <a:p>
          <a:r>
            <a:rPr lang="es-MX" sz="2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Equipo de oficina</a:t>
          </a:r>
          <a:endParaRPr lang="es-MX" sz="25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54E0EB-DBD7-401E-948E-37492702544A}" type="parTrans" cxnId="{B5AAB841-2CE8-45EE-8A84-81072787DD41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8717695A-FCD3-4ED6-81AA-3E6AA967D836}" type="sibTrans" cxnId="{B5AAB841-2CE8-45EE-8A84-81072787DD41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84C25D6D-504E-4CA4-92CB-6DCF24230863}">
      <dgm:prSet phldrT="[Texto]"/>
      <dgm:spPr/>
      <dgm:t>
        <a:bodyPr/>
        <a:lstStyle/>
        <a:p>
          <a:endParaRPr lang="es-MX" dirty="0">
            <a:solidFill>
              <a:schemeClr val="tx1"/>
            </a:solidFill>
          </a:endParaRPr>
        </a:p>
      </dgm:t>
    </dgm:pt>
    <dgm:pt modelId="{F63F8A88-1C98-411D-A276-747473C72901}" type="parTrans" cxnId="{1FBB0715-53AB-4314-825D-1317987BCDAB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F2B0F12D-BE92-460C-B648-153E5C823C6E}" type="sibTrans" cxnId="{1FBB0715-53AB-4314-825D-1317987BCDAB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33501724-DFDF-442F-89DC-ADD09A1FF807}" type="pres">
      <dgm:prSet presAssocID="{0750DD40-B811-419C-8044-23B57E9D123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3EE7356-3F8F-477C-8EDD-885D5B1C4DF3}" type="pres">
      <dgm:prSet presAssocID="{7C975BCD-5F61-43AF-AE9E-4CA5D250748F}" presName="centerShape" presStyleLbl="node0" presStyleIdx="0" presStyleCnt="1" custScaleX="167571"/>
      <dgm:spPr/>
    </dgm:pt>
    <dgm:pt modelId="{9C57EAE9-314C-4273-96FF-A12BE988C9EB}" type="pres">
      <dgm:prSet presAssocID="{934C7620-AE79-4CE8-A26F-88253185FEA6}" presName="parTrans" presStyleLbl="bgSibTrans2D1" presStyleIdx="0" presStyleCnt="5"/>
      <dgm:spPr/>
    </dgm:pt>
    <dgm:pt modelId="{801484C1-2057-4CC4-925B-9DEAC440EEF2}" type="pres">
      <dgm:prSet presAssocID="{B68C5688-33C4-4181-900B-7A26D3724A99}" presName="node" presStyleLbl="node1" presStyleIdx="0" presStyleCnt="5" custScaleX="120405" custScaleY="89047" custRadScaleRad="127279" custRadScaleInc="-9597">
        <dgm:presLayoutVars>
          <dgm:bulletEnabled val="1"/>
        </dgm:presLayoutVars>
      </dgm:prSet>
      <dgm:spPr/>
    </dgm:pt>
    <dgm:pt modelId="{A27D4023-17C9-466E-A8D3-2C9BFEA662F7}" type="pres">
      <dgm:prSet presAssocID="{251412DE-D66C-4A9A-A28F-6ED5AFDDC7E5}" presName="parTrans" presStyleLbl="bgSibTrans2D1" presStyleIdx="1" presStyleCnt="5"/>
      <dgm:spPr/>
    </dgm:pt>
    <dgm:pt modelId="{DAC426D7-D051-4186-9910-76353679C692}" type="pres">
      <dgm:prSet presAssocID="{27AAAE04-61CB-41B1-8C8F-A215C401B541}" presName="node" presStyleLbl="node1" presStyleIdx="1" presStyleCnt="5" custScaleX="161569" custRadScaleRad="139828" custRadScaleInc="-43081">
        <dgm:presLayoutVars>
          <dgm:bulletEnabled val="1"/>
        </dgm:presLayoutVars>
      </dgm:prSet>
      <dgm:spPr/>
    </dgm:pt>
    <dgm:pt modelId="{92EE9CD1-3175-47E5-9D8F-D1C26D349D33}" type="pres">
      <dgm:prSet presAssocID="{8D2D7D6A-5B34-442E-8DFB-97253A4E05C7}" presName="parTrans" presStyleLbl="bgSibTrans2D1" presStyleIdx="2" presStyleCnt="5"/>
      <dgm:spPr/>
    </dgm:pt>
    <dgm:pt modelId="{897BE714-A13C-4157-874B-9CA0BFDAE910}" type="pres">
      <dgm:prSet presAssocID="{5B70F321-F2E0-4CF6-BC0B-C261FB5CB730}" presName="node" presStyleLbl="node1" presStyleIdx="2" presStyleCnt="5" custRadScaleRad="98899" custRadScaleInc="1610">
        <dgm:presLayoutVars>
          <dgm:bulletEnabled val="1"/>
        </dgm:presLayoutVars>
      </dgm:prSet>
      <dgm:spPr/>
    </dgm:pt>
    <dgm:pt modelId="{AB5175AB-279C-420C-9AD7-2D37A252AB06}" type="pres">
      <dgm:prSet presAssocID="{88038037-2D81-4CAE-A233-051B4C6819FD}" presName="parTrans" presStyleLbl="bgSibTrans2D1" presStyleIdx="3" presStyleCnt="5"/>
      <dgm:spPr/>
    </dgm:pt>
    <dgm:pt modelId="{5FB663E0-F5AF-4D5F-BE28-72EDFB544FF4}" type="pres">
      <dgm:prSet presAssocID="{D0F91D5B-4376-4376-BD2D-A4FC9C429330}" presName="node" presStyleLbl="node1" presStyleIdx="3" presStyleCnt="5" custScaleX="127915" custRadScaleRad="132642" custRadScaleInc="30078">
        <dgm:presLayoutVars>
          <dgm:bulletEnabled val="1"/>
        </dgm:presLayoutVars>
      </dgm:prSet>
      <dgm:spPr/>
    </dgm:pt>
    <dgm:pt modelId="{BF487FBE-3F9A-4DBC-BF69-000509A249CF}" type="pres">
      <dgm:prSet presAssocID="{3254E0EB-DBD7-401E-948E-37492702544A}" presName="parTrans" presStyleLbl="bgSibTrans2D1" presStyleIdx="4" presStyleCnt="5"/>
      <dgm:spPr/>
    </dgm:pt>
    <dgm:pt modelId="{CB6F18E4-01F8-4F3B-9830-22C44946467B}" type="pres">
      <dgm:prSet presAssocID="{4E4BEF69-63C3-4828-B934-8C7CB2070010}" presName="node" presStyleLbl="node1" presStyleIdx="4" presStyleCnt="5" custScaleX="122701" custRadScaleRad="122464" custRadScaleInc="9975">
        <dgm:presLayoutVars>
          <dgm:bulletEnabled val="1"/>
        </dgm:presLayoutVars>
      </dgm:prSet>
      <dgm:spPr/>
    </dgm:pt>
  </dgm:ptLst>
  <dgm:cxnLst>
    <dgm:cxn modelId="{73823A0A-50D2-4BD1-8577-096E90A15A86}" type="presOf" srcId="{251412DE-D66C-4A9A-A28F-6ED5AFDDC7E5}" destId="{A27D4023-17C9-466E-A8D3-2C9BFEA662F7}" srcOrd="0" destOrd="0" presId="urn:microsoft.com/office/officeart/2005/8/layout/radial4"/>
    <dgm:cxn modelId="{1FBB0715-53AB-4314-825D-1317987BCDAB}" srcId="{0750DD40-B811-419C-8044-23B57E9D1233}" destId="{84C25D6D-504E-4CA4-92CB-6DCF24230863}" srcOrd="1" destOrd="0" parTransId="{F63F8A88-1C98-411D-A276-747473C72901}" sibTransId="{F2B0F12D-BE92-460C-B648-153E5C823C6E}"/>
    <dgm:cxn modelId="{45EEFB19-D43D-4C21-A853-CF0E1842E88D}" type="presOf" srcId="{8D2D7D6A-5B34-442E-8DFB-97253A4E05C7}" destId="{92EE9CD1-3175-47E5-9D8F-D1C26D349D33}" srcOrd="0" destOrd="0" presId="urn:microsoft.com/office/officeart/2005/8/layout/radial4"/>
    <dgm:cxn modelId="{B018B030-2EFF-40B3-936C-CF6ABF8CF519}" type="presOf" srcId="{7C975BCD-5F61-43AF-AE9E-4CA5D250748F}" destId="{F3EE7356-3F8F-477C-8EDD-885D5B1C4DF3}" srcOrd="0" destOrd="0" presId="urn:microsoft.com/office/officeart/2005/8/layout/radial4"/>
    <dgm:cxn modelId="{96EC6939-2078-4F00-83A4-1A7F62B54E7E}" type="presOf" srcId="{5B70F321-F2E0-4CF6-BC0B-C261FB5CB730}" destId="{897BE714-A13C-4157-874B-9CA0BFDAE910}" srcOrd="0" destOrd="0" presId="urn:microsoft.com/office/officeart/2005/8/layout/radial4"/>
    <dgm:cxn modelId="{1405973C-4D23-43AB-B47B-2056A9D4B1BF}" type="presOf" srcId="{27AAAE04-61CB-41B1-8C8F-A215C401B541}" destId="{DAC426D7-D051-4186-9910-76353679C692}" srcOrd="0" destOrd="0" presId="urn:microsoft.com/office/officeart/2005/8/layout/radial4"/>
    <dgm:cxn modelId="{B5AAB841-2CE8-45EE-8A84-81072787DD41}" srcId="{7C975BCD-5F61-43AF-AE9E-4CA5D250748F}" destId="{4E4BEF69-63C3-4828-B934-8C7CB2070010}" srcOrd="4" destOrd="0" parTransId="{3254E0EB-DBD7-401E-948E-37492702544A}" sibTransId="{8717695A-FCD3-4ED6-81AA-3E6AA967D836}"/>
    <dgm:cxn modelId="{2D24644B-BFF7-449A-943E-E39892780B71}" type="presOf" srcId="{3254E0EB-DBD7-401E-948E-37492702544A}" destId="{BF487FBE-3F9A-4DBC-BF69-000509A249CF}" srcOrd="0" destOrd="0" presId="urn:microsoft.com/office/officeart/2005/8/layout/radial4"/>
    <dgm:cxn modelId="{1C6FDF6F-2D98-4FC9-8822-E4677F7E04E2}" type="presOf" srcId="{934C7620-AE79-4CE8-A26F-88253185FEA6}" destId="{9C57EAE9-314C-4273-96FF-A12BE988C9EB}" srcOrd="0" destOrd="0" presId="urn:microsoft.com/office/officeart/2005/8/layout/radial4"/>
    <dgm:cxn modelId="{2816D077-DA61-4836-BEDB-98F4CF4FA322}" srcId="{7C975BCD-5F61-43AF-AE9E-4CA5D250748F}" destId="{27AAAE04-61CB-41B1-8C8F-A215C401B541}" srcOrd="1" destOrd="0" parTransId="{251412DE-D66C-4A9A-A28F-6ED5AFDDC7E5}" sibTransId="{5690B47D-A6DB-418F-89CC-987C4B3487DC}"/>
    <dgm:cxn modelId="{3E3BA485-750C-4EF9-81B7-4D5517E069DD}" srcId="{7C975BCD-5F61-43AF-AE9E-4CA5D250748F}" destId="{B68C5688-33C4-4181-900B-7A26D3724A99}" srcOrd="0" destOrd="0" parTransId="{934C7620-AE79-4CE8-A26F-88253185FEA6}" sibTransId="{BCFD7F07-4E36-44D3-A3BD-5A7620786A74}"/>
    <dgm:cxn modelId="{AF65508D-E568-437B-AA5E-A16D278B2108}" srcId="{7C975BCD-5F61-43AF-AE9E-4CA5D250748F}" destId="{5B70F321-F2E0-4CF6-BC0B-C261FB5CB730}" srcOrd="2" destOrd="0" parTransId="{8D2D7D6A-5B34-442E-8DFB-97253A4E05C7}" sibTransId="{0129254A-5E77-4ACB-A98A-59203F49593F}"/>
    <dgm:cxn modelId="{7016BB96-0DCE-4E33-BC57-5EF38C9394E6}" type="presOf" srcId="{B68C5688-33C4-4181-900B-7A26D3724A99}" destId="{801484C1-2057-4CC4-925B-9DEAC440EEF2}" srcOrd="0" destOrd="0" presId="urn:microsoft.com/office/officeart/2005/8/layout/radial4"/>
    <dgm:cxn modelId="{A8CD83CC-5217-4D87-8D1C-DCFB07A8D726}" type="presOf" srcId="{4E4BEF69-63C3-4828-B934-8C7CB2070010}" destId="{CB6F18E4-01F8-4F3B-9830-22C44946467B}" srcOrd="0" destOrd="0" presId="urn:microsoft.com/office/officeart/2005/8/layout/radial4"/>
    <dgm:cxn modelId="{5F92D1CD-D26A-4CC9-851E-337B7101AEBA}" type="presOf" srcId="{0750DD40-B811-419C-8044-23B57E9D1233}" destId="{33501724-DFDF-442F-89DC-ADD09A1FF807}" srcOrd="0" destOrd="0" presId="urn:microsoft.com/office/officeart/2005/8/layout/radial4"/>
    <dgm:cxn modelId="{B5F506CF-E99A-4269-AD52-BE41892F84AB}" type="presOf" srcId="{88038037-2D81-4CAE-A233-051B4C6819FD}" destId="{AB5175AB-279C-420C-9AD7-2D37A252AB06}" srcOrd="0" destOrd="0" presId="urn:microsoft.com/office/officeart/2005/8/layout/radial4"/>
    <dgm:cxn modelId="{82DE95DC-951E-4823-A8D2-D379DDE47796}" type="presOf" srcId="{D0F91D5B-4376-4376-BD2D-A4FC9C429330}" destId="{5FB663E0-F5AF-4D5F-BE28-72EDFB544FF4}" srcOrd="0" destOrd="0" presId="urn:microsoft.com/office/officeart/2005/8/layout/radial4"/>
    <dgm:cxn modelId="{8D0D8FE6-1241-4951-B857-3643C826D67B}" srcId="{7C975BCD-5F61-43AF-AE9E-4CA5D250748F}" destId="{D0F91D5B-4376-4376-BD2D-A4FC9C429330}" srcOrd="3" destOrd="0" parTransId="{88038037-2D81-4CAE-A233-051B4C6819FD}" sibTransId="{D833A3A5-9176-41D8-8087-11B7B0012CBE}"/>
    <dgm:cxn modelId="{374AA7F5-8A21-4C93-A108-67CCA7FCA398}" srcId="{0750DD40-B811-419C-8044-23B57E9D1233}" destId="{7C975BCD-5F61-43AF-AE9E-4CA5D250748F}" srcOrd="0" destOrd="0" parTransId="{503BF9D7-403E-4A1B-A3DB-0DDE80EB99BD}" sibTransId="{99115051-0737-4EC7-89B7-F08474E52CEC}"/>
    <dgm:cxn modelId="{AE2A4D39-4A0D-431E-80D3-879DC8E80E63}" type="presParOf" srcId="{33501724-DFDF-442F-89DC-ADD09A1FF807}" destId="{F3EE7356-3F8F-477C-8EDD-885D5B1C4DF3}" srcOrd="0" destOrd="0" presId="urn:microsoft.com/office/officeart/2005/8/layout/radial4"/>
    <dgm:cxn modelId="{D2067573-9129-4F45-9B57-0ED4A9901ED2}" type="presParOf" srcId="{33501724-DFDF-442F-89DC-ADD09A1FF807}" destId="{9C57EAE9-314C-4273-96FF-A12BE988C9EB}" srcOrd="1" destOrd="0" presId="urn:microsoft.com/office/officeart/2005/8/layout/radial4"/>
    <dgm:cxn modelId="{DA6D3DEB-B6B6-4BB2-B0B5-CC1EC17D3E95}" type="presParOf" srcId="{33501724-DFDF-442F-89DC-ADD09A1FF807}" destId="{801484C1-2057-4CC4-925B-9DEAC440EEF2}" srcOrd="2" destOrd="0" presId="urn:microsoft.com/office/officeart/2005/8/layout/radial4"/>
    <dgm:cxn modelId="{BB479FFE-A7AE-440A-8F08-45E095748DEA}" type="presParOf" srcId="{33501724-DFDF-442F-89DC-ADD09A1FF807}" destId="{A27D4023-17C9-466E-A8D3-2C9BFEA662F7}" srcOrd="3" destOrd="0" presId="urn:microsoft.com/office/officeart/2005/8/layout/radial4"/>
    <dgm:cxn modelId="{0D7B6C01-0D49-4EC2-9BBE-126A7E9D4BC5}" type="presParOf" srcId="{33501724-DFDF-442F-89DC-ADD09A1FF807}" destId="{DAC426D7-D051-4186-9910-76353679C692}" srcOrd="4" destOrd="0" presId="urn:microsoft.com/office/officeart/2005/8/layout/radial4"/>
    <dgm:cxn modelId="{D2986CDC-25EE-4091-903A-53983667607F}" type="presParOf" srcId="{33501724-DFDF-442F-89DC-ADD09A1FF807}" destId="{92EE9CD1-3175-47E5-9D8F-D1C26D349D33}" srcOrd="5" destOrd="0" presId="urn:microsoft.com/office/officeart/2005/8/layout/radial4"/>
    <dgm:cxn modelId="{67C92A20-1DC1-4338-8F6F-A967A089ACF1}" type="presParOf" srcId="{33501724-DFDF-442F-89DC-ADD09A1FF807}" destId="{897BE714-A13C-4157-874B-9CA0BFDAE910}" srcOrd="6" destOrd="0" presId="urn:microsoft.com/office/officeart/2005/8/layout/radial4"/>
    <dgm:cxn modelId="{A09B6986-0259-4804-8BA3-1EC8F4C30764}" type="presParOf" srcId="{33501724-DFDF-442F-89DC-ADD09A1FF807}" destId="{AB5175AB-279C-420C-9AD7-2D37A252AB06}" srcOrd="7" destOrd="0" presId="urn:microsoft.com/office/officeart/2005/8/layout/radial4"/>
    <dgm:cxn modelId="{35D8AE53-28D4-40B0-83CE-298D86606180}" type="presParOf" srcId="{33501724-DFDF-442F-89DC-ADD09A1FF807}" destId="{5FB663E0-F5AF-4D5F-BE28-72EDFB544FF4}" srcOrd="8" destOrd="0" presId="urn:microsoft.com/office/officeart/2005/8/layout/radial4"/>
    <dgm:cxn modelId="{CB44FE46-8B32-4444-9DFF-7AC4CDD368B7}" type="presParOf" srcId="{33501724-DFDF-442F-89DC-ADD09A1FF807}" destId="{BF487FBE-3F9A-4DBC-BF69-000509A249CF}" srcOrd="9" destOrd="0" presId="urn:microsoft.com/office/officeart/2005/8/layout/radial4"/>
    <dgm:cxn modelId="{DC7DEBB9-D26B-4B07-A7EB-5F9A96C9C0A9}" type="presParOf" srcId="{33501724-DFDF-442F-89DC-ADD09A1FF807}" destId="{CB6F18E4-01F8-4F3B-9830-22C44946467B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750DD40-B811-419C-8044-23B57E9D1233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7C975BCD-5F61-43AF-AE9E-4CA5D250748F}">
      <dgm:prSet phldrT="[Texto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2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Fuentes de contaminación</a:t>
          </a:r>
        </a:p>
      </dgm:t>
    </dgm:pt>
    <dgm:pt modelId="{503BF9D7-403E-4A1B-A3DB-0DDE80EB99BD}" type="parTrans" cxnId="{374AA7F5-8A21-4C93-A108-67CCA7FCA398}">
      <dgm:prSet/>
      <dgm:spPr/>
      <dgm:t>
        <a:bodyPr/>
        <a:lstStyle/>
        <a:p>
          <a:endParaRPr lang="es-MX"/>
        </a:p>
      </dgm:t>
    </dgm:pt>
    <dgm:pt modelId="{99115051-0737-4EC7-89B7-F08474E52CEC}" type="sibTrans" cxnId="{374AA7F5-8A21-4C93-A108-67CCA7FCA398}">
      <dgm:prSet/>
      <dgm:spPr/>
      <dgm:t>
        <a:bodyPr/>
        <a:lstStyle/>
        <a:p>
          <a:endParaRPr lang="es-MX"/>
        </a:p>
      </dgm:t>
    </dgm:pt>
    <dgm:pt modelId="{B68C5688-33C4-4181-900B-7A26D3724A99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2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Trabajos de construcción</a:t>
          </a:r>
        </a:p>
      </dgm:t>
    </dgm:pt>
    <dgm:pt modelId="{934C7620-AE79-4CE8-A26F-88253185FEA6}" type="parTrans" cxnId="{3E3BA485-750C-4EF9-81B7-4D5517E069DD}">
      <dgm:prSet/>
      <dgm:spPr/>
      <dgm:t>
        <a:bodyPr/>
        <a:lstStyle/>
        <a:p>
          <a:endParaRPr lang="es-MX"/>
        </a:p>
      </dgm:t>
    </dgm:pt>
    <dgm:pt modelId="{BCFD7F07-4E36-44D3-A3BD-5A7620786A74}" type="sibTrans" cxnId="{3E3BA485-750C-4EF9-81B7-4D5517E069DD}">
      <dgm:prSet/>
      <dgm:spPr/>
      <dgm:t>
        <a:bodyPr/>
        <a:lstStyle/>
        <a:p>
          <a:endParaRPr lang="es-MX"/>
        </a:p>
      </dgm:t>
    </dgm:pt>
    <dgm:pt modelId="{27AAAE04-61CB-41B1-8C8F-A215C401B541}">
      <dgm:prSet phldrT="[Texto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2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Herramientas eléctricas</a:t>
          </a:r>
        </a:p>
      </dgm:t>
    </dgm:pt>
    <dgm:pt modelId="{251412DE-D66C-4A9A-A28F-6ED5AFDDC7E5}" type="parTrans" cxnId="{2816D077-DA61-4836-BEDB-98F4CF4FA322}">
      <dgm:prSet/>
      <dgm:spPr/>
      <dgm:t>
        <a:bodyPr/>
        <a:lstStyle/>
        <a:p>
          <a:endParaRPr lang="es-MX"/>
        </a:p>
      </dgm:t>
    </dgm:pt>
    <dgm:pt modelId="{5690B47D-A6DB-418F-89CC-987C4B3487DC}" type="sibTrans" cxnId="{2816D077-DA61-4836-BEDB-98F4CF4FA322}">
      <dgm:prSet/>
      <dgm:spPr/>
      <dgm:t>
        <a:bodyPr/>
        <a:lstStyle/>
        <a:p>
          <a:endParaRPr lang="es-MX"/>
        </a:p>
      </dgm:t>
    </dgm:pt>
    <dgm:pt modelId="{5B70F321-F2E0-4CF6-BC0B-C261FB5CB730}">
      <dgm:prSet phldrT="[Texto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2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Altavoces</a:t>
          </a:r>
        </a:p>
      </dgm:t>
    </dgm:pt>
    <dgm:pt modelId="{8D2D7D6A-5B34-442E-8DFB-97253A4E05C7}" type="parTrans" cxnId="{AF65508D-E568-437B-AA5E-A16D278B2108}">
      <dgm:prSet/>
      <dgm:spPr/>
      <dgm:t>
        <a:bodyPr/>
        <a:lstStyle/>
        <a:p>
          <a:endParaRPr lang="es-MX"/>
        </a:p>
      </dgm:t>
    </dgm:pt>
    <dgm:pt modelId="{0129254A-5E77-4ACB-A98A-59203F49593F}" type="sibTrans" cxnId="{AF65508D-E568-437B-AA5E-A16D278B2108}">
      <dgm:prSet/>
      <dgm:spPr/>
      <dgm:t>
        <a:bodyPr/>
        <a:lstStyle/>
        <a:p>
          <a:endParaRPr lang="es-MX"/>
        </a:p>
      </dgm:t>
    </dgm:pt>
    <dgm:pt modelId="{D0F91D5B-4376-4376-BD2D-A4FC9C429330}">
      <dgm:prSet phldrT="[Texto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2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Diferentes sistemas de audio</a:t>
          </a:r>
        </a:p>
      </dgm:t>
    </dgm:pt>
    <dgm:pt modelId="{88038037-2D81-4CAE-A233-051B4C6819FD}" type="parTrans" cxnId="{8D0D8FE6-1241-4951-B857-3643C826D67B}">
      <dgm:prSet/>
      <dgm:spPr/>
      <dgm:t>
        <a:bodyPr/>
        <a:lstStyle/>
        <a:p>
          <a:endParaRPr lang="es-MX"/>
        </a:p>
      </dgm:t>
    </dgm:pt>
    <dgm:pt modelId="{D833A3A5-9176-41D8-8087-11B7B0012CBE}" type="sibTrans" cxnId="{8D0D8FE6-1241-4951-B857-3643C826D67B}">
      <dgm:prSet/>
      <dgm:spPr/>
      <dgm:t>
        <a:bodyPr/>
        <a:lstStyle/>
        <a:p>
          <a:endParaRPr lang="es-MX"/>
        </a:p>
      </dgm:t>
    </dgm:pt>
    <dgm:pt modelId="{4E4BEF69-63C3-4828-B934-8C7CB2070010}">
      <dgm:prSet phldrT="[Texto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MX" dirty="0"/>
        </a:p>
      </dgm:t>
    </dgm:pt>
    <dgm:pt modelId="{3254E0EB-DBD7-401E-948E-37492702544A}" type="parTrans" cxnId="{B5AAB841-2CE8-45EE-8A84-81072787DD41}">
      <dgm:prSet/>
      <dgm:spPr/>
      <dgm:t>
        <a:bodyPr/>
        <a:lstStyle/>
        <a:p>
          <a:endParaRPr lang="es-MX"/>
        </a:p>
      </dgm:t>
    </dgm:pt>
    <dgm:pt modelId="{8717695A-FCD3-4ED6-81AA-3E6AA967D836}" type="sibTrans" cxnId="{B5AAB841-2CE8-45EE-8A84-81072787DD41}">
      <dgm:prSet/>
      <dgm:spPr/>
      <dgm:t>
        <a:bodyPr/>
        <a:lstStyle/>
        <a:p>
          <a:endParaRPr lang="es-MX"/>
        </a:p>
      </dgm:t>
    </dgm:pt>
    <dgm:pt modelId="{84C25D6D-504E-4CA4-92CB-6DCF24230863}">
      <dgm:prSet phldrT="[Texto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MX" dirty="0"/>
        </a:p>
      </dgm:t>
    </dgm:pt>
    <dgm:pt modelId="{F63F8A88-1C98-411D-A276-747473C72901}" type="parTrans" cxnId="{1FBB0715-53AB-4314-825D-1317987BCDAB}">
      <dgm:prSet/>
      <dgm:spPr/>
      <dgm:t>
        <a:bodyPr/>
        <a:lstStyle/>
        <a:p>
          <a:endParaRPr lang="es-MX"/>
        </a:p>
      </dgm:t>
    </dgm:pt>
    <dgm:pt modelId="{F2B0F12D-BE92-460C-B648-153E5C823C6E}" type="sibTrans" cxnId="{1FBB0715-53AB-4314-825D-1317987BCDAB}">
      <dgm:prSet/>
      <dgm:spPr/>
      <dgm:t>
        <a:bodyPr/>
        <a:lstStyle/>
        <a:p>
          <a:endParaRPr lang="es-MX"/>
        </a:p>
      </dgm:t>
    </dgm:pt>
    <dgm:pt modelId="{EFB8358F-EEF9-4ECE-A92A-58D52AE66392}">
      <dgm:prSet phldrT="[Texto]" custT="1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Iluminación y escenario zumbido reuniones perturbaciones</a:t>
          </a:r>
        </a:p>
      </dgm:t>
    </dgm:pt>
    <dgm:pt modelId="{F52187AA-A409-4334-B6A2-C940D15DD32B}" type="parTrans" cxnId="{C69D9190-34F3-473C-9611-813239743539}">
      <dgm:prSet/>
      <dgm:spPr/>
      <dgm:t>
        <a:bodyPr/>
        <a:lstStyle/>
        <a:p>
          <a:endParaRPr lang="es-MX"/>
        </a:p>
      </dgm:t>
    </dgm:pt>
    <dgm:pt modelId="{88AF0033-43F6-4E85-B046-93C813DC71D8}" type="sibTrans" cxnId="{C69D9190-34F3-473C-9611-813239743539}">
      <dgm:prSet/>
      <dgm:spPr/>
      <dgm:t>
        <a:bodyPr/>
        <a:lstStyle/>
        <a:p>
          <a:endParaRPr lang="es-MX"/>
        </a:p>
      </dgm:t>
    </dgm:pt>
    <dgm:pt modelId="{33501724-DFDF-442F-89DC-ADD09A1FF807}" type="pres">
      <dgm:prSet presAssocID="{0750DD40-B811-419C-8044-23B57E9D123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3EE7356-3F8F-477C-8EDD-885D5B1C4DF3}" type="pres">
      <dgm:prSet presAssocID="{7C975BCD-5F61-43AF-AE9E-4CA5D250748F}" presName="centerShape" presStyleLbl="node0" presStyleIdx="0" presStyleCnt="1" custScaleX="163247" custScaleY="70138" custLinFactNeighborX="-1137" custLinFactNeighborY="14034"/>
      <dgm:spPr/>
    </dgm:pt>
    <dgm:pt modelId="{9C57EAE9-314C-4273-96FF-A12BE988C9EB}" type="pres">
      <dgm:prSet presAssocID="{934C7620-AE79-4CE8-A26F-88253185FEA6}" presName="parTrans" presStyleLbl="bgSibTrans2D1" presStyleIdx="0" presStyleCnt="5"/>
      <dgm:spPr/>
    </dgm:pt>
    <dgm:pt modelId="{801484C1-2057-4CC4-925B-9DEAC440EEF2}" type="pres">
      <dgm:prSet presAssocID="{B68C5688-33C4-4181-900B-7A26D3724A99}" presName="node" presStyleLbl="node1" presStyleIdx="0" presStyleCnt="5" custScaleX="114760" custScaleY="69099" custRadScaleRad="115664" custRadScaleInc="3343">
        <dgm:presLayoutVars>
          <dgm:bulletEnabled val="1"/>
        </dgm:presLayoutVars>
      </dgm:prSet>
      <dgm:spPr/>
    </dgm:pt>
    <dgm:pt modelId="{A27D4023-17C9-466E-A8D3-2C9BFEA662F7}" type="pres">
      <dgm:prSet presAssocID="{251412DE-D66C-4A9A-A28F-6ED5AFDDC7E5}" presName="parTrans" presStyleLbl="bgSibTrans2D1" presStyleIdx="1" presStyleCnt="5"/>
      <dgm:spPr/>
    </dgm:pt>
    <dgm:pt modelId="{DAC426D7-D051-4186-9910-76353679C692}" type="pres">
      <dgm:prSet presAssocID="{27AAAE04-61CB-41B1-8C8F-A215C401B541}" presName="node" presStyleLbl="node1" presStyleIdx="1" presStyleCnt="5" custScaleX="130712" custScaleY="67418" custRadScaleRad="121079" custRadScaleInc="-29354">
        <dgm:presLayoutVars>
          <dgm:bulletEnabled val="1"/>
        </dgm:presLayoutVars>
      </dgm:prSet>
      <dgm:spPr/>
    </dgm:pt>
    <dgm:pt modelId="{92EE9CD1-3175-47E5-9D8F-D1C26D349D33}" type="pres">
      <dgm:prSet presAssocID="{8D2D7D6A-5B34-442E-8DFB-97253A4E05C7}" presName="parTrans" presStyleLbl="bgSibTrans2D1" presStyleIdx="2" presStyleCnt="5"/>
      <dgm:spPr/>
    </dgm:pt>
    <dgm:pt modelId="{897BE714-A13C-4157-874B-9CA0BFDAE910}" type="pres">
      <dgm:prSet presAssocID="{5B70F321-F2E0-4CF6-BC0B-C261FB5CB730}" presName="node" presStyleLbl="node1" presStyleIdx="2" presStyleCnt="5" custScaleY="40829" custRadScaleRad="82636" custRadScaleInc="2056">
        <dgm:presLayoutVars>
          <dgm:bulletEnabled val="1"/>
        </dgm:presLayoutVars>
      </dgm:prSet>
      <dgm:spPr/>
    </dgm:pt>
    <dgm:pt modelId="{AB5175AB-279C-420C-9AD7-2D37A252AB06}" type="pres">
      <dgm:prSet presAssocID="{88038037-2D81-4CAE-A233-051B4C6819FD}" presName="parTrans" presStyleLbl="bgSibTrans2D1" presStyleIdx="3" presStyleCnt="5"/>
      <dgm:spPr/>
    </dgm:pt>
    <dgm:pt modelId="{5FB663E0-F5AF-4D5F-BE28-72EDFB544FF4}" type="pres">
      <dgm:prSet presAssocID="{D0F91D5B-4376-4376-BD2D-A4FC9C429330}" presName="node" presStyleLbl="node1" presStyleIdx="3" presStyleCnt="5" custScaleX="130712" custScaleY="76811" custRadScaleRad="111393" custRadScaleInc="15209">
        <dgm:presLayoutVars>
          <dgm:bulletEnabled val="1"/>
        </dgm:presLayoutVars>
      </dgm:prSet>
      <dgm:spPr/>
    </dgm:pt>
    <dgm:pt modelId="{1205B57B-4799-409C-B2D4-7AC3061943F4}" type="pres">
      <dgm:prSet presAssocID="{F52187AA-A409-4334-B6A2-C940D15DD32B}" presName="parTrans" presStyleLbl="bgSibTrans2D1" presStyleIdx="4" presStyleCnt="5"/>
      <dgm:spPr/>
    </dgm:pt>
    <dgm:pt modelId="{A669ED54-3009-4C2F-AE47-B73B3CA8A1CC}" type="pres">
      <dgm:prSet presAssocID="{EFB8358F-EEF9-4ECE-A92A-58D52AE66392}" presName="node" presStyleLbl="node1" presStyleIdx="4" presStyleCnt="5" custScaleX="124242">
        <dgm:presLayoutVars>
          <dgm:bulletEnabled val="1"/>
        </dgm:presLayoutVars>
      </dgm:prSet>
      <dgm:spPr/>
    </dgm:pt>
  </dgm:ptLst>
  <dgm:cxnLst>
    <dgm:cxn modelId="{1FBB0715-53AB-4314-825D-1317987BCDAB}" srcId="{0750DD40-B811-419C-8044-23B57E9D1233}" destId="{84C25D6D-504E-4CA4-92CB-6DCF24230863}" srcOrd="2" destOrd="0" parTransId="{F63F8A88-1C98-411D-A276-747473C72901}" sibTransId="{F2B0F12D-BE92-460C-B648-153E5C823C6E}"/>
    <dgm:cxn modelId="{78B2C523-66BA-45EE-80A0-061F592EED01}" type="presOf" srcId="{0750DD40-B811-419C-8044-23B57E9D1233}" destId="{33501724-DFDF-442F-89DC-ADD09A1FF807}" srcOrd="0" destOrd="0" presId="urn:microsoft.com/office/officeart/2005/8/layout/radial4"/>
    <dgm:cxn modelId="{B559EF28-A11E-4D7E-A4A0-E3C2E18A2928}" type="presOf" srcId="{251412DE-D66C-4A9A-A28F-6ED5AFDDC7E5}" destId="{A27D4023-17C9-466E-A8D3-2C9BFEA662F7}" srcOrd="0" destOrd="0" presId="urn:microsoft.com/office/officeart/2005/8/layout/radial4"/>
    <dgm:cxn modelId="{B2E0D43C-0995-485F-91E9-3F5DC5ECD559}" type="presOf" srcId="{27AAAE04-61CB-41B1-8C8F-A215C401B541}" destId="{DAC426D7-D051-4186-9910-76353679C692}" srcOrd="0" destOrd="0" presId="urn:microsoft.com/office/officeart/2005/8/layout/radial4"/>
    <dgm:cxn modelId="{0DBCD73D-37AD-456E-B544-B46F90A94F27}" type="presOf" srcId="{88038037-2D81-4CAE-A233-051B4C6819FD}" destId="{AB5175AB-279C-420C-9AD7-2D37A252AB06}" srcOrd="0" destOrd="0" presId="urn:microsoft.com/office/officeart/2005/8/layout/radial4"/>
    <dgm:cxn modelId="{B5AAB841-2CE8-45EE-8A84-81072787DD41}" srcId="{0750DD40-B811-419C-8044-23B57E9D1233}" destId="{4E4BEF69-63C3-4828-B934-8C7CB2070010}" srcOrd="1" destOrd="0" parTransId="{3254E0EB-DBD7-401E-948E-37492702544A}" sibTransId="{8717695A-FCD3-4ED6-81AA-3E6AA967D836}"/>
    <dgm:cxn modelId="{2816D077-DA61-4836-BEDB-98F4CF4FA322}" srcId="{7C975BCD-5F61-43AF-AE9E-4CA5D250748F}" destId="{27AAAE04-61CB-41B1-8C8F-A215C401B541}" srcOrd="1" destOrd="0" parTransId="{251412DE-D66C-4A9A-A28F-6ED5AFDDC7E5}" sibTransId="{5690B47D-A6DB-418F-89CC-987C4B3487DC}"/>
    <dgm:cxn modelId="{3E3BA485-750C-4EF9-81B7-4D5517E069DD}" srcId="{7C975BCD-5F61-43AF-AE9E-4CA5D250748F}" destId="{B68C5688-33C4-4181-900B-7A26D3724A99}" srcOrd="0" destOrd="0" parTransId="{934C7620-AE79-4CE8-A26F-88253185FEA6}" sibTransId="{BCFD7F07-4E36-44D3-A3BD-5A7620786A74}"/>
    <dgm:cxn modelId="{AF65508D-E568-437B-AA5E-A16D278B2108}" srcId="{7C975BCD-5F61-43AF-AE9E-4CA5D250748F}" destId="{5B70F321-F2E0-4CF6-BC0B-C261FB5CB730}" srcOrd="2" destOrd="0" parTransId="{8D2D7D6A-5B34-442E-8DFB-97253A4E05C7}" sibTransId="{0129254A-5E77-4ACB-A98A-59203F49593F}"/>
    <dgm:cxn modelId="{C69D9190-34F3-473C-9611-813239743539}" srcId="{7C975BCD-5F61-43AF-AE9E-4CA5D250748F}" destId="{EFB8358F-EEF9-4ECE-A92A-58D52AE66392}" srcOrd="4" destOrd="0" parTransId="{F52187AA-A409-4334-B6A2-C940D15DD32B}" sibTransId="{88AF0033-43F6-4E85-B046-93C813DC71D8}"/>
    <dgm:cxn modelId="{D0AD5B93-4B0D-463B-9E50-502033221C40}" type="presOf" srcId="{EFB8358F-EEF9-4ECE-A92A-58D52AE66392}" destId="{A669ED54-3009-4C2F-AE47-B73B3CA8A1CC}" srcOrd="0" destOrd="0" presId="urn:microsoft.com/office/officeart/2005/8/layout/radial4"/>
    <dgm:cxn modelId="{AD793C9C-64C9-428E-805A-41FCF7A1F214}" type="presOf" srcId="{5B70F321-F2E0-4CF6-BC0B-C261FB5CB730}" destId="{897BE714-A13C-4157-874B-9CA0BFDAE910}" srcOrd="0" destOrd="0" presId="urn:microsoft.com/office/officeart/2005/8/layout/radial4"/>
    <dgm:cxn modelId="{77D1EE9E-7357-493B-A807-D8506E58A915}" type="presOf" srcId="{7C975BCD-5F61-43AF-AE9E-4CA5D250748F}" destId="{F3EE7356-3F8F-477C-8EDD-885D5B1C4DF3}" srcOrd="0" destOrd="0" presId="urn:microsoft.com/office/officeart/2005/8/layout/radial4"/>
    <dgm:cxn modelId="{72C35BA7-04F8-40C4-9745-B3C6721FCF0C}" type="presOf" srcId="{B68C5688-33C4-4181-900B-7A26D3724A99}" destId="{801484C1-2057-4CC4-925B-9DEAC440EEF2}" srcOrd="0" destOrd="0" presId="urn:microsoft.com/office/officeart/2005/8/layout/radial4"/>
    <dgm:cxn modelId="{E8889ECD-4D1C-4A10-9DCE-4D4FB00E5301}" type="presOf" srcId="{934C7620-AE79-4CE8-A26F-88253185FEA6}" destId="{9C57EAE9-314C-4273-96FF-A12BE988C9EB}" srcOrd="0" destOrd="0" presId="urn:microsoft.com/office/officeart/2005/8/layout/radial4"/>
    <dgm:cxn modelId="{8D0D8FE6-1241-4951-B857-3643C826D67B}" srcId="{7C975BCD-5F61-43AF-AE9E-4CA5D250748F}" destId="{D0F91D5B-4376-4376-BD2D-A4FC9C429330}" srcOrd="3" destOrd="0" parTransId="{88038037-2D81-4CAE-A233-051B4C6819FD}" sibTransId="{D833A3A5-9176-41D8-8087-11B7B0012CBE}"/>
    <dgm:cxn modelId="{96CD5CE7-26BC-4E3F-931E-233746DFC889}" type="presOf" srcId="{F52187AA-A409-4334-B6A2-C940D15DD32B}" destId="{1205B57B-4799-409C-B2D4-7AC3061943F4}" srcOrd="0" destOrd="0" presId="urn:microsoft.com/office/officeart/2005/8/layout/radial4"/>
    <dgm:cxn modelId="{374AA7F5-8A21-4C93-A108-67CCA7FCA398}" srcId="{0750DD40-B811-419C-8044-23B57E9D1233}" destId="{7C975BCD-5F61-43AF-AE9E-4CA5D250748F}" srcOrd="0" destOrd="0" parTransId="{503BF9D7-403E-4A1B-A3DB-0DDE80EB99BD}" sibTransId="{99115051-0737-4EC7-89B7-F08474E52CEC}"/>
    <dgm:cxn modelId="{0C60C8F6-02D3-475B-8E40-4D22C8F7621B}" type="presOf" srcId="{8D2D7D6A-5B34-442E-8DFB-97253A4E05C7}" destId="{92EE9CD1-3175-47E5-9D8F-D1C26D349D33}" srcOrd="0" destOrd="0" presId="urn:microsoft.com/office/officeart/2005/8/layout/radial4"/>
    <dgm:cxn modelId="{C87897FE-EC1F-4FF6-8319-8EB6554D9BA1}" type="presOf" srcId="{D0F91D5B-4376-4376-BD2D-A4FC9C429330}" destId="{5FB663E0-F5AF-4D5F-BE28-72EDFB544FF4}" srcOrd="0" destOrd="0" presId="urn:microsoft.com/office/officeart/2005/8/layout/radial4"/>
    <dgm:cxn modelId="{32F7147C-18EF-4EBD-A53D-93D16285D8AD}" type="presParOf" srcId="{33501724-DFDF-442F-89DC-ADD09A1FF807}" destId="{F3EE7356-3F8F-477C-8EDD-885D5B1C4DF3}" srcOrd="0" destOrd="0" presId="urn:microsoft.com/office/officeart/2005/8/layout/radial4"/>
    <dgm:cxn modelId="{530D45D5-B76E-4E63-B84C-914820CB0F68}" type="presParOf" srcId="{33501724-DFDF-442F-89DC-ADD09A1FF807}" destId="{9C57EAE9-314C-4273-96FF-A12BE988C9EB}" srcOrd="1" destOrd="0" presId="urn:microsoft.com/office/officeart/2005/8/layout/radial4"/>
    <dgm:cxn modelId="{18120D2E-76E9-4320-A877-5EEF465483C8}" type="presParOf" srcId="{33501724-DFDF-442F-89DC-ADD09A1FF807}" destId="{801484C1-2057-4CC4-925B-9DEAC440EEF2}" srcOrd="2" destOrd="0" presId="urn:microsoft.com/office/officeart/2005/8/layout/radial4"/>
    <dgm:cxn modelId="{3777A2BF-24FF-4EA6-B7F8-CA8E70153D78}" type="presParOf" srcId="{33501724-DFDF-442F-89DC-ADD09A1FF807}" destId="{A27D4023-17C9-466E-A8D3-2C9BFEA662F7}" srcOrd="3" destOrd="0" presId="urn:microsoft.com/office/officeart/2005/8/layout/radial4"/>
    <dgm:cxn modelId="{7509E5CB-58FC-4ADF-96B0-E43B251C7432}" type="presParOf" srcId="{33501724-DFDF-442F-89DC-ADD09A1FF807}" destId="{DAC426D7-D051-4186-9910-76353679C692}" srcOrd="4" destOrd="0" presId="urn:microsoft.com/office/officeart/2005/8/layout/radial4"/>
    <dgm:cxn modelId="{3815CEE2-BB60-493F-B2B9-42D336CF6487}" type="presParOf" srcId="{33501724-DFDF-442F-89DC-ADD09A1FF807}" destId="{92EE9CD1-3175-47E5-9D8F-D1C26D349D33}" srcOrd="5" destOrd="0" presId="urn:microsoft.com/office/officeart/2005/8/layout/radial4"/>
    <dgm:cxn modelId="{C50984BB-A07B-416A-8308-1BFFAD0504DB}" type="presParOf" srcId="{33501724-DFDF-442F-89DC-ADD09A1FF807}" destId="{897BE714-A13C-4157-874B-9CA0BFDAE910}" srcOrd="6" destOrd="0" presId="urn:microsoft.com/office/officeart/2005/8/layout/radial4"/>
    <dgm:cxn modelId="{C2E6F53F-062F-4223-83E3-A6FB49B94D25}" type="presParOf" srcId="{33501724-DFDF-442F-89DC-ADD09A1FF807}" destId="{AB5175AB-279C-420C-9AD7-2D37A252AB06}" srcOrd="7" destOrd="0" presId="urn:microsoft.com/office/officeart/2005/8/layout/radial4"/>
    <dgm:cxn modelId="{B28E8955-C870-4327-ABB3-80ABD15A491E}" type="presParOf" srcId="{33501724-DFDF-442F-89DC-ADD09A1FF807}" destId="{5FB663E0-F5AF-4D5F-BE28-72EDFB544FF4}" srcOrd="8" destOrd="0" presId="urn:microsoft.com/office/officeart/2005/8/layout/radial4"/>
    <dgm:cxn modelId="{0B6B8C8C-F22E-4FBF-92B9-4BBD716C0E36}" type="presParOf" srcId="{33501724-DFDF-442F-89DC-ADD09A1FF807}" destId="{1205B57B-4799-409C-B2D4-7AC3061943F4}" srcOrd="9" destOrd="0" presId="urn:microsoft.com/office/officeart/2005/8/layout/radial4"/>
    <dgm:cxn modelId="{2001DEAC-6CAC-44A8-ABAA-69547D86A441}" type="presParOf" srcId="{33501724-DFDF-442F-89DC-ADD09A1FF807}" destId="{A669ED54-3009-4C2F-AE47-B73B3CA8A1CC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F98EF5A-0B4F-4D39-AA9C-B287A957547D}" type="doc">
      <dgm:prSet loTypeId="urn:microsoft.com/office/officeart/2009/3/layout/IncreasingArrowsProcess" loCatId="process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s-MX"/>
        </a:p>
      </dgm:t>
    </dgm:pt>
    <dgm:pt modelId="{83A0701C-37A1-426B-B1A8-229E35A65302}">
      <dgm:prSet phldrT="[Texto]"/>
      <dgm:spPr/>
      <dgm:t>
        <a:bodyPr/>
        <a:lstStyle/>
        <a:p>
          <a:r>
            <a:rPr lang="es-MX">
              <a:latin typeface="Arial" panose="020B0604020202020204" pitchFamily="34" charset="0"/>
              <a:cs typeface="Arial" panose="020B0604020202020204" pitchFamily="34" charset="0"/>
            </a:rPr>
            <a:t>Insomnio</a:t>
          </a:r>
        </a:p>
      </dgm:t>
    </dgm:pt>
    <dgm:pt modelId="{F85E727F-1399-4E4F-B837-42B9EE2B8BAE}" type="parTrans" cxnId="{501281C7-179B-4D49-AEE8-B1847D516E5B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05F240-A98A-4906-82F2-5CACA1FBF649}" type="sibTrans" cxnId="{501281C7-179B-4D49-AEE8-B1847D516E5B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990F67-3445-484E-92AC-C11C656C1F05}">
      <dgm:prSet phldrT="[Texto]"/>
      <dgm:spPr/>
      <dgm:t>
        <a:bodyPr/>
        <a:lstStyle/>
        <a:p>
          <a:r>
            <a:rPr lang="es-MX" b="1">
              <a:latin typeface="Arial" panose="020B0604020202020204" pitchFamily="34" charset="0"/>
              <a:cs typeface="Arial" panose="020B0604020202020204" pitchFamily="34" charset="0"/>
            </a:rPr>
            <a:t>contaminación</a:t>
          </a:r>
        </a:p>
      </dgm:t>
    </dgm:pt>
    <dgm:pt modelId="{80C9BBCC-1829-4BD4-AE08-A7A1FCC8F75D}" type="parTrans" cxnId="{7691F4F5-60BF-4CB8-9F06-56E64EDEF824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ED5280-1C40-4794-92C7-84CECA541093}" type="sibTrans" cxnId="{7691F4F5-60BF-4CB8-9F06-56E64EDEF824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43A9A8-C021-484F-96D8-E14CE6A9D9F1}">
      <dgm:prSet phldrT="[Texto]"/>
      <dgm:spPr/>
      <dgm:t>
        <a:bodyPr/>
        <a:lstStyle/>
        <a:p>
          <a:r>
            <a:rPr lang="es-MX">
              <a:latin typeface="Arial" panose="020B0604020202020204" pitchFamily="34" charset="0"/>
              <a:cs typeface="Arial" panose="020B0604020202020204" pitchFamily="34" charset="0"/>
            </a:rPr>
            <a:t>Migraña</a:t>
          </a:r>
        </a:p>
      </dgm:t>
    </dgm:pt>
    <dgm:pt modelId="{FE4576AE-7A87-4D7E-8A9F-3C0FE8822AC7}" type="parTrans" cxnId="{1F523418-87F7-4E34-89D6-22008E83EBC5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293CF1-3BDC-433F-A9EB-5AF2F254DA8E}" type="sibTrans" cxnId="{1F523418-87F7-4E34-89D6-22008E83EBC5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ED81DD-0794-4CBD-9170-577D1D153EF6}">
      <dgm:prSet phldrT="[Texto]"/>
      <dgm:spPr/>
      <dgm:t>
        <a:bodyPr/>
        <a:lstStyle/>
        <a:p>
          <a:r>
            <a:rPr lang="es-MX" b="1">
              <a:latin typeface="Arial" panose="020B0604020202020204" pitchFamily="34" charset="0"/>
              <a:cs typeface="Arial" panose="020B0604020202020204" pitchFamily="34" charset="0"/>
            </a:rPr>
            <a:t>Lumínica</a:t>
          </a:r>
        </a:p>
      </dgm:t>
    </dgm:pt>
    <dgm:pt modelId="{16CC69C9-251E-4122-BF07-FDDBB560FA5E}" type="parTrans" cxnId="{C4323EA2-550A-43B2-9190-2E5A34FD7AB4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FE398B-B900-46C2-955E-F2D25EA8DA8E}" type="sibTrans" cxnId="{C4323EA2-550A-43B2-9190-2E5A34FD7AB4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7198D6-BEEB-494A-8DEC-FC147CAAC5A2}">
      <dgm:prSet phldrT="[Texto]"/>
      <dgm:spPr/>
      <dgm:t>
        <a:bodyPr/>
        <a:lstStyle/>
        <a:p>
          <a:r>
            <a:rPr lang="es-MX">
              <a:latin typeface="Arial" panose="020B0604020202020204" pitchFamily="34" charset="0"/>
              <a:cs typeface="Arial" panose="020B0604020202020204" pitchFamily="34" charset="0"/>
            </a:rPr>
            <a:t>Depresión</a:t>
          </a:r>
        </a:p>
      </dgm:t>
    </dgm:pt>
    <dgm:pt modelId="{2A931CF8-5DA3-4949-B0B1-136D7A0F5EBA}" type="parTrans" cxnId="{0787EF97-6D73-4D0B-9F40-FC139D948605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3B3E23-4B3E-4C49-888A-AD362884B506}" type="sibTrans" cxnId="{0787EF97-6D73-4D0B-9F40-FC139D948605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37F672-9922-4B57-99DB-820BA08C9751}">
      <dgm:prSet/>
      <dgm:spPr/>
      <dgm:t>
        <a:bodyPr/>
        <a:lstStyle/>
        <a:p>
          <a:r>
            <a:rPr lang="es-MX" b="1">
              <a:latin typeface="Arial" panose="020B0604020202020204" pitchFamily="34" charset="0"/>
              <a:cs typeface="Arial" panose="020B0604020202020204" pitchFamily="34" charset="0"/>
            </a:rPr>
            <a:t>Causadas por la </a:t>
          </a:r>
        </a:p>
      </dgm:t>
    </dgm:pt>
    <dgm:pt modelId="{237E07F9-6813-4A27-A4AE-A82621E6BDB9}" type="parTrans" cxnId="{9F676580-C278-4F9F-9AC6-062D7B5EA3FC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22BE67-71AB-4AC8-8FF1-8340D3DF5211}" type="sibTrans" cxnId="{9F676580-C278-4F9F-9AC6-062D7B5EA3FC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E4DA68-A0EE-4569-A41E-606A4B4580CC}">
      <dgm:prSet phldrT="[Texto]"/>
      <dgm:spPr/>
      <dgm:t>
        <a:bodyPr/>
        <a:lstStyle/>
        <a:p>
          <a:r>
            <a:rPr lang="es-MX" b="1">
              <a:latin typeface="Arial" panose="020B0604020202020204" pitchFamily="34" charset="0"/>
              <a:cs typeface="Arial" panose="020B0604020202020204" pitchFamily="34" charset="0"/>
            </a:rPr>
            <a:t>Enfermedades neurológicas  </a:t>
          </a:r>
        </a:p>
      </dgm:t>
    </dgm:pt>
    <dgm:pt modelId="{BAA7B1F2-1AAE-4D95-A403-219EF3EDCB22}" type="sibTrans" cxnId="{584D0284-FE3B-4BD6-ACD0-3F57CE38494D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DE23A5-4E05-4EFF-8644-51D344DB7C1A}" type="parTrans" cxnId="{584D0284-FE3B-4BD6-ACD0-3F57CE38494D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FA5F1A-4CEE-4BEF-BC6D-E262665353A0}" type="pres">
      <dgm:prSet presAssocID="{DF98EF5A-0B4F-4D39-AA9C-B287A957547D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32DD1481-F8D2-461F-AB83-22CFB1D045D5}" type="pres">
      <dgm:prSet presAssocID="{EEE4DA68-A0EE-4569-A41E-606A4B4580CC}" presName="parentText1" presStyleLbl="node1" presStyleIdx="0" presStyleCnt="4">
        <dgm:presLayoutVars>
          <dgm:chMax/>
          <dgm:chPref val="3"/>
          <dgm:bulletEnabled val="1"/>
        </dgm:presLayoutVars>
      </dgm:prSet>
      <dgm:spPr/>
    </dgm:pt>
    <dgm:pt modelId="{799A647C-BC5B-4258-86A7-55C18F491B1C}" type="pres">
      <dgm:prSet presAssocID="{EEE4DA68-A0EE-4569-A41E-606A4B4580CC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AD3AAC6C-B5E4-4B9A-86AA-A885358F6B29}" type="pres">
      <dgm:prSet presAssocID="{BF37F672-9922-4B57-99DB-820BA08C9751}" presName="parentText2" presStyleLbl="node1" presStyleIdx="1" presStyleCnt="4">
        <dgm:presLayoutVars>
          <dgm:chMax/>
          <dgm:chPref val="3"/>
          <dgm:bulletEnabled val="1"/>
        </dgm:presLayoutVars>
      </dgm:prSet>
      <dgm:spPr/>
    </dgm:pt>
    <dgm:pt modelId="{000D5062-8921-4DBA-B376-90FBC63F9E59}" type="pres">
      <dgm:prSet presAssocID="{6A990F67-3445-484E-92AC-C11C656C1F05}" presName="parentText3" presStyleLbl="node1" presStyleIdx="2" presStyleCnt="4">
        <dgm:presLayoutVars>
          <dgm:chMax/>
          <dgm:chPref val="3"/>
          <dgm:bulletEnabled val="1"/>
        </dgm:presLayoutVars>
      </dgm:prSet>
      <dgm:spPr/>
    </dgm:pt>
    <dgm:pt modelId="{869D2DF0-28D9-4AEE-A72A-116380145039}" type="pres">
      <dgm:prSet presAssocID="{6A990F67-3445-484E-92AC-C11C656C1F05}" presName="childText3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0B393DC8-CF0D-4359-8753-EF7F54615BD9}" type="pres">
      <dgm:prSet presAssocID="{08ED81DD-0794-4CBD-9170-577D1D153EF6}" presName="parentText4" presStyleLbl="node1" presStyleIdx="3" presStyleCnt="4">
        <dgm:presLayoutVars>
          <dgm:chMax/>
          <dgm:chPref val="3"/>
          <dgm:bulletEnabled val="1"/>
        </dgm:presLayoutVars>
      </dgm:prSet>
      <dgm:spPr/>
    </dgm:pt>
    <dgm:pt modelId="{037F4525-D6EF-43BA-BA78-8E0507DC67F1}" type="pres">
      <dgm:prSet presAssocID="{08ED81DD-0794-4CBD-9170-577D1D153EF6}" presName="childText4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61B84308-FD1C-4531-A278-11F858E6F841}" type="presOf" srcId="{83A0701C-37A1-426B-B1A8-229E35A65302}" destId="{799A647C-BC5B-4258-86A7-55C18F491B1C}" srcOrd="0" destOrd="0" presId="urn:microsoft.com/office/officeart/2009/3/layout/IncreasingArrowsProcess"/>
    <dgm:cxn modelId="{D80A9B0C-9338-4FDF-8DDC-A91524ED3763}" type="presOf" srcId="{DF98EF5A-0B4F-4D39-AA9C-B287A957547D}" destId="{D1FA5F1A-4CEE-4BEF-BC6D-E262665353A0}" srcOrd="0" destOrd="0" presId="urn:microsoft.com/office/officeart/2009/3/layout/IncreasingArrowsProcess"/>
    <dgm:cxn modelId="{1F523418-87F7-4E34-89D6-22008E83EBC5}" srcId="{6A990F67-3445-484E-92AC-C11C656C1F05}" destId="{F243A9A8-C021-484F-96D8-E14CE6A9D9F1}" srcOrd="0" destOrd="0" parTransId="{FE4576AE-7A87-4D7E-8A9F-3C0FE8822AC7}" sibTransId="{7B293CF1-3BDC-433F-A9EB-5AF2F254DA8E}"/>
    <dgm:cxn modelId="{F3639E1C-0279-48BB-9A59-B8EE701923F4}" type="presOf" srcId="{C67198D6-BEEB-494A-8DEC-FC147CAAC5A2}" destId="{037F4525-D6EF-43BA-BA78-8E0507DC67F1}" srcOrd="0" destOrd="0" presId="urn:microsoft.com/office/officeart/2009/3/layout/IncreasingArrowsProcess"/>
    <dgm:cxn modelId="{16F90C62-BBDA-4472-9B05-D1786EDF34EE}" type="presOf" srcId="{6A990F67-3445-484E-92AC-C11C656C1F05}" destId="{000D5062-8921-4DBA-B376-90FBC63F9E59}" srcOrd="0" destOrd="0" presId="urn:microsoft.com/office/officeart/2009/3/layout/IncreasingArrowsProcess"/>
    <dgm:cxn modelId="{9F676580-C278-4F9F-9AC6-062D7B5EA3FC}" srcId="{DF98EF5A-0B4F-4D39-AA9C-B287A957547D}" destId="{BF37F672-9922-4B57-99DB-820BA08C9751}" srcOrd="1" destOrd="0" parTransId="{237E07F9-6813-4A27-A4AE-A82621E6BDB9}" sibTransId="{C222BE67-71AB-4AC8-8FF1-8340D3DF5211}"/>
    <dgm:cxn modelId="{02CFDE83-10D0-4D5E-B150-C3D3216E1F0B}" type="presOf" srcId="{BF37F672-9922-4B57-99DB-820BA08C9751}" destId="{AD3AAC6C-B5E4-4B9A-86AA-A885358F6B29}" srcOrd="0" destOrd="0" presId="urn:microsoft.com/office/officeart/2009/3/layout/IncreasingArrowsProcess"/>
    <dgm:cxn modelId="{584D0284-FE3B-4BD6-ACD0-3F57CE38494D}" srcId="{DF98EF5A-0B4F-4D39-AA9C-B287A957547D}" destId="{EEE4DA68-A0EE-4569-A41E-606A4B4580CC}" srcOrd="0" destOrd="0" parTransId="{C9DE23A5-4E05-4EFF-8644-51D344DB7C1A}" sibTransId="{BAA7B1F2-1AAE-4D95-A403-219EF3EDCB22}"/>
    <dgm:cxn modelId="{021B7291-EC76-4626-B0B5-6B0CC97AD6E9}" type="presOf" srcId="{F243A9A8-C021-484F-96D8-E14CE6A9D9F1}" destId="{869D2DF0-28D9-4AEE-A72A-116380145039}" srcOrd="0" destOrd="0" presId="urn:microsoft.com/office/officeart/2009/3/layout/IncreasingArrowsProcess"/>
    <dgm:cxn modelId="{CA8F3796-C41A-4D2E-B597-2FF9915F0047}" type="presOf" srcId="{08ED81DD-0794-4CBD-9170-577D1D153EF6}" destId="{0B393DC8-CF0D-4359-8753-EF7F54615BD9}" srcOrd="0" destOrd="0" presId="urn:microsoft.com/office/officeart/2009/3/layout/IncreasingArrowsProcess"/>
    <dgm:cxn modelId="{0787EF97-6D73-4D0B-9F40-FC139D948605}" srcId="{08ED81DD-0794-4CBD-9170-577D1D153EF6}" destId="{C67198D6-BEEB-494A-8DEC-FC147CAAC5A2}" srcOrd="0" destOrd="0" parTransId="{2A931CF8-5DA3-4949-B0B1-136D7A0F5EBA}" sibTransId="{4C3B3E23-4B3E-4C49-888A-AD362884B506}"/>
    <dgm:cxn modelId="{C4323EA2-550A-43B2-9190-2E5A34FD7AB4}" srcId="{DF98EF5A-0B4F-4D39-AA9C-B287A957547D}" destId="{08ED81DD-0794-4CBD-9170-577D1D153EF6}" srcOrd="3" destOrd="0" parTransId="{16CC69C9-251E-4122-BF07-FDDBB560FA5E}" sibTransId="{E6FE398B-B900-46C2-955E-F2D25EA8DA8E}"/>
    <dgm:cxn modelId="{501281C7-179B-4D49-AEE8-B1847D516E5B}" srcId="{EEE4DA68-A0EE-4569-A41E-606A4B4580CC}" destId="{83A0701C-37A1-426B-B1A8-229E35A65302}" srcOrd="0" destOrd="0" parTransId="{F85E727F-1399-4E4F-B837-42B9EE2B8BAE}" sibTransId="{0E05F240-A98A-4906-82F2-5CACA1FBF649}"/>
    <dgm:cxn modelId="{7691F4F5-60BF-4CB8-9F06-56E64EDEF824}" srcId="{DF98EF5A-0B4F-4D39-AA9C-B287A957547D}" destId="{6A990F67-3445-484E-92AC-C11C656C1F05}" srcOrd="2" destOrd="0" parTransId="{80C9BBCC-1829-4BD4-AE08-A7A1FCC8F75D}" sibTransId="{3AED5280-1C40-4794-92C7-84CECA541093}"/>
    <dgm:cxn modelId="{9377C4F7-9174-4E56-BFF1-2CFE758BE803}" type="presOf" srcId="{EEE4DA68-A0EE-4569-A41E-606A4B4580CC}" destId="{32DD1481-F8D2-461F-AB83-22CFB1D045D5}" srcOrd="0" destOrd="0" presId="urn:microsoft.com/office/officeart/2009/3/layout/IncreasingArrowsProcess"/>
    <dgm:cxn modelId="{2A7832EC-E157-46A0-8667-4BC6891618A4}" type="presParOf" srcId="{D1FA5F1A-4CEE-4BEF-BC6D-E262665353A0}" destId="{32DD1481-F8D2-461F-AB83-22CFB1D045D5}" srcOrd="0" destOrd="0" presId="urn:microsoft.com/office/officeart/2009/3/layout/IncreasingArrowsProcess"/>
    <dgm:cxn modelId="{0AD05A8D-D1DC-4BE6-8D5F-DF2B5268AC39}" type="presParOf" srcId="{D1FA5F1A-4CEE-4BEF-BC6D-E262665353A0}" destId="{799A647C-BC5B-4258-86A7-55C18F491B1C}" srcOrd="1" destOrd="0" presId="urn:microsoft.com/office/officeart/2009/3/layout/IncreasingArrowsProcess"/>
    <dgm:cxn modelId="{B0B3D557-D981-4AB0-84DC-DFFF0BEC6A98}" type="presParOf" srcId="{D1FA5F1A-4CEE-4BEF-BC6D-E262665353A0}" destId="{AD3AAC6C-B5E4-4B9A-86AA-A885358F6B29}" srcOrd="2" destOrd="0" presId="urn:microsoft.com/office/officeart/2009/3/layout/IncreasingArrowsProcess"/>
    <dgm:cxn modelId="{2D9F6A32-30F2-4270-A665-D4D936945347}" type="presParOf" srcId="{D1FA5F1A-4CEE-4BEF-BC6D-E262665353A0}" destId="{000D5062-8921-4DBA-B376-90FBC63F9E59}" srcOrd="3" destOrd="0" presId="urn:microsoft.com/office/officeart/2009/3/layout/IncreasingArrowsProcess"/>
    <dgm:cxn modelId="{0E8F335C-815C-4966-B8E5-B077B9E2A0E5}" type="presParOf" srcId="{D1FA5F1A-4CEE-4BEF-BC6D-E262665353A0}" destId="{869D2DF0-28D9-4AEE-A72A-116380145039}" srcOrd="4" destOrd="0" presId="urn:microsoft.com/office/officeart/2009/3/layout/IncreasingArrowsProcess"/>
    <dgm:cxn modelId="{7C532E8B-3D1D-45E8-A48B-E7DE7B40E50C}" type="presParOf" srcId="{D1FA5F1A-4CEE-4BEF-BC6D-E262665353A0}" destId="{0B393DC8-CF0D-4359-8753-EF7F54615BD9}" srcOrd="5" destOrd="0" presId="urn:microsoft.com/office/officeart/2009/3/layout/IncreasingArrowsProcess"/>
    <dgm:cxn modelId="{197E5684-7B5A-4D9B-90CE-5FF4A89E1C68}" type="presParOf" srcId="{D1FA5F1A-4CEE-4BEF-BC6D-E262665353A0}" destId="{037F4525-D6EF-43BA-BA78-8E0507DC67F1}" srcOrd="6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CFBE315-D6E3-4973-9CCB-6204B9E77D7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49B8DDF-F24A-427A-869C-693314EC414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MX" sz="3600" b="1" dirty="0"/>
            <a:t>Contaminación térmica </a:t>
          </a:r>
          <a:endParaRPr lang="en-US" sz="3600" dirty="0"/>
        </a:p>
      </dgm:t>
    </dgm:pt>
    <dgm:pt modelId="{EF329AD7-1254-42F8-85E5-C3ED86F833A9}" type="parTrans" cxnId="{827CBA23-F309-469B-848B-CF69581F3CD7}">
      <dgm:prSet/>
      <dgm:spPr/>
      <dgm:t>
        <a:bodyPr/>
        <a:lstStyle/>
        <a:p>
          <a:endParaRPr lang="en-US"/>
        </a:p>
      </dgm:t>
    </dgm:pt>
    <dgm:pt modelId="{6D4B51C1-14AF-45F2-B52E-2921A1F57BC8}" type="sibTrans" cxnId="{827CBA23-F309-469B-848B-CF69581F3CD7}">
      <dgm:prSet/>
      <dgm:spPr/>
      <dgm:t>
        <a:bodyPr/>
        <a:lstStyle/>
        <a:p>
          <a:endParaRPr lang="en-US"/>
        </a:p>
      </dgm:t>
    </dgm:pt>
    <dgm:pt modelId="{30925715-3B7A-4B5B-963C-3F03249A035D}">
      <dgm:prSet/>
      <dgm:spPr/>
      <dgm:t>
        <a:bodyPr/>
        <a:lstStyle/>
        <a:p>
          <a:pPr>
            <a:lnSpc>
              <a:spcPct val="100000"/>
            </a:lnSpc>
          </a:pPr>
          <a:r>
            <a:rPr lang="es-MX"/>
            <a:t>La contaminación térmica se refiere a la adición de grandes cantidades de calor residual para el medio ambiente, las causas de la contaminación térmica son casi las mismas que las que causa la contaminación del aire.</a:t>
          </a:r>
          <a:endParaRPr lang="en-US"/>
        </a:p>
      </dgm:t>
    </dgm:pt>
    <dgm:pt modelId="{D2199314-CC44-4945-A498-125124F8A56E}" type="parTrans" cxnId="{F8D726D9-8285-4E2A-8386-D039F51659AE}">
      <dgm:prSet/>
      <dgm:spPr/>
      <dgm:t>
        <a:bodyPr/>
        <a:lstStyle/>
        <a:p>
          <a:endParaRPr lang="en-US"/>
        </a:p>
      </dgm:t>
    </dgm:pt>
    <dgm:pt modelId="{CE7919E2-EB1E-40DE-BE89-5288A61CC57F}" type="sibTrans" cxnId="{F8D726D9-8285-4E2A-8386-D039F51659AE}">
      <dgm:prSet/>
      <dgm:spPr/>
      <dgm:t>
        <a:bodyPr/>
        <a:lstStyle/>
        <a:p>
          <a:endParaRPr lang="en-US"/>
        </a:p>
      </dgm:t>
    </dgm:pt>
    <dgm:pt modelId="{E740933F-5A60-4136-BB81-E1DC0F77F576}" type="pres">
      <dgm:prSet presAssocID="{ECFBE315-D6E3-4973-9CCB-6204B9E77D74}" presName="root" presStyleCnt="0">
        <dgm:presLayoutVars>
          <dgm:dir/>
          <dgm:resizeHandles val="exact"/>
        </dgm:presLayoutVars>
      </dgm:prSet>
      <dgm:spPr/>
    </dgm:pt>
    <dgm:pt modelId="{45520857-5393-49BE-8DF2-CAE6E998342B}" type="pres">
      <dgm:prSet presAssocID="{B49B8DDF-F24A-427A-869C-693314EC414E}" presName="compNode" presStyleCnt="0"/>
      <dgm:spPr/>
    </dgm:pt>
    <dgm:pt modelId="{04420194-B98C-4381-90AA-00C5E40DB4A7}" type="pres">
      <dgm:prSet presAssocID="{B49B8DDF-F24A-427A-869C-693314EC414E}" presName="bgRect" presStyleLbl="bgShp" presStyleIdx="0" presStyleCnt="2"/>
      <dgm:spPr/>
    </dgm:pt>
    <dgm:pt modelId="{25F4CEA7-2C24-4EC9-A8D2-6B021BFB4533}" type="pres">
      <dgm:prSet presAssocID="{B49B8DDF-F24A-427A-869C-693314EC414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gh Temperature"/>
        </a:ext>
      </dgm:extLst>
    </dgm:pt>
    <dgm:pt modelId="{B9EF3094-242C-4822-8976-9355D55F093F}" type="pres">
      <dgm:prSet presAssocID="{B49B8DDF-F24A-427A-869C-693314EC414E}" presName="spaceRect" presStyleCnt="0"/>
      <dgm:spPr/>
    </dgm:pt>
    <dgm:pt modelId="{258208D3-14DC-423E-8AD8-03EAD79CA023}" type="pres">
      <dgm:prSet presAssocID="{B49B8DDF-F24A-427A-869C-693314EC414E}" presName="parTx" presStyleLbl="revTx" presStyleIdx="0" presStyleCnt="2">
        <dgm:presLayoutVars>
          <dgm:chMax val="0"/>
          <dgm:chPref val="0"/>
        </dgm:presLayoutVars>
      </dgm:prSet>
      <dgm:spPr/>
    </dgm:pt>
    <dgm:pt modelId="{EBD64962-3D12-429A-9998-C137AB24AD0E}" type="pres">
      <dgm:prSet presAssocID="{6D4B51C1-14AF-45F2-B52E-2921A1F57BC8}" presName="sibTrans" presStyleCnt="0"/>
      <dgm:spPr/>
    </dgm:pt>
    <dgm:pt modelId="{C5123BF5-9772-4EF7-968A-4EF1F46BC5BA}" type="pres">
      <dgm:prSet presAssocID="{30925715-3B7A-4B5B-963C-3F03249A035D}" presName="compNode" presStyleCnt="0"/>
      <dgm:spPr/>
    </dgm:pt>
    <dgm:pt modelId="{BD8A80F7-B64D-4D94-8CEE-7649FE6809E1}" type="pres">
      <dgm:prSet presAssocID="{30925715-3B7A-4B5B-963C-3F03249A035D}" presName="bgRect" presStyleLbl="bgShp" presStyleIdx="1" presStyleCnt="2"/>
      <dgm:spPr/>
    </dgm:pt>
    <dgm:pt modelId="{CC193C62-B7CB-4746-8FF8-20545A94BC33}" type="pres">
      <dgm:prSet presAssocID="{30925715-3B7A-4B5B-963C-3F03249A035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ed Bump"/>
        </a:ext>
      </dgm:extLst>
    </dgm:pt>
    <dgm:pt modelId="{AEEA658C-813B-4B89-92CC-017C0FC09ECD}" type="pres">
      <dgm:prSet presAssocID="{30925715-3B7A-4B5B-963C-3F03249A035D}" presName="spaceRect" presStyleCnt="0"/>
      <dgm:spPr/>
    </dgm:pt>
    <dgm:pt modelId="{5B05145F-FB6B-40B7-85DD-A2C4EEEDB1C8}" type="pres">
      <dgm:prSet presAssocID="{30925715-3B7A-4B5B-963C-3F03249A035D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827CBA23-F309-469B-848B-CF69581F3CD7}" srcId="{ECFBE315-D6E3-4973-9CCB-6204B9E77D74}" destId="{B49B8DDF-F24A-427A-869C-693314EC414E}" srcOrd="0" destOrd="0" parTransId="{EF329AD7-1254-42F8-85E5-C3ED86F833A9}" sibTransId="{6D4B51C1-14AF-45F2-B52E-2921A1F57BC8}"/>
    <dgm:cxn modelId="{14959F64-2F86-452F-8944-B34D15F1B73F}" type="presOf" srcId="{B49B8DDF-F24A-427A-869C-693314EC414E}" destId="{258208D3-14DC-423E-8AD8-03EAD79CA023}" srcOrd="0" destOrd="0" presId="urn:microsoft.com/office/officeart/2018/2/layout/IconVerticalSolidList"/>
    <dgm:cxn modelId="{F5E822B8-5C69-4E8C-A444-4DE2CA17E71D}" type="presOf" srcId="{ECFBE315-D6E3-4973-9CCB-6204B9E77D74}" destId="{E740933F-5A60-4136-BB81-E1DC0F77F576}" srcOrd="0" destOrd="0" presId="urn:microsoft.com/office/officeart/2018/2/layout/IconVerticalSolidList"/>
    <dgm:cxn modelId="{F8D726D9-8285-4E2A-8386-D039F51659AE}" srcId="{ECFBE315-D6E3-4973-9CCB-6204B9E77D74}" destId="{30925715-3B7A-4B5B-963C-3F03249A035D}" srcOrd="1" destOrd="0" parTransId="{D2199314-CC44-4945-A498-125124F8A56E}" sibTransId="{CE7919E2-EB1E-40DE-BE89-5288A61CC57F}"/>
    <dgm:cxn modelId="{763032E6-2AEF-4750-B3B3-3EA33397F791}" type="presOf" srcId="{30925715-3B7A-4B5B-963C-3F03249A035D}" destId="{5B05145F-FB6B-40B7-85DD-A2C4EEEDB1C8}" srcOrd="0" destOrd="0" presId="urn:microsoft.com/office/officeart/2018/2/layout/IconVerticalSolidList"/>
    <dgm:cxn modelId="{B73BC277-174B-4250-9A14-F454A1DC4B6E}" type="presParOf" srcId="{E740933F-5A60-4136-BB81-E1DC0F77F576}" destId="{45520857-5393-49BE-8DF2-CAE6E998342B}" srcOrd="0" destOrd="0" presId="urn:microsoft.com/office/officeart/2018/2/layout/IconVerticalSolidList"/>
    <dgm:cxn modelId="{67CAA500-AB15-4B55-B8AB-1BCD5182C1CF}" type="presParOf" srcId="{45520857-5393-49BE-8DF2-CAE6E998342B}" destId="{04420194-B98C-4381-90AA-00C5E40DB4A7}" srcOrd="0" destOrd="0" presId="urn:microsoft.com/office/officeart/2018/2/layout/IconVerticalSolidList"/>
    <dgm:cxn modelId="{0A1A8890-6FFB-48EB-BADD-A1CF383A5AE8}" type="presParOf" srcId="{45520857-5393-49BE-8DF2-CAE6E998342B}" destId="{25F4CEA7-2C24-4EC9-A8D2-6B021BFB4533}" srcOrd="1" destOrd="0" presId="urn:microsoft.com/office/officeart/2018/2/layout/IconVerticalSolidList"/>
    <dgm:cxn modelId="{C8745A0E-6064-4AE2-BA0C-ABE6E2704A65}" type="presParOf" srcId="{45520857-5393-49BE-8DF2-CAE6E998342B}" destId="{B9EF3094-242C-4822-8976-9355D55F093F}" srcOrd="2" destOrd="0" presId="urn:microsoft.com/office/officeart/2018/2/layout/IconVerticalSolidList"/>
    <dgm:cxn modelId="{04FC20DF-3F0A-475F-BA0F-DA16AE7F9ABF}" type="presParOf" srcId="{45520857-5393-49BE-8DF2-CAE6E998342B}" destId="{258208D3-14DC-423E-8AD8-03EAD79CA023}" srcOrd="3" destOrd="0" presId="urn:microsoft.com/office/officeart/2018/2/layout/IconVerticalSolidList"/>
    <dgm:cxn modelId="{3DAE4186-EA7D-4881-8A7F-6DDBEA76EB11}" type="presParOf" srcId="{E740933F-5A60-4136-BB81-E1DC0F77F576}" destId="{EBD64962-3D12-429A-9998-C137AB24AD0E}" srcOrd="1" destOrd="0" presId="urn:microsoft.com/office/officeart/2018/2/layout/IconVerticalSolidList"/>
    <dgm:cxn modelId="{5D31CC15-792B-4E7F-AFBF-BA784B7D271B}" type="presParOf" srcId="{E740933F-5A60-4136-BB81-E1DC0F77F576}" destId="{C5123BF5-9772-4EF7-968A-4EF1F46BC5BA}" srcOrd="2" destOrd="0" presId="urn:microsoft.com/office/officeart/2018/2/layout/IconVerticalSolidList"/>
    <dgm:cxn modelId="{11ACF4C2-ACDB-4B66-B599-6E36A923889A}" type="presParOf" srcId="{C5123BF5-9772-4EF7-968A-4EF1F46BC5BA}" destId="{BD8A80F7-B64D-4D94-8CEE-7649FE6809E1}" srcOrd="0" destOrd="0" presId="urn:microsoft.com/office/officeart/2018/2/layout/IconVerticalSolidList"/>
    <dgm:cxn modelId="{CCC37ED3-4D7E-49CE-967C-B77AE5699E2A}" type="presParOf" srcId="{C5123BF5-9772-4EF7-968A-4EF1F46BC5BA}" destId="{CC193C62-B7CB-4746-8FF8-20545A94BC33}" srcOrd="1" destOrd="0" presId="urn:microsoft.com/office/officeart/2018/2/layout/IconVerticalSolidList"/>
    <dgm:cxn modelId="{14E474E5-E7B0-4051-AD92-1B00F447B42F}" type="presParOf" srcId="{C5123BF5-9772-4EF7-968A-4EF1F46BC5BA}" destId="{AEEA658C-813B-4B89-92CC-017C0FC09ECD}" srcOrd="2" destOrd="0" presId="urn:microsoft.com/office/officeart/2018/2/layout/IconVerticalSolidList"/>
    <dgm:cxn modelId="{2B293FD6-2434-428F-9EFA-B8466CA26E98}" type="presParOf" srcId="{C5123BF5-9772-4EF7-968A-4EF1F46BC5BA}" destId="{5B05145F-FB6B-40B7-85DD-A2C4EEEDB1C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9C68206-21CE-4BD5-AB9E-879E5E398E9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1475FED2-662C-473A-8068-3C3FECF94E9F}">
      <dgm:prSet phldrT="[Texto]" custT="1"/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Producción de combustible nuclear</a:t>
          </a:r>
        </a:p>
      </dgm:t>
    </dgm:pt>
    <dgm:pt modelId="{4E373302-8F8D-4E60-997D-7CCC2EEDCC48}" type="parTrans" cxnId="{AB944F00-4FF8-454A-836E-2D7D056D9D69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B080F5-44CD-47E7-9619-7D6CBF9B67DC}" type="sibTrans" cxnId="{AB944F00-4FF8-454A-836E-2D7D056D9D69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5CD40C-9657-431D-AB12-A7126FD61B7C}">
      <dgm:prSet phldrT="[Texto]" custT="1"/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Reactores nucleares</a:t>
          </a:r>
        </a:p>
      </dgm:t>
    </dgm:pt>
    <dgm:pt modelId="{D4EC14C7-97CC-428D-9DD0-2C9FE3D91C54}" type="parTrans" cxnId="{F284ECB4-0941-4003-8989-47D9E2AE5799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ED4789-A9D7-4E2A-820F-C42E15E56586}" type="sibTrans" cxnId="{F284ECB4-0941-4003-8989-47D9E2AE5799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6D9D8D-A87F-4E1B-A71D-F931FE274F90}">
      <dgm:prSet phldrT="[Texto]" custT="1"/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Eliminación de residuos nucleares</a:t>
          </a:r>
        </a:p>
      </dgm:t>
    </dgm:pt>
    <dgm:pt modelId="{09F20A14-33A2-47C9-8541-3408417BAC8C}" type="parTrans" cxnId="{52A5AE74-B098-40D6-8376-A61C7A07AC1D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F45617-F605-4D04-957D-AA67C211B458}" type="sibTrans" cxnId="{52A5AE74-B098-40D6-8376-A61C7A07AC1D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D1E87D-190C-4296-9F21-62B47166CC65}">
      <dgm:prSet phldrT="[Texto]" custT="1"/>
      <dgm:spPr/>
      <dgm:t>
        <a:bodyPr/>
        <a:lstStyle/>
        <a:p>
          <a:r>
            <a:rPr lang="es-MX" sz="2500" dirty="0" err="1">
              <a:latin typeface="Arial" panose="020B0604020202020204" pitchFamily="34" charset="0"/>
              <a:cs typeface="Arial" panose="020B0604020202020204" pitchFamily="34" charset="0"/>
            </a:rPr>
            <a:t>Mineria</a:t>
          </a:r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 de uranio</a:t>
          </a:r>
        </a:p>
      </dgm:t>
    </dgm:pt>
    <dgm:pt modelId="{C584AE98-BA36-4618-9B80-427B44FF8902}" type="parTrans" cxnId="{4879F621-7449-4380-BC6B-27EB57187E7A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76A674-D643-40E5-86FE-0370FF5B0174}" type="sibTrans" cxnId="{4879F621-7449-4380-BC6B-27EB57187E7A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8DC88C-BB11-430B-9A4D-155A9604DCE1}">
      <dgm:prSet phldrT="[Texto]" custT="1"/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Uso de </a:t>
          </a:r>
          <a:r>
            <a:rPr lang="es-MX" sz="2500" dirty="0" err="1">
              <a:latin typeface="Arial" panose="020B0604020202020204" pitchFamily="34" charset="0"/>
              <a:cs typeface="Arial" panose="020B0604020202020204" pitchFamily="34" charset="0"/>
            </a:rPr>
            <a:t>radionucleidos</a:t>
          </a:r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 en las industrias en diversas aplicaciones</a:t>
          </a:r>
        </a:p>
      </dgm:t>
    </dgm:pt>
    <dgm:pt modelId="{980FF618-A0B5-4A3D-B20A-6B29E4558FEF}" type="parTrans" cxnId="{8C2D6E63-7AC4-4193-AB6B-4D43E8AC39F3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161FB0-1C4B-48EF-A95C-09E7D14920A3}" type="sibTrans" cxnId="{8C2D6E63-7AC4-4193-AB6B-4D43E8AC39F3}">
      <dgm:prSet/>
      <dgm:spPr/>
      <dgm:t>
        <a:bodyPr/>
        <a:lstStyle/>
        <a:p>
          <a:endParaRPr lang="es-MX" sz="2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6387D7-8C34-402D-8BA6-1315428ABEBB}" type="pres">
      <dgm:prSet presAssocID="{89C68206-21CE-4BD5-AB9E-879E5E398E9E}" presName="arrowDiagram" presStyleCnt="0">
        <dgm:presLayoutVars>
          <dgm:chMax val="5"/>
          <dgm:dir/>
          <dgm:resizeHandles val="exact"/>
        </dgm:presLayoutVars>
      </dgm:prSet>
      <dgm:spPr/>
    </dgm:pt>
    <dgm:pt modelId="{354D7891-1E83-4F03-B8BB-915BED37EFBA}" type="pres">
      <dgm:prSet presAssocID="{89C68206-21CE-4BD5-AB9E-879E5E398E9E}" presName="arrow" presStyleLbl="bgShp" presStyleIdx="0" presStyleCnt="1" custScaleX="120394" custLinFactNeighborX="0" custLinFactNeighborY="-1297"/>
      <dgm:spPr>
        <a:solidFill>
          <a:srgbClr val="00B050"/>
        </a:solidFill>
        <a:ln>
          <a:solidFill>
            <a:srgbClr val="7030A0"/>
          </a:solidFill>
        </a:ln>
      </dgm:spPr>
    </dgm:pt>
    <dgm:pt modelId="{3D9919FB-D31D-4A40-A34D-9BA2C0B42468}" type="pres">
      <dgm:prSet presAssocID="{89C68206-21CE-4BD5-AB9E-879E5E398E9E}" presName="arrowDiagram5" presStyleCnt="0"/>
      <dgm:spPr/>
    </dgm:pt>
    <dgm:pt modelId="{1119597D-486E-4E8A-AC9D-7F11F529AD6D}" type="pres">
      <dgm:prSet presAssocID="{1475FED2-662C-473A-8068-3C3FECF94E9F}" presName="bullet5a" presStyleLbl="node1" presStyleIdx="0" presStyleCnt="5"/>
      <dgm:spPr/>
    </dgm:pt>
    <dgm:pt modelId="{4D11FF9F-1E5A-4470-A29A-DE4089383770}" type="pres">
      <dgm:prSet presAssocID="{1475FED2-662C-473A-8068-3C3FECF94E9F}" presName="textBox5a" presStyleLbl="revTx" presStyleIdx="0" presStyleCnt="5" custScaleX="356489" custScaleY="81936" custLinFactX="-16511" custLinFactNeighborX="-100000" custLinFactNeighborY="1587">
        <dgm:presLayoutVars>
          <dgm:bulletEnabled val="1"/>
        </dgm:presLayoutVars>
      </dgm:prSet>
      <dgm:spPr/>
    </dgm:pt>
    <dgm:pt modelId="{09C60243-35E2-4938-9C63-CA9F44740F06}" type="pres">
      <dgm:prSet presAssocID="{215CD40C-9657-431D-AB12-A7126FD61B7C}" presName="bullet5b" presStyleLbl="node1" presStyleIdx="1" presStyleCnt="5"/>
      <dgm:spPr/>
    </dgm:pt>
    <dgm:pt modelId="{F5C25F6E-3C36-44C8-AC0F-D5C601C5ED87}" type="pres">
      <dgm:prSet presAssocID="{215CD40C-9657-431D-AB12-A7126FD61B7C}" presName="textBox5b" presStyleLbl="revTx" presStyleIdx="1" presStyleCnt="5" custScaleX="166712" custScaleY="49255" custLinFactX="-38046" custLinFactNeighborX="-100000" custLinFactNeighborY="-64086">
        <dgm:presLayoutVars>
          <dgm:bulletEnabled val="1"/>
        </dgm:presLayoutVars>
      </dgm:prSet>
      <dgm:spPr/>
    </dgm:pt>
    <dgm:pt modelId="{EDF2F609-D5D0-488E-8E95-FBCE4947B8EA}" type="pres">
      <dgm:prSet presAssocID="{2F6D9D8D-A87F-4E1B-A71D-F931FE274F90}" presName="bullet5c" presStyleLbl="node1" presStyleIdx="2" presStyleCnt="5"/>
      <dgm:spPr/>
    </dgm:pt>
    <dgm:pt modelId="{736C0092-3A71-4730-AA03-0ACB2D4A9255}" type="pres">
      <dgm:prSet presAssocID="{2F6D9D8D-A87F-4E1B-A71D-F931FE274F90}" presName="textBox5c" presStyleLbl="revTx" presStyleIdx="2" presStyleCnt="5" custScaleX="194339" custScaleY="60786">
        <dgm:presLayoutVars>
          <dgm:bulletEnabled val="1"/>
        </dgm:presLayoutVars>
      </dgm:prSet>
      <dgm:spPr/>
    </dgm:pt>
    <dgm:pt modelId="{898403A9-A4B3-4FFE-9EE9-ED90FC900109}" type="pres">
      <dgm:prSet presAssocID="{A58DC88C-BB11-430B-9A4D-155A9604DCE1}" presName="bullet5d" presStyleLbl="node1" presStyleIdx="3" presStyleCnt="5"/>
      <dgm:spPr/>
    </dgm:pt>
    <dgm:pt modelId="{BD0B9A0B-E81C-409D-9A46-20D16DCAC1CD}" type="pres">
      <dgm:prSet presAssocID="{A58DC88C-BB11-430B-9A4D-155A9604DCE1}" presName="textBox5d" presStyleLbl="revTx" presStyleIdx="3" presStyleCnt="5" custScaleX="257745" custScaleY="38919" custLinFactX="-25741" custLinFactNeighborX="-100000" custLinFactNeighborY="-69337">
        <dgm:presLayoutVars>
          <dgm:bulletEnabled val="1"/>
        </dgm:presLayoutVars>
      </dgm:prSet>
      <dgm:spPr/>
    </dgm:pt>
    <dgm:pt modelId="{46D423FC-6271-4782-B278-8CEE2B42493F}" type="pres">
      <dgm:prSet presAssocID="{70D1E87D-190C-4296-9F21-62B47166CC65}" presName="bullet5e" presStyleLbl="node1" presStyleIdx="4" presStyleCnt="5"/>
      <dgm:spPr/>
    </dgm:pt>
    <dgm:pt modelId="{812116D8-EAF0-4D40-9A73-0BD262F28BBD}" type="pres">
      <dgm:prSet presAssocID="{70D1E87D-190C-4296-9F21-62B47166CC65}" presName="textBox5e" presStyleLbl="revTx" presStyleIdx="4" presStyleCnt="5" custScaleX="150338" custScaleY="27800" custLinFactNeighborX="39314" custLinFactNeighborY="-21838">
        <dgm:presLayoutVars>
          <dgm:bulletEnabled val="1"/>
        </dgm:presLayoutVars>
      </dgm:prSet>
      <dgm:spPr/>
    </dgm:pt>
  </dgm:ptLst>
  <dgm:cxnLst>
    <dgm:cxn modelId="{AB944F00-4FF8-454A-836E-2D7D056D9D69}" srcId="{89C68206-21CE-4BD5-AB9E-879E5E398E9E}" destId="{1475FED2-662C-473A-8068-3C3FECF94E9F}" srcOrd="0" destOrd="0" parTransId="{4E373302-8F8D-4E60-997D-7CCC2EEDCC48}" sibTransId="{25B080F5-44CD-47E7-9619-7D6CBF9B67DC}"/>
    <dgm:cxn modelId="{4879F621-7449-4380-BC6B-27EB57187E7A}" srcId="{89C68206-21CE-4BD5-AB9E-879E5E398E9E}" destId="{70D1E87D-190C-4296-9F21-62B47166CC65}" srcOrd="4" destOrd="0" parTransId="{C584AE98-BA36-4618-9B80-427B44FF8902}" sibTransId="{4276A674-D643-40E5-86FE-0370FF5B0174}"/>
    <dgm:cxn modelId="{8C2D6E63-7AC4-4193-AB6B-4D43E8AC39F3}" srcId="{89C68206-21CE-4BD5-AB9E-879E5E398E9E}" destId="{A58DC88C-BB11-430B-9A4D-155A9604DCE1}" srcOrd="3" destOrd="0" parTransId="{980FF618-A0B5-4A3D-B20A-6B29E4558FEF}" sibTransId="{8E161FB0-1C4B-48EF-A95C-09E7D14920A3}"/>
    <dgm:cxn modelId="{364CDE73-61BC-48D3-9457-2F16BDD49BEC}" type="presOf" srcId="{215CD40C-9657-431D-AB12-A7126FD61B7C}" destId="{F5C25F6E-3C36-44C8-AC0F-D5C601C5ED87}" srcOrd="0" destOrd="0" presId="urn:microsoft.com/office/officeart/2005/8/layout/arrow2"/>
    <dgm:cxn modelId="{52A5AE74-B098-40D6-8376-A61C7A07AC1D}" srcId="{89C68206-21CE-4BD5-AB9E-879E5E398E9E}" destId="{2F6D9D8D-A87F-4E1B-A71D-F931FE274F90}" srcOrd="2" destOrd="0" parTransId="{09F20A14-33A2-47C9-8541-3408417BAC8C}" sibTransId="{23F45617-F605-4D04-957D-AA67C211B458}"/>
    <dgm:cxn modelId="{1EBE8181-1274-4C4A-858C-D1BF3D1F8C36}" type="presOf" srcId="{A58DC88C-BB11-430B-9A4D-155A9604DCE1}" destId="{BD0B9A0B-E81C-409D-9A46-20D16DCAC1CD}" srcOrd="0" destOrd="0" presId="urn:microsoft.com/office/officeart/2005/8/layout/arrow2"/>
    <dgm:cxn modelId="{EFB8549E-5098-4BB2-B627-6FD41F751741}" type="presOf" srcId="{2F6D9D8D-A87F-4E1B-A71D-F931FE274F90}" destId="{736C0092-3A71-4730-AA03-0ACB2D4A9255}" srcOrd="0" destOrd="0" presId="urn:microsoft.com/office/officeart/2005/8/layout/arrow2"/>
    <dgm:cxn modelId="{4E743FAF-1E29-4AA1-A50D-39E825EA0926}" type="presOf" srcId="{89C68206-21CE-4BD5-AB9E-879E5E398E9E}" destId="{C06387D7-8C34-402D-8BA6-1315428ABEBB}" srcOrd="0" destOrd="0" presId="urn:microsoft.com/office/officeart/2005/8/layout/arrow2"/>
    <dgm:cxn modelId="{005CA7B0-8241-4265-B3CD-F62E69ED712E}" type="presOf" srcId="{70D1E87D-190C-4296-9F21-62B47166CC65}" destId="{812116D8-EAF0-4D40-9A73-0BD262F28BBD}" srcOrd="0" destOrd="0" presId="urn:microsoft.com/office/officeart/2005/8/layout/arrow2"/>
    <dgm:cxn modelId="{F284ECB4-0941-4003-8989-47D9E2AE5799}" srcId="{89C68206-21CE-4BD5-AB9E-879E5E398E9E}" destId="{215CD40C-9657-431D-AB12-A7126FD61B7C}" srcOrd="1" destOrd="0" parTransId="{D4EC14C7-97CC-428D-9DD0-2C9FE3D91C54}" sibTransId="{AFED4789-A9D7-4E2A-820F-C42E15E56586}"/>
    <dgm:cxn modelId="{DC2CCAB9-A351-4CB9-9957-018FD3F3C8D7}" type="presOf" srcId="{1475FED2-662C-473A-8068-3C3FECF94E9F}" destId="{4D11FF9F-1E5A-4470-A29A-DE4089383770}" srcOrd="0" destOrd="0" presId="urn:microsoft.com/office/officeart/2005/8/layout/arrow2"/>
    <dgm:cxn modelId="{EA074B00-0C40-4772-8B0F-D8639F90B68C}" type="presParOf" srcId="{C06387D7-8C34-402D-8BA6-1315428ABEBB}" destId="{354D7891-1E83-4F03-B8BB-915BED37EFBA}" srcOrd="0" destOrd="0" presId="urn:microsoft.com/office/officeart/2005/8/layout/arrow2"/>
    <dgm:cxn modelId="{D1C1ECA9-9270-4764-A013-8F547F6AFFF1}" type="presParOf" srcId="{C06387D7-8C34-402D-8BA6-1315428ABEBB}" destId="{3D9919FB-D31D-4A40-A34D-9BA2C0B42468}" srcOrd="1" destOrd="0" presId="urn:microsoft.com/office/officeart/2005/8/layout/arrow2"/>
    <dgm:cxn modelId="{1AB12505-7B1E-4DB3-AF53-75C6AB56B016}" type="presParOf" srcId="{3D9919FB-D31D-4A40-A34D-9BA2C0B42468}" destId="{1119597D-486E-4E8A-AC9D-7F11F529AD6D}" srcOrd="0" destOrd="0" presId="urn:microsoft.com/office/officeart/2005/8/layout/arrow2"/>
    <dgm:cxn modelId="{49B2A8C3-6022-4D30-9123-9ACEA606EB69}" type="presParOf" srcId="{3D9919FB-D31D-4A40-A34D-9BA2C0B42468}" destId="{4D11FF9F-1E5A-4470-A29A-DE4089383770}" srcOrd="1" destOrd="0" presId="urn:microsoft.com/office/officeart/2005/8/layout/arrow2"/>
    <dgm:cxn modelId="{3AC043B5-22B5-4307-AE2C-F26ED90A8CF8}" type="presParOf" srcId="{3D9919FB-D31D-4A40-A34D-9BA2C0B42468}" destId="{09C60243-35E2-4938-9C63-CA9F44740F06}" srcOrd="2" destOrd="0" presId="urn:microsoft.com/office/officeart/2005/8/layout/arrow2"/>
    <dgm:cxn modelId="{9A46D666-4F51-434D-B9EB-E8F14A3536F7}" type="presParOf" srcId="{3D9919FB-D31D-4A40-A34D-9BA2C0B42468}" destId="{F5C25F6E-3C36-44C8-AC0F-D5C601C5ED87}" srcOrd="3" destOrd="0" presId="urn:microsoft.com/office/officeart/2005/8/layout/arrow2"/>
    <dgm:cxn modelId="{D03B585D-A3C3-4FB8-8BF2-822DC3576DC2}" type="presParOf" srcId="{3D9919FB-D31D-4A40-A34D-9BA2C0B42468}" destId="{EDF2F609-D5D0-488E-8E95-FBCE4947B8EA}" srcOrd="4" destOrd="0" presId="urn:microsoft.com/office/officeart/2005/8/layout/arrow2"/>
    <dgm:cxn modelId="{39DAE304-2EDE-414F-BF5F-DB31DAFB8529}" type="presParOf" srcId="{3D9919FB-D31D-4A40-A34D-9BA2C0B42468}" destId="{736C0092-3A71-4730-AA03-0ACB2D4A9255}" srcOrd="5" destOrd="0" presId="urn:microsoft.com/office/officeart/2005/8/layout/arrow2"/>
    <dgm:cxn modelId="{6B5F9B41-A088-4B95-B707-7A0FE68C05D2}" type="presParOf" srcId="{3D9919FB-D31D-4A40-A34D-9BA2C0B42468}" destId="{898403A9-A4B3-4FFE-9EE9-ED90FC900109}" srcOrd="6" destOrd="0" presId="urn:microsoft.com/office/officeart/2005/8/layout/arrow2"/>
    <dgm:cxn modelId="{587DAE6C-C940-4E0D-AD93-4D5A3B9E8EA2}" type="presParOf" srcId="{3D9919FB-D31D-4A40-A34D-9BA2C0B42468}" destId="{BD0B9A0B-E81C-409D-9A46-20D16DCAC1CD}" srcOrd="7" destOrd="0" presId="urn:microsoft.com/office/officeart/2005/8/layout/arrow2"/>
    <dgm:cxn modelId="{EA618CB5-7ED2-4992-A1D5-384BB8015D95}" type="presParOf" srcId="{3D9919FB-D31D-4A40-A34D-9BA2C0B42468}" destId="{46D423FC-6271-4782-B278-8CEE2B42493F}" srcOrd="8" destOrd="0" presId="urn:microsoft.com/office/officeart/2005/8/layout/arrow2"/>
    <dgm:cxn modelId="{16D15FBD-D5A9-4739-959F-B002F0E549D4}" type="presParOf" srcId="{3D9919FB-D31D-4A40-A34D-9BA2C0B42468}" destId="{812116D8-EAF0-4D40-9A73-0BD262F28BBD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17C48AE-442B-4139-9AD0-76D7F0BE10D5}" type="doc">
      <dgm:prSet loTypeId="urn:microsoft.com/office/officeart/2005/8/layout/arrow2" loCatId="process" qsTypeId="urn:microsoft.com/office/officeart/2005/8/quickstyle/3d3" qsCatId="3D" csTypeId="urn:microsoft.com/office/officeart/2005/8/colors/accent2_2" csCatId="accent2" phldr="1"/>
      <dgm:spPr/>
    </dgm:pt>
    <dgm:pt modelId="{54FAC7A1-DFB0-4BB0-A5C4-C7206A11656D}">
      <dgm:prSet phldrT="[Texto]" custT="1"/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Disminución de la visibilidad en la atmósfera</a:t>
          </a:r>
        </a:p>
      </dgm:t>
    </dgm:pt>
    <dgm:pt modelId="{D19613E1-3022-4551-BE7B-99F563D6F988}" type="parTrans" cxnId="{AE7469E9-0689-4A22-93F5-A283C9251D0E}">
      <dgm:prSet/>
      <dgm:spPr/>
      <dgm:t>
        <a:bodyPr/>
        <a:lstStyle/>
        <a:p>
          <a:endParaRPr lang="es-MX"/>
        </a:p>
      </dgm:t>
    </dgm:pt>
    <dgm:pt modelId="{84CEBBBC-892B-4AB8-BEF9-5848873D329D}" type="sibTrans" cxnId="{AE7469E9-0689-4A22-93F5-A283C9251D0E}">
      <dgm:prSet/>
      <dgm:spPr/>
      <dgm:t>
        <a:bodyPr/>
        <a:lstStyle/>
        <a:p>
          <a:endParaRPr lang="es-MX"/>
        </a:p>
      </dgm:t>
    </dgm:pt>
    <dgm:pt modelId="{F3AC28AA-84FA-4652-9F1A-14166C9D4267}">
      <dgm:prSet phldrT="[Texto]" custT="1"/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La retención del agua en el suelo</a:t>
          </a:r>
        </a:p>
      </dgm:t>
    </dgm:pt>
    <dgm:pt modelId="{3004E718-EF8B-414C-9161-5ED4BACFDEF7}" type="parTrans" cxnId="{005AB0CE-ED7C-4D03-A0B5-1077C30BF1AB}">
      <dgm:prSet/>
      <dgm:spPr/>
      <dgm:t>
        <a:bodyPr/>
        <a:lstStyle/>
        <a:p>
          <a:endParaRPr lang="es-MX"/>
        </a:p>
      </dgm:t>
    </dgm:pt>
    <dgm:pt modelId="{36987578-C74E-4409-BE45-E9AB57DD0454}" type="sibTrans" cxnId="{005AB0CE-ED7C-4D03-A0B5-1077C30BF1AB}">
      <dgm:prSet/>
      <dgm:spPr/>
      <dgm:t>
        <a:bodyPr/>
        <a:lstStyle/>
        <a:p>
          <a:endParaRPr lang="es-MX"/>
        </a:p>
      </dgm:t>
    </dgm:pt>
    <dgm:pt modelId="{39DCBD85-7665-4AE7-A40F-140682137EE8}">
      <dgm:prSet phldrT="[Texto]" custT="1"/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Aumento de turbiedad en el agua</a:t>
          </a:r>
        </a:p>
      </dgm:t>
    </dgm:pt>
    <dgm:pt modelId="{C0968259-C131-4C88-A66B-1C99D900A076}" type="parTrans" cxnId="{FFF943EB-4564-4674-AF1C-AF1D4642FB75}">
      <dgm:prSet/>
      <dgm:spPr/>
      <dgm:t>
        <a:bodyPr/>
        <a:lstStyle/>
        <a:p>
          <a:endParaRPr lang="es-MX"/>
        </a:p>
      </dgm:t>
    </dgm:pt>
    <dgm:pt modelId="{5D00C1D0-B9D0-4429-8751-6ACBBFD0BCF7}" type="sibTrans" cxnId="{FFF943EB-4564-4674-AF1C-AF1D4642FB75}">
      <dgm:prSet/>
      <dgm:spPr/>
      <dgm:t>
        <a:bodyPr/>
        <a:lstStyle/>
        <a:p>
          <a:endParaRPr lang="es-MX"/>
        </a:p>
      </dgm:t>
    </dgm:pt>
    <dgm:pt modelId="{95C5FCCE-6C29-4528-B796-806B4F6CC51A}">
      <dgm:prSet phldrT="[Texto]" custT="1"/>
      <dgm:spPr/>
      <dgm:t>
        <a:bodyPr/>
        <a:lstStyle/>
        <a:p>
          <a:r>
            <a:rPr lang="es-MX" sz="2500" dirty="0">
              <a:latin typeface="Arial" panose="020B0604020202020204" pitchFamily="34" charset="0"/>
              <a:cs typeface="Arial" panose="020B0604020202020204" pitchFamily="34" charset="0"/>
            </a:rPr>
            <a:t>Tipos de energía como: calor, ruido, radiactividad entre otros.</a:t>
          </a:r>
        </a:p>
      </dgm:t>
    </dgm:pt>
    <dgm:pt modelId="{2D59779F-67F6-4ADD-B15F-396408E0F464}" type="parTrans" cxnId="{2B78FD7B-EEB9-4CD2-B9B2-55005D852079}">
      <dgm:prSet/>
      <dgm:spPr/>
      <dgm:t>
        <a:bodyPr/>
        <a:lstStyle/>
        <a:p>
          <a:endParaRPr lang="es-MX"/>
        </a:p>
      </dgm:t>
    </dgm:pt>
    <dgm:pt modelId="{BD98CB16-15A3-4920-84E1-6E81B2D826FA}" type="sibTrans" cxnId="{2B78FD7B-EEB9-4CD2-B9B2-55005D852079}">
      <dgm:prSet/>
      <dgm:spPr/>
      <dgm:t>
        <a:bodyPr/>
        <a:lstStyle/>
        <a:p>
          <a:endParaRPr lang="es-MX"/>
        </a:p>
      </dgm:t>
    </dgm:pt>
    <dgm:pt modelId="{0C01BA3E-9FBE-4673-87BB-0587E9ED8A0F}" type="pres">
      <dgm:prSet presAssocID="{117C48AE-442B-4139-9AD0-76D7F0BE10D5}" presName="arrowDiagram" presStyleCnt="0">
        <dgm:presLayoutVars>
          <dgm:chMax val="5"/>
          <dgm:dir/>
          <dgm:resizeHandles val="exact"/>
        </dgm:presLayoutVars>
      </dgm:prSet>
      <dgm:spPr/>
    </dgm:pt>
    <dgm:pt modelId="{A29D49E7-6C99-4C8C-BFC1-6BD1F62985CA}" type="pres">
      <dgm:prSet presAssocID="{117C48AE-442B-4139-9AD0-76D7F0BE10D5}" presName="arrow" presStyleLbl="bgShp" presStyleIdx="0" presStyleCnt="1" custScaleX="117553" custScaleY="65697" custLinFactNeighborX="-1021" custLinFactNeighborY="2859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AEFC3389-71EA-44FB-AD42-97C48D874344}" type="pres">
      <dgm:prSet presAssocID="{117C48AE-442B-4139-9AD0-76D7F0BE10D5}" presName="arrowDiagram4" presStyleCnt="0"/>
      <dgm:spPr/>
    </dgm:pt>
    <dgm:pt modelId="{37B63333-F947-41B0-A9E6-F9319AB10D39}" type="pres">
      <dgm:prSet presAssocID="{54FAC7A1-DFB0-4BB0-A5C4-C7206A11656D}" presName="bullet4a" presStyleLbl="node1" presStyleIdx="0" presStyleCnt="4" custLinFactY="-100000" custLinFactNeighborX="-93260" custLinFactNeighborY="-178424"/>
      <dgm:spPr>
        <a:solidFill>
          <a:srgbClr val="FFFF00"/>
        </a:solidFill>
      </dgm:spPr>
    </dgm:pt>
    <dgm:pt modelId="{2836E66B-CA9B-4C34-8724-830F2E464B24}" type="pres">
      <dgm:prSet presAssocID="{54FAC7A1-DFB0-4BB0-A5C4-C7206A11656D}" presName="textBox4a" presStyleLbl="revTx" presStyleIdx="0" presStyleCnt="4" custScaleX="162419" custLinFactNeighborX="-35822" custLinFactNeighborY="-2738">
        <dgm:presLayoutVars>
          <dgm:bulletEnabled val="1"/>
        </dgm:presLayoutVars>
      </dgm:prSet>
      <dgm:spPr/>
    </dgm:pt>
    <dgm:pt modelId="{7C90A7AE-F7AF-49B3-BF90-67B7C689EF67}" type="pres">
      <dgm:prSet presAssocID="{F3AC28AA-84FA-4652-9F1A-14166C9D4267}" presName="bullet4b" presStyleLbl="node1" presStyleIdx="1" presStyleCnt="4"/>
      <dgm:spPr>
        <a:solidFill>
          <a:srgbClr val="FFFF00"/>
        </a:solidFill>
      </dgm:spPr>
    </dgm:pt>
    <dgm:pt modelId="{3FF3AD14-5602-4F8B-9330-FAA5EF6DA135}" type="pres">
      <dgm:prSet presAssocID="{F3AC28AA-84FA-4652-9F1A-14166C9D4267}" presName="textBox4b" presStyleLbl="revTx" presStyleIdx="1" presStyleCnt="4" custScaleX="143300" custScaleY="65117" custLinFactNeighborX="-31715" custLinFactNeighborY="-92474">
        <dgm:presLayoutVars>
          <dgm:bulletEnabled val="1"/>
        </dgm:presLayoutVars>
      </dgm:prSet>
      <dgm:spPr/>
    </dgm:pt>
    <dgm:pt modelId="{DE6D6843-6611-49C9-AB53-A5E2BC352BB5}" type="pres">
      <dgm:prSet presAssocID="{39DCBD85-7665-4AE7-A40F-140682137EE8}" presName="bullet4c" presStyleLbl="node1" presStyleIdx="2" presStyleCnt="4" custLinFactNeighborX="70449" custLinFactNeighborY="66649"/>
      <dgm:spPr>
        <a:solidFill>
          <a:srgbClr val="FFFF00"/>
        </a:solidFill>
      </dgm:spPr>
    </dgm:pt>
    <dgm:pt modelId="{DB42278F-6669-48E5-BCF1-AFC3018215E3}" type="pres">
      <dgm:prSet presAssocID="{39DCBD85-7665-4AE7-A40F-140682137EE8}" presName="textBox4c" presStyleLbl="revTx" presStyleIdx="2" presStyleCnt="4" custScaleX="148017" custScaleY="42014" custLinFactNeighborX="-29169" custLinFactNeighborY="-2165">
        <dgm:presLayoutVars>
          <dgm:bulletEnabled val="1"/>
        </dgm:presLayoutVars>
      </dgm:prSet>
      <dgm:spPr/>
    </dgm:pt>
    <dgm:pt modelId="{1EE261FC-4AC0-42E2-97F9-80706C16669E}" type="pres">
      <dgm:prSet presAssocID="{95C5FCCE-6C29-4528-B796-806B4F6CC51A}" presName="bullet4d" presStyleLbl="node1" presStyleIdx="3" presStyleCnt="4" custLinFactX="22517" custLinFactNeighborX="100000" custLinFactNeighborY="92059"/>
      <dgm:spPr>
        <a:solidFill>
          <a:srgbClr val="FFFF00"/>
        </a:solidFill>
      </dgm:spPr>
    </dgm:pt>
    <dgm:pt modelId="{F5A9D6C5-E03B-4A08-8A69-36C4B65346B9}" type="pres">
      <dgm:prSet presAssocID="{95C5FCCE-6C29-4528-B796-806B4F6CC51A}" presName="textBox4d" presStyleLbl="revTx" presStyleIdx="3" presStyleCnt="4" custScaleX="172666" custScaleY="63689" custLinFactNeighborX="17097" custLinFactNeighborY="9012">
        <dgm:presLayoutVars>
          <dgm:bulletEnabled val="1"/>
        </dgm:presLayoutVars>
      </dgm:prSet>
      <dgm:spPr/>
    </dgm:pt>
  </dgm:ptLst>
  <dgm:cxnLst>
    <dgm:cxn modelId="{4DE7001F-224F-47AE-8639-ED55B0694FE7}" type="presOf" srcId="{39DCBD85-7665-4AE7-A40F-140682137EE8}" destId="{DB42278F-6669-48E5-BCF1-AFC3018215E3}" srcOrd="0" destOrd="0" presId="urn:microsoft.com/office/officeart/2005/8/layout/arrow2"/>
    <dgm:cxn modelId="{07E73E35-DD51-4054-A1A1-FC084B3CEF86}" type="presOf" srcId="{54FAC7A1-DFB0-4BB0-A5C4-C7206A11656D}" destId="{2836E66B-CA9B-4C34-8724-830F2E464B24}" srcOrd="0" destOrd="0" presId="urn:microsoft.com/office/officeart/2005/8/layout/arrow2"/>
    <dgm:cxn modelId="{0ADF423D-59C4-4D47-9556-ACB531FA6933}" type="presOf" srcId="{F3AC28AA-84FA-4652-9F1A-14166C9D4267}" destId="{3FF3AD14-5602-4F8B-9330-FAA5EF6DA135}" srcOrd="0" destOrd="0" presId="urn:microsoft.com/office/officeart/2005/8/layout/arrow2"/>
    <dgm:cxn modelId="{2B78FD7B-EEB9-4CD2-B9B2-55005D852079}" srcId="{117C48AE-442B-4139-9AD0-76D7F0BE10D5}" destId="{95C5FCCE-6C29-4528-B796-806B4F6CC51A}" srcOrd="3" destOrd="0" parTransId="{2D59779F-67F6-4ADD-B15F-396408E0F464}" sibTransId="{BD98CB16-15A3-4920-84E1-6E81B2D826FA}"/>
    <dgm:cxn modelId="{4E6626B4-5ECC-4273-8002-B2FCEFF18120}" type="presOf" srcId="{95C5FCCE-6C29-4528-B796-806B4F6CC51A}" destId="{F5A9D6C5-E03B-4A08-8A69-36C4B65346B9}" srcOrd="0" destOrd="0" presId="urn:microsoft.com/office/officeart/2005/8/layout/arrow2"/>
    <dgm:cxn modelId="{005AB0CE-ED7C-4D03-A0B5-1077C30BF1AB}" srcId="{117C48AE-442B-4139-9AD0-76D7F0BE10D5}" destId="{F3AC28AA-84FA-4652-9F1A-14166C9D4267}" srcOrd="1" destOrd="0" parTransId="{3004E718-EF8B-414C-9161-5ED4BACFDEF7}" sibTransId="{36987578-C74E-4409-BE45-E9AB57DD0454}"/>
    <dgm:cxn modelId="{3087FAD9-E74F-47B7-ACF4-0C9AB6845D3B}" type="presOf" srcId="{117C48AE-442B-4139-9AD0-76D7F0BE10D5}" destId="{0C01BA3E-9FBE-4673-87BB-0587E9ED8A0F}" srcOrd="0" destOrd="0" presId="urn:microsoft.com/office/officeart/2005/8/layout/arrow2"/>
    <dgm:cxn modelId="{AE7469E9-0689-4A22-93F5-A283C9251D0E}" srcId="{117C48AE-442B-4139-9AD0-76D7F0BE10D5}" destId="{54FAC7A1-DFB0-4BB0-A5C4-C7206A11656D}" srcOrd="0" destOrd="0" parTransId="{D19613E1-3022-4551-BE7B-99F563D6F988}" sibTransId="{84CEBBBC-892B-4AB8-BEF9-5848873D329D}"/>
    <dgm:cxn modelId="{FFF943EB-4564-4674-AF1C-AF1D4642FB75}" srcId="{117C48AE-442B-4139-9AD0-76D7F0BE10D5}" destId="{39DCBD85-7665-4AE7-A40F-140682137EE8}" srcOrd="2" destOrd="0" parTransId="{C0968259-C131-4C88-A66B-1C99D900A076}" sibTransId="{5D00C1D0-B9D0-4429-8751-6ACBBFD0BCF7}"/>
    <dgm:cxn modelId="{7FC532B9-2287-4AA0-AF29-2042C5EF8235}" type="presParOf" srcId="{0C01BA3E-9FBE-4673-87BB-0587E9ED8A0F}" destId="{A29D49E7-6C99-4C8C-BFC1-6BD1F62985CA}" srcOrd="0" destOrd="0" presId="urn:microsoft.com/office/officeart/2005/8/layout/arrow2"/>
    <dgm:cxn modelId="{56A72D30-FBF0-47A4-B952-3052CB291A2F}" type="presParOf" srcId="{0C01BA3E-9FBE-4673-87BB-0587E9ED8A0F}" destId="{AEFC3389-71EA-44FB-AD42-97C48D874344}" srcOrd="1" destOrd="0" presId="urn:microsoft.com/office/officeart/2005/8/layout/arrow2"/>
    <dgm:cxn modelId="{B942F82F-0CC1-4459-ABA0-DE58B34D0F15}" type="presParOf" srcId="{AEFC3389-71EA-44FB-AD42-97C48D874344}" destId="{37B63333-F947-41B0-A9E6-F9319AB10D39}" srcOrd="0" destOrd="0" presId="urn:microsoft.com/office/officeart/2005/8/layout/arrow2"/>
    <dgm:cxn modelId="{4F18567E-D491-477E-8A21-A30C289AAB61}" type="presParOf" srcId="{AEFC3389-71EA-44FB-AD42-97C48D874344}" destId="{2836E66B-CA9B-4C34-8724-830F2E464B24}" srcOrd="1" destOrd="0" presId="urn:microsoft.com/office/officeart/2005/8/layout/arrow2"/>
    <dgm:cxn modelId="{297BAF4D-6CA0-4B67-97B1-97949D0BC253}" type="presParOf" srcId="{AEFC3389-71EA-44FB-AD42-97C48D874344}" destId="{7C90A7AE-F7AF-49B3-BF90-67B7C689EF67}" srcOrd="2" destOrd="0" presId="urn:microsoft.com/office/officeart/2005/8/layout/arrow2"/>
    <dgm:cxn modelId="{36BCDED4-25DE-4E4E-9D1B-141FB299C17F}" type="presParOf" srcId="{AEFC3389-71EA-44FB-AD42-97C48D874344}" destId="{3FF3AD14-5602-4F8B-9330-FAA5EF6DA135}" srcOrd="3" destOrd="0" presId="urn:microsoft.com/office/officeart/2005/8/layout/arrow2"/>
    <dgm:cxn modelId="{B474EDA6-5FEF-4E7F-8070-3242385BC478}" type="presParOf" srcId="{AEFC3389-71EA-44FB-AD42-97C48D874344}" destId="{DE6D6843-6611-49C9-AB53-A5E2BC352BB5}" srcOrd="4" destOrd="0" presId="urn:microsoft.com/office/officeart/2005/8/layout/arrow2"/>
    <dgm:cxn modelId="{E18317D8-DA40-4903-BBEF-03CE823278FA}" type="presParOf" srcId="{AEFC3389-71EA-44FB-AD42-97C48D874344}" destId="{DB42278F-6669-48E5-BCF1-AFC3018215E3}" srcOrd="5" destOrd="0" presId="urn:microsoft.com/office/officeart/2005/8/layout/arrow2"/>
    <dgm:cxn modelId="{82E03F46-9738-4C95-9F83-359FDC4D4181}" type="presParOf" srcId="{AEFC3389-71EA-44FB-AD42-97C48D874344}" destId="{1EE261FC-4AC0-42E2-97F9-80706C16669E}" srcOrd="6" destOrd="0" presId="urn:microsoft.com/office/officeart/2005/8/layout/arrow2"/>
    <dgm:cxn modelId="{4260F730-50B8-4759-9D18-245487E3C62C}" type="presParOf" srcId="{AEFC3389-71EA-44FB-AD42-97C48D874344}" destId="{F5A9D6C5-E03B-4A08-8A69-36C4B65346B9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D8DD717-56D3-497D-807C-B3564EF9BA24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F6AE35A4-BFC1-427F-A376-B33E37665168}">
      <dgm:prSet/>
      <dgm:spPr/>
      <dgm:t>
        <a:bodyPr/>
        <a:lstStyle/>
        <a:p>
          <a:pPr>
            <a:defRPr b="1"/>
          </a:pPr>
          <a:r>
            <a:rPr lang="es-MX" dirty="0"/>
            <a:t>En el Bienestar de los seres vivos por :</a:t>
          </a:r>
          <a:endParaRPr lang="en-US" dirty="0"/>
        </a:p>
      </dgm:t>
    </dgm:pt>
    <dgm:pt modelId="{B9F99C63-909A-49C8-BFB8-9D93F7E9C9DA}" type="parTrans" cxnId="{E29B95CA-E1E2-4EE8-B1AA-BB1BC0045B79}">
      <dgm:prSet/>
      <dgm:spPr/>
      <dgm:t>
        <a:bodyPr/>
        <a:lstStyle/>
        <a:p>
          <a:endParaRPr lang="en-US" sz="3200"/>
        </a:p>
      </dgm:t>
    </dgm:pt>
    <dgm:pt modelId="{185E2095-B4C4-4D91-83D7-591E721779F0}" type="sibTrans" cxnId="{E29B95CA-E1E2-4EE8-B1AA-BB1BC0045B79}">
      <dgm:prSet/>
      <dgm:spPr/>
      <dgm:t>
        <a:bodyPr/>
        <a:lstStyle/>
        <a:p>
          <a:endParaRPr lang="en-US"/>
        </a:p>
      </dgm:t>
    </dgm:pt>
    <dgm:pt modelId="{DE394C62-4DEE-4C29-8137-E023242D990E}">
      <dgm:prSet/>
      <dgm:spPr/>
      <dgm:t>
        <a:bodyPr/>
        <a:lstStyle/>
        <a:p>
          <a:r>
            <a:rPr lang="es-MX"/>
            <a:t>Contactos externos</a:t>
          </a:r>
          <a:endParaRPr lang="en-US"/>
        </a:p>
      </dgm:t>
    </dgm:pt>
    <dgm:pt modelId="{2E98F1D1-FFB1-46FE-AD83-C3F178E8391B}" type="parTrans" cxnId="{6C6B33F4-5753-46BD-A9FA-194EAAAEEA82}">
      <dgm:prSet/>
      <dgm:spPr/>
      <dgm:t>
        <a:bodyPr/>
        <a:lstStyle/>
        <a:p>
          <a:endParaRPr lang="en-US" sz="3200"/>
        </a:p>
      </dgm:t>
    </dgm:pt>
    <dgm:pt modelId="{5CB07375-F9DB-43C1-AE03-7F87C389BF6F}" type="sibTrans" cxnId="{6C6B33F4-5753-46BD-A9FA-194EAAAEEA82}">
      <dgm:prSet/>
      <dgm:spPr/>
      <dgm:t>
        <a:bodyPr/>
        <a:lstStyle/>
        <a:p>
          <a:endParaRPr lang="en-US"/>
        </a:p>
      </dgm:t>
    </dgm:pt>
    <dgm:pt modelId="{03C174D6-CA5A-46F0-88A6-A07FB6862065}">
      <dgm:prSet/>
      <dgm:spPr/>
      <dgm:t>
        <a:bodyPr/>
        <a:lstStyle/>
        <a:p>
          <a:r>
            <a:rPr lang="es-MX"/>
            <a:t>Introducción de organismos por:</a:t>
          </a:r>
          <a:endParaRPr lang="en-US"/>
        </a:p>
      </dgm:t>
    </dgm:pt>
    <dgm:pt modelId="{2011C941-9E9A-4D78-A99A-64631FC147FE}" type="parTrans" cxnId="{D58A65FF-9541-492A-92C7-0A7D96FFEBC4}">
      <dgm:prSet/>
      <dgm:spPr/>
      <dgm:t>
        <a:bodyPr/>
        <a:lstStyle/>
        <a:p>
          <a:endParaRPr lang="en-US" sz="3200"/>
        </a:p>
      </dgm:t>
    </dgm:pt>
    <dgm:pt modelId="{B51EAA05-9F68-4267-954C-FE1655322DA4}" type="sibTrans" cxnId="{D58A65FF-9541-492A-92C7-0A7D96FFEBC4}">
      <dgm:prSet/>
      <dgm:spPr/>
      <dgm:t>
        <a:bodyPr/>
        <a:lstStyle/>
        <a:p>
          <a:endParaRPr lang="en-US"/>
        </a:p>
      </dgm:t>
    </dgm:pt>
    <dgm:pt modelId="{FE1DA368-2B0B-4F15-812D-02FC482BBCD6}">
      <dgm:prSet/>
      <dgm:spPr/>
      <dgm:t>
        <a:bodyPr/>
        <a:lstStyle/>
        <a:p>
          <a:r>
            <a:rPr lang="es-MX"/>
            <a:t>Inhalación</a:t>
          </a:r>
          <a:endParaRPr lang="en-US"/>
        </a:p>
      </dgm:t>
    </dgm:pt>
    <dgm:pt modelId="{E00388F1-E226-4FE5-A513-CC02DB0945BB}" type="parTrans" cxnId="{1EEE33BB-D4E8-4CE2-B73A-901A5C9E0F60}">
      <dgm:prSet/>
      <dgm:spPr/>
      <dgm:t>
        <a:bodyPr/>
        <a:lstStyle/>
        <a:p>
          <a:endParaRPr lang="en-US" sz="3200"/>
        </a:p>
      </dgm:t>
    </dgm:pt>
    <dgm:pt modelId="{898742D8-653D-4B63-8A8B-FBB713E044ED}" type="sibTrans" cxnId="{1EEE33BB-D4E8-4CE2-B73A-901A5C9E0F60}">
      <dgm:prSet/>
      <dgm:spPr/>
      <dgm:t>
        <a:bodyPr/>
        <a:lstStyle/>
        <a:p>
          <a:endParaRPr lang="en-US"/>
        </a:p>
      </dgm:t>
    </dgm:pt>
    <dgm:pt modelId="{F5AE6D09-2D9F-441D-9156-C2A6618308A2}">
      <dgm:prSet/>
      <dgm:spPr/>
      <dgm:t>
        <a:bodyPr/>
        <a:lstStyle/>
        <a:p>
          <a:r>
            <a:rPr lang="es-MX"/>
            <a:t>Absorción o ingesta </a:t>
          </a:r>
          <a:endParaRPr lang="en-US"/>
        </a:p>
      </dgm:t>
    </dgm:pt>
    <dgm:pt modelId="{42D77F3A-AB1F-4051-8802-831DD881C446}" type="parTrans" cxnId="{1C25A75C-CC83-4162-A1BE-5B609574582D}">
      <dgm:prSet/>
      <dgm:spPr/>
      <dgm:t>
        <a:bodyPr/>
        <a:lstStyle/>
        <a:p>
          <a:endParaRPr lang="en-US" sz="3200"/>
        </a:p>
      </dgm:t>
    </dgm:pt>
    <dgm:pt modelId="{4D94220E-0EBB-42F2-9250-B9665D2ED98F}" type="sibTrans" cxnId="{1C25A75C-CC83-4162-A1BE-5B609574582D}">
      <dgm:prSet/>
      <dgm:spPr/>
      <dgm:t>
        <a:bodyPr/>
        <a:lstStyle/>
        <a:p>
          <a:endParaRPr lang="en-US"/>
        </a:p>
      </dgm:t>
    </dgm:pt>
    <dgm:pt modelId="{E5757755-3BA9-4F63-895E-DB7F06D7AA3B}">
      <dgm:prSet/>
      <dgm:spPr/>
      <dgm:t>
        <a:bodyPr/>
        <a:lstStyle/>
        <a:p>
          <a:r>
            <a:rPr lang="es-MX"/>
            <a:t>Exposición           </a:t>
          </a:r>
          <a:endParaRPr lang="en-US"/>
        </a:p>
      </dgm:t>
    </dgm:pt>
    <dgm:pt modelId="{FC00AF9D-79FD-41D6-AD55-9F9FACE5A3C6}" type="parTrans" cxnId="{D656FB95-4951-48C5-9083-2BC39FD5DE92}">
      <dgm:prSet/>
      <dgm:spPr/>
      <dgm:t>
        <a:bodyPr/>
        <a:lstStyle/>
        <a:p>
          <a:endParaRPr lang="en-US" sz="3200"/>
        </a:p>
      </dgm:t>
    </dgm:pt>
    <dgm:pt modelId="{91AE56C2-64A5-49A1-84DF-58C0FB1745ED}" type="sibTrans" cxnId="{D656FB95-4951-48C5-9083-2BC39FD5DE92}">
      <dgm:prSet/>
      <dgm:spPr/>
      <dgm:t>
        <a:bodyPr/>
        <a:lstStyle/>
        <a:p>
          <a:endParaRPr lang="en-US"/>
        </a:p>
      </dgm:t>
    </dgm:pt>
    <dgm:pt modelId="{74F0509C-718F-45E1-86E5-036E0694DA68}" type="pres">
      <dgm:prSet presAssocID="{3D8DD717-56D3-497D-807C-B3564EF9BA24}" presName="root" presStyleCnt="0">
        <dgm:presLayoutVars>
          <dgm:dir/>
          <dgm:resizeHandles val="exact"/>
        </dgm:presLayoutVars>
      </dgm:prSet>
      <dgm:spPr/>
    </dgm:pt>
    <dgm:pt modelId="{C829725B-6CB5-400E-A315-90943C54254F}" type="pres">
      <dgm:prSet presAssocID="{F6AE35A4-BFC1-427F-A376-B33E37665168}" presName="compNode" presStyleCnt="0"/>
      <dgm:spPr/>
    </dgm:pt>
    <dgm:pt modelId="{C5A9FDAD-6AFE-450E-9D7B-790341757338}" type="pres">
      <dgm:prSet presAssocID="{F6AE35A4-BFC1-427F-A376-B33E37665168}" presName="icon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niversal Access"/>
        </a:ext>
      </dgm:extLst>
    </dgm:pt>
    <dgm:pt modelId="{8AF3C59E-A5F3-4ACF-BD4A-C22579A999CF}" type="pres">
      <dgm:prSet presAssocID="{F6AE35A4-BFC1-427F-A376-B33E37665168}" presName="iconSpace" presStyleCnt="0"/>
      <dgm:spPr/>
    </dgm:pt>
    <dgm:pt modelId="{8748814B-3A79-46ED-BAE8-73D86573D183}" type="pres">
      <dgm:prSet presAssocID="{F6AE35A4-BFC1-427F-A376-B33E37665168}" presName="parTx" presStyleLbl="revTx" presStyleIdx="0" presStyleCnt="2" custLinFactNeighborX="-3156" custLinFactNeighborY="-52101">
        <dgm:presLayoutVars>
          <dgm:chMax val="0"/>
          <dgm:chPref val="0"/>
        </dgm:presLayoutVars>
      </dgm:prSet>
      <dgm:spPr/>
    </dgm:pt>
    <dgm:pt modelId="{D3B5D8F4-FBA9-4329-80C1-E436C271D242}" type="pres">
      <dgm:prSet presAssocID="{F6AE35A4-BFC1-427F-A376-B33E37665168}" presName="txSpace" presStyleCnt="0"/>
      <dgm:spPr/>
    </dgm:pt>
    <dgm:pt modelId="{ED8D565D-CDD3-4DA4-B1EE-0656185AFFB0}" type="pres">
      <dgm:prSet presAssocID="{F6AE35A4-BFC1-427F-A376-B33E37665168}" presName="desTx" presStyleLbl="revTx" presStyleIdx="1" presStyleCnt="2">
        <dgm:presLayoutVars/>
      </dgm:prSet>
      <dgm:spPr/>
    </dgm:pt>
  </dgm:ptLst>
  <dgm:cxnLst>
    <dgm:cxn modelId="{B9EC3025-032D-4517-A678-4F7BD850AA9A}" type="presOf" srcId="{E5757755-3BA9-4F63-895E-DB7F06D7AA3B}" destId="{ED8D565D-CDD3-4DA4-B1EE-0656185AFFB0}" srcOrd="0" destOrd="4" presId="urn:microsoft.com/office/officeart/2018/5/layout/CenteredIconLabelDescriptionList"/>
    <dgm:cxn modelId="{1C25A75C-CC83-4162-A1BE-5B609574582D}" srcId="{03C174D6-CA5A-46F0-88A6-A07FB6862065}" destId="{F5AE6D09-2D9F-441D-9156-C2A6618308A2}" srcOrd="1" destOrd="0" parTransId="{42D77F3A-AB1F-4051-8802-831DD881C446}" sibTransId="{4D94220E-0EBB-42F2-9250-B9665D2ED98F}"/>
    <dgm:cxn modelId="{530C6047-AB6A-4EBC-82E9-65E924E654AA}" type="presOf" srcId="{03C174D6-CA5A-46F0-88A6-A07FB6862065}" destId="{ED8D565D-CDD3-4DA4-B1EE-0656185AFFB0}" srcOrd="0" destOrd="1" presId="urn:microsoft.com/office/officeart/2018/5/layout/CenteredIconLabelDescriptionList"/>
    <dgm:cxn modelId="{E11BC355-AFDA-4F8D-A3FC-9C24B8201A35}" type="presOf" srcId="{F6AE35A4-BFC1-427F-A376-B33E37665168}" destId="{8748814B-3A79-46ED-BAE8-73D86573D183}" srcOrd="0" destOrd="0" presId="urn:microsoft.com/office/officeart/2018/5/layout/CenteredIconLabelDescriptionList"/>
    <dgm:cxn modelId="{D656FB95-4951-48C5-9083-2BC39FD5DE92}" srcId="{03C174D6-CA5A-46F0-88A6-A07FB6862065}" destId="{E5757755-3BA9-4F63-895E-DB7F06D7AA3B}" srcOrd="2" destOrd="0" parTransId="{FC00AF9D-79FD-41D6-AD55-9F9FACE5A3C6}" sibTransId="{91AE56C2-64A5-49A1-84DF-58C0FB1745ED}"/>
    <dgm:cxn modelId="{C335A2AC-EF48-4DBD-AE4F-1E169079C6A6}" type="presOf" srcId="{F5AE6D09-2D9F-441D-9156-C2A6618308A2}" destId="{ED8D565D-CDD3-4DA4-B1EE-0656185AFFB0}" srcOrd="0" destOrd="3" presId="urn:microsoft.com/office/officeart/2018/5/layout/CenteredIconLabelDescriptionList"/>
    <dgm:cxn modelId="{1EEE33BB-D4E8-4CE2-B73A-901A5C9E0F60}" srcId="{03C174D6-CA5A-46F0-88A6-A07FB6862065}" destId="{FE1DA368-2B0B-4F15-812D-02FC482BBCD6}" srcOrd="0" destOrd="0" parTransId="{E00388F1-E226-4FE5-A513-CC02DB0945BB}" sibTransId="{898742D8-653D-4B63-8A8B-FBB713E044ED}"/>
    <dgm:cxn modelId="{E29B95CA-E1E2-4EE8-B1AA-BB1BC0045B79}" srcId="{3D8DD717-56D3-497D-807C-B3564EF9BA24}" destId="{F6AE35A4-BFC1-427F-A376-B33E37665168}" srcOrd="0" destOrd="0" parTransId="{B9F99C63-909A-49C8-BFB8-9D93F7E9C9DA}" sibTransId="{185E2095-B4C4-4D91-83D7-591E721779F0}"/>
    <dgm:cxn modelId="{24A516CB-5407-457F-807A-72B49A7CCBED}" type="presOf" srcId="{DE394C62-4DEE-4C29-8137-E023242D990E}" destId="{ED8D565D-CDD3-4DA4-B1EE-0656185AFFB0}" srcOrd="0" destOrd="0" presId="urn:microsoft.com/office/officeart/2018/5/layout/CenteredIconLabelDescriptionList"/>
    <dgm:cxn modelId="{1A4B45DC-DEEC-4A2B-8E1E-A8F40091B88A}" type="presOf" srcId="{3D8DD717-56D3-497D-807C-B3564EF9BA24}" destId="{74F0509C-718F-45E1-86E5-036E0694DA68}" srcOrd="0" destOrd="0" presId="urn:microsoft.com/office/officeart/2018/5/layout/CenteredIconLabelDescriptionList"/>
    <dgm:cxn modelId="{6C6B33F4-5753-46BD-A9FA-194EAAAEEA82}" srcId="{F6AE35A4-BFC1-427F-A376-B33E37665168}" destId="{DE394C62-4DEE-4C29-8137-E023242D990E}" srcOrd="0" destOrd="0" parTransId="{2E98F1D1-FFB1-46FE-AD83-C3F178E8391B}" sibTransId="{5CB07375-F9DB-43C1-AE03-7F87C389BF6F}"/>
    <dgm:cxn modelId="{1EBEB9F8-9379-4D60-8074-04F769019E53}" type="presOf" srcId="{FE1DA368-2B0B-4F15-812D-02FC482BBCD6}" destId="{ED8D565D-CDD3-4DA4-B1EE-0656185AFFB0}" srcOrd="0" destOrd="2" presId="urn:microsoft.com/office/officeart/2018/5/layout/CenteredIconLabelDescriptionList"/>
    <dgm:cxn modelId="{D58A65FF-9541-492A-92C7-0A7D96FFEBC4}" srcId="{F6AE35A4-BFC1-427F-A376-B33E37665168}" destId="{03C174D6-CA5A-46F0-88A6-A07FB6862065}" srcOrd="1" destOrd="0" parTransId="{2011C941-9E9A-4D78-A99A-64631FC147FE}" sibTransId="{B51EAA05-9F68-4267-954C-FE1655322DA4}"/>
    <dgm:cxn modelId="{16B8CA87-A79A-44E5-BD9E-BF649516EF70}" type="presParOf" srcId="{74F0509C-718F-45E1-86E5-036E0694DA68}" destId="{C829725B-6CB5-400E-A315-90943C54254F}" srcOrd="0" destOrd="0" presId="urn:microsoft.com/office/officeart/2018/5/layout/CenteredIconLabelDescriptionList"/>
    <dgm:cxn modelId="{3BEA259B-EB77-46C4-9D8F-316C36787A43}" type="presParOf" srcId="{C829725B-6CB5-400E-A315-90943C54254F}" destId="{C5A9FDAD-6AFE-450E-9D7B-790341757338}" srcOrd="0" destOrd="0" presId="urn:microsoft.com/office/officeart/2018/5/layout/CenteredIconLabelDescriptionList"/>
    <dgm:cxn modelId="{F75ADE20-E4C9-4D47-A588-6BB48C39EEDC}" type="presParOf" srcId="{C829725B-6CB5-400E-A315-90943C54254F}" destId="{8AF3C59E-A5F3-4ACF-BD4A-C22579A999CF}" srcOrd="1" destOrd="0" presId="urn:microsoft.com/office/officeart/2018/5/layout/CenteredIconLabelDescriptionList"/>
    <dgm:cxn modelId="{A0F3C6B7-748D-4BE2-B11C-A3E74C9ACAF2}" type="presParOf" srcId="{C829725B-6CB5-400E-A315-90943C54254F}" destId="{8748814B-3A79-46ED-BAE8-73D86573D183}" srcOrd="2" destOrd="0" presId="urn:microsoft.com/office/officeart/2018/5/layout/CenteredIconLabelDescriptionList"/>
    <dgm:cxn modelId="{1A8F60A8-1B67-4C02-8555-E47ED2E4F433}" type="presParOf" srcId="{C829725B-6CB5-400E-A315-90943C54254F}" destId="{D3B5D8F4-FBA9-4329-80C1-E436C271D242}" srcOrd="3" destOrd="0" presId="urn:microsoft.com/office/officeart/2018/5/layout/CenteredIconLabelDescriptionList"/>
    <dgm:cxn modelId="{F00D27CA-AD74-44E5-B6ED-BB1EFF91F9E3}" type="presParOf" srcId="{C829725B-6CB5-400E-A315-90943C54254F}" destId="{ED8D565D-CDD3-4DA4-B1EE-0656185AFFB0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93ABDE-E4F9-45A1-BD96-CC9BCCF5D9F4}">
      <dsp:nvSpPr>
        <dsp:cNvPr id="0" name=""/>
        <dsp:cNvSpPr/>
      </dsp:nvSpPr>
      <dsp:spPr>
        <a:xfrm>
          <a:off x="2764300" y="1992809"/>
          <a:ext cx="3078690" cy="1415014"/>
        </a:xfrm>
        <a:prstGeom prst="ellipse">
          <a:avLst/>
        </a:prstGeom>
        <a:solidFill>
          <a:srgbClr val="FFFF00"/>
        </a:solid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Tipos de contaminantes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(C)</a:t>
          </a:r>
        </a:p>
      </dsp:txBody>
      <dsp:txXfrm>
        <a:off x="3215164" y="2200033"/>
        <a:ext cx="2176962" cy="1000566"/>
      </dsp:txXfrm>
    </dsp:sp>
    <dsp:sp modelId="{4BB4EFFF-F3D6-4B0B-A4B9-90065857A821}">
      <dsp:nvSpPr>
        <dsp:cNvPr id="0" name=""/>
        <dsp:cNvSpPr/>
      </dsp:nvSpPr>
      <dsp:spPr>
        <a:xfrm rot="16200000">
          <a:off x="4133981" y="1427422"/>
          <a:ext cx="339326" cy="509741"/>
        </a:xfrm>
        <a:prstGeom prst="rightArrow">
          <a:avLst>
            <a:gd name="adj1" fmla="val 6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2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84880" y="1580269"/>
        <a:ext cx="237528" cy="305845"/>
      </dsp:txXfrm>
    </dsp:sp>
    <dsp:sp modelId="{73049A59-3ACB-4A74-919F-F702CABD5046}">
      <dsp:nvSpPr>
        <dsp:cNvPr id="0" name=""/>
        <dsp:cNvSpPr/>
      </dsp:nvSpPr>
      <dsp:spPr>
        <a:xfrm>
          <a:off x="3332806" y="3254"/>
          <a:ext cx="1941678" cy="1349315"/>
        </a:xfrm>
        <a:prstGeom prst="ellipse">
          <a:avLst/>
        </a:prstGeom>
        <a:solidFill>
          <a:schemeClr val="bg2"/>
        </a:solidFill>
        <a:ln>
          <a:solidFill>
            <a:schemeClr val="bg1"/>
          </a:solidFill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C. del aire</a:t>
          </a:r>
        </a:p>
      </dsp:txBody>
      <dsp:txXfrm>
        <a:off x="3617158" y="200857"/>
        <a:ext cx="1372974" cy="954109"/>
      </dsp:txXfrm>
    </dsp:sp>
    <dsp:sp modelId="{916F7E68-1B77-486C-A294-7A4BF4CA6FDD}">
      <dsp:nvSpPr>
        <dsp:cNvPr id="0" name=""/>
        <dsp:cNvSpPr/>
      </dsp:nvSpPr>
      <dsp:spPr>
        <a:xfrm rot="19821039">
          <a:off x="5335184" y="1796118"/>
          <a:ext cx="218390" cy="509741"/>
        </a:xfrm>
        <a:prstGeom prst="rightArrow">
          <a:avLst>
            <a:gd name="adj1" fmla="val 6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3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39473" y="1914271"/>
        <a:ext cx="152873" cy="305845"/>
      </dsp:txXfrm>
    </dsp:sp>
    <dsp:sp modelId="{C48079E6-2A58-462B-8ED2-1C0F0D176BD1}">
      <dsp:nvSpPr>
        <dsp:cNvPr id="0" name=""/>
        <dsp:cNvSpPr/>
      </dsp:nvSpPr>
      <dsp:spPr>
        <a:xfrm>
          <a:off x="5274475" y="792086"/>
          <a:ext cx="2392605" cy="1349315"/>
        </a:xfrm>
        <a:prstGeom prst="ellipse">
          <a:avLst/>
        </a:prstGeom>
        <a:solidFill>
          <a:schemeClr val="accent3"/>
        </a:solid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C. del suelo</a:t>
          </a:r>
        </a:p>
      </dsp:txBody>
      <dsp:txXfrm>
        <a:off x="5624864" y="989689"/>
        <a:ext cx="1691827" cy="954109"/>
      </dsp:txXfrm>
    </dsp:sp>
    <dsp:sp modelId="{6ED0C8E5-F174-48F3-A9E5-B28B42A89593}">
      <dsp:nvSpPr>
        <dsp:cNvPr id="0" name=""/>
        <dsp:cNvSpPr/>
      </dsp:nvSpPr>
      <dsp:spPr>
        <a:xfrm rot="395604">
          <a:off x="5904681" y="2645789"/>
          <a:ext cx="264461" cy="509741"/>
        </a:xfrm>
        <a:prstGeom prst="rightArrow">
          <a:avLst>
            <a:gd name="adj1" fmla="val 6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4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04943" y="2743182"/>
        <a:ext cx="185123" cy="305845"/>
      </dsp:txXfrm>
    </dsp:sp>
    <dsp:sp modelId="{533A11B1-EA7A-434C-B43F-AD1FED953E2D}">
      <dsp:nvSpPr>
        <dsp:cNvPr id="0" name=""/>
        <dsp:cNvSpPr/>
      </dsp:nvSpPr>
      <dsp:spPr>
        <a:xfrm>
          <a:off x="6275038" y="2376270"/>
          <a:ext cx="2123835" cy="1349315"/>
        </a:xfrm>
        <a:prstGeom prst="ellipse">
          <a:avLst/>
        </a:prstGeom>
        <a:solidFill>
          <a:schemeClr val="bg1">
            <a:lumMod val="85000"/>
          </a:schemeClr>
        </a:solidFill>
        <a:ln>
          <a:solidFill>
            <a:schemeClr val="bg2"/>
          </a:solidFill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C. térmica</a:t>
          </a:r>
        </a:p>
      </dsp:txBody>
      <dsp:txXfrm>
        <a:off x="6586066" y="2573873"/>
        <a:ext cx="1501779" cy="954109"/>
      </dsp:txXfrm>
    </dsp:sp>
    <dsp:sp modelId="{CBC7FB60-AE44-449E-B25E-CBBEA2CDBE9B}">
      <dsp:nvSpPr>
        <dsp:cNvPr id="0" name=""/>
        <dsp:cNvSpPr/>
      </dsp:nvSpPr>
      <dsp:spPr>
        <a:xfrm rot="12725131">
          <a:off x="2963090" y="1710788"/>
          <a:ext cx="337506" cy="509741"/>
        </a:xfrm>
        <a:prstGeom prst="rightArrow">
          <a:avLst>
            <a:gd name="adj1" fmla="val 6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5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3056609" y="1839628"/>
        <a:ext cx="236254" cy="305845"/>
      </dsp:txXfrm>
    </dsp:sp>
    <dsp:sp modelId="{301A7E37-B9BA-4B1F-B612-F01B6B592F97}">
      <dsp:nvSpPr>
        <dsp:cNvPr id="0" name=""/>
        <dsp:cNvSpPr/>
      </dsp:nvSpPr>
      <dsp:spPr>
        <a:xfrm>
          <a:off x="1162477" y="664902"/>
          <a:ext cx="1941435" cy="1349315"/>
        </a:xfrm>
        <a:prstGeom prst="ellipse">
          <a:avLst/>
        </a:prstGeom>
        <a:solidFill>
          <a:srgbClr val="00B0F0"/>
        </a:solidFill>
        <a:ln>
          <a:solidFill>
            <a:schemeClr val="accent4">
              <a:lumMod val="20000"/>
              <a:lumOff val="80000"/>
            </a:schemeClr>
          </a:solidFill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C.  del agua</a:t>
          </a:r>
        </a:p>
      </dsp:txBody>
      <dsp:txXfrm>
        <a:off x="1446794" y="862505"/>
        <a:ext cx="1372801" cy="954109"/>
      </dsp:txXfrm>
    </dsp:sp>
    <dsp:sp modelId="{90936AAB-36B5-4819-B061-D780167CBF08}">
      <dsp:nvSpPr>
        <dsp:cNvPr id="0" name=""/>
        <dsp:cNvSpPr/>
      </dsp:nvSpPr>
      <dsp:spPr>
        <a:xfrm rot="7946862">
          <a:off x="3256465" y="3369925"/>
          <a:ext cx="403204" cy="509741"/>
        </a:xfrm>
        <a:prstGeom prst="rightArrow">
          <a:avLst>
            <a:gd name="adj1" fmla="val 6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6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3357765" y="3427245"/>
        <a:ext cx="282243" cy="305845"/>
      </dsp:txXfrm>
    </dsp:sp>
    <dsp:sp modelId="{ECF0E5B8-1C87-4077-830F-408D7528F8E3}">
      <dsp:nvSpPr>
        <dsp:cNvPr id="0" name=""/>
        <dsp:cNvSpPr/>
      </dsp:nvSpPr>
      <dsp:spPr>
        <a:xfrm>
          <a:off x="1306479" y="3851036"/>
          <a:ext cx="2655155" cy="13493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>
          <a:solidFill>
            <a:srgbClr val="FFC000"/>
          </a:solidFill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 .radiactiva</a:t>
          </a:r>
        </a:p>
      </dsp:txBody>
      <dsp:txXfrm>
        <a:off x="1695317" y="4048639"/>
        <a:ext cx="1877479" cy="954109"/>
      </dsp:txXfrm>
    </dsp:sp>
    <dsp:sp modelId="{57BD90A5-606F-4145-B182-A1009E79AF5E}">
      <dsp:nvSpPr>
        <dsp:cNvPr id="0" name=""/>
        <dsp:cNvSpPr/>
      </dsp:nvSpPr>
      <dsp:spPr>
        <a:xfrm rot="10566720">
          <a:off x="2561373" y="2558576"/>
          <a:ext cx="155333" cy="509741"/>
        </a:xfrm>
        <a:prstGeom prst="rightArrow">
          <a:avLst>
            <a:gd name="adj1" fmla="val 6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2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607919" y="2658944"/>
        <a:ext cx="108733" cy="305845"/>
      </dsp:txXfrm>
    </dsp:sp>
    <dsp:sp modelId="{3C5178D0-FE09-49CD-88A0-28D4E7AED33C}">
      <dsp:nvSpPr>
        <dsp:cNvPr id="0" name=""/>
        <dsp:cNvSpPr/>
      </dsp:nvSpPr>
      <dsp:spPr>
        <a:xfrm>
          <a:off x="30016" y="2232245"/>
          <a:ext cx="2467857" cy="1349315"/>
        </a:xfrm>
        <a:prstGeom prst="ellipse">
          <a:avLst/>
        </a:prstGeom>
        <a:solidFill>
          <a:srgbClr val="FF0000"/>
        </a:solid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C. acústica</a:t>
          </a:r>
        </a:p>
      </dsp:txBody>
      <dsp:txXfrm>
        <a:off x="391425" y="2429848"/>
        <a:ext cx="1745039" cy="954109"/>
      </dsp:txXfrm>
    </dsp:sp>
    <dsp:sp modelId="{64DB87D1-0A77-4812-A8F0-42A7D137D5D1}">
      <dsp:nvSpPr>
        <dsp:cNvPr id="0" name=""/>
        <dsp:cNvSpPr/>
      </dsp:nvSpPr>
      <dsp:spPr>
        <a:xfrm rot="3437347">
          <a:off x="4738297" y="3286597"/>
          <a:ext cx="211166" cy="509741"/>
        </a:xfrm>
        <a:prstGeom prst="rightArrow">
          <a:avLst>
            <a:gd name="adj1" fmla="val 6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3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52855" y="3361893"/>
        <a:ext cx="147816" cy="305845"/>
      </dsp:txXfrm>
    </dsp:sp>
    <dsp:sp modelId="{7D1FE04E-26EE-46CF-BC3E-383FAA4C85E0}">
      <dsp:nvSpPr>
        <dsp:cNvPr id="0" name=""/>
        <dsp:cNvSpPr/>
      </dsp:nvSpPr>
      <dsp:spPr>
        <a:xfrm>
          <a:off x="4186814" y="3672413"/>
          <a:ext cx="2348942" cy="1349315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C. lumínica</a:t>
          </a:r>
        </a:p>
      </dsp:txBody>
      <dsp:txXfrm>
        <a:off x="4530809" y="3870016"/>
        <a:ext cx="1660952" cy="9541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DF003-0167-40E9-824C-6D8AA1814EC8}">
      <dsp:nvSpPr>
        <dsp:cNvPr id="0" name=""/>
        <dsp:cNvSpPr/>
      </dsp:nvSpPr>
      <dsp:spPr>
        <a:xfrm>
          <a:off x="0" y="483725"/>
          <a:ext cx="6720408" cy="2688163"/>
        </a:xfrm>
        <a:prstGeom prst="leftRightRibbon">
          <a:avLst/>
        </a:prstGeom>
        <a:blipFill rotWithShape="1">
          <a:blip xmlns:r="http://schemas.openxmlformats.org/officeDocument/2006/relationships" r:embed="rId1">
            <a:duotone>
              <a:schemeClr val="accent4">
                <a:shade val="36000"/>
                <a:satMod val="120000"/>
              </a:schemeClr>
              <a:schemeClr val="accent4">
                <a:tint val="40000"/>
              </a:schemeClr>
            </a:duotone>
          </a:blip>
          <a:tile tx="0" ty="0" sx="60000" sy="59000" flip="none" algn="tl"/>
        </a:blipFill>
        <a:ln w="6350" cap="flat" cmpd="sng" algn="ctr">
          <a:solidFill>
            <a:schemeClr val="accent4"/>
          </a:solidFill>
          <a:prstDash val="solid"/>
        </a:ln>
        <a:effectLst>
          <a:softEdge rad="12700"/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</dsp:sp>
    <dsp:sp modelId="{B8E9B7EF-F4B2-4839-8216-FEA2B886C5E2}">
      <dsp:nvSpPr>
        <dsp:cNvPr id="0" name=""/>
        <dsp:cNvSpPr/>
      </dsp:nvSpPr>
      <dsp:spPr>
        <a:xfrm>
          <a:off x="806448" y="1158346"/>
          <a:ext cx="2217734" cy="1317199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8900" rIns="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Contaminación</a:t>
          </a:r>
        </a:p>
      </dsp:txBody>
      <dsp:txXfrm>
        <a:off x="806448" y="1158346"/>
        <a:ext cx="2217734" cy="1317199"/>
      </dsp:txXfrm>
    </dsp:sp>
    <dsp:sp modelId="{6E1E5F8B-2CBF-4243-A402-2486FFEC5B1F}">
      <dsp:nvSpPr>
        <dsp:cNvPr id="0" name=""/>
        <dsp:cNvSpPr/>
      </dsp:nvSpPr>
      <dsp:spPr>
        <a:xfrm>
          <a:off x="3360204" y="1588453"/>
          <a:ext cx="2620959" cy="1317199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8900" rIns="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Deterioro</a:t>
          </a:r>
        </a:p>
      </dsp:txBody>
      <dsp:txXfrm>
        <a:off x="3360204" y="1588453"/>
        <a:ext cx="2620959" cy="13171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4165CA-B45D-4C21-9083-AE004F7D9FDD}">
      <dsp:nvSpPr>
        <dsp:cNvPr id="0" name=""/>
        <dsp:cNvSpPr/>
      </dsp:nvSpPr>
      <dsp:spPr>
        <a:xfrm>
          <a:off x="0" y="494"/>
          <a:ext cx="10058399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5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1270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1D4C36-BF39-447E-B852-F74E5B00D827}">
      <dsp:nvSpPr>
        <dsp:cNvPr id="0" name=""/>
        <dsp:cNvSpPr/>
      </dsp:nvSpPr>
      <dsp:spPr>
        <a:xfrm>
          <a:off x="0" y="494"/>
          <a:ext cx="10058399" cy="809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900" kern="1200">
              <a:latin typeface="Arial" panose="020B0604020202020204" pitchFamily="34" charset="0"/>
              <a:cs typeface="Arial" panose="020B0604020202020204" pitchFamily="34" charset="0"/>
            </a:rPr>
            <a:t>Automóviles</a:t>
          </a:r>
        </a:p>
      </dsp:txBody>
      <dsp:txXfrm>
        <a:off x="0" y="494"/>
        <a:ext cx="10058399" cy="809960"/>
      </dsp:txXfrm>
    </dsp:sp>
    <dsp:sp modelId="{AC8E0989-A664-44C5-8193-84C2624A81DB}">
      <dsp:nvSpPr>
        <dsp:cNvPr id="0" name=""/>
        <dsp:cNvSpPr/>
      </dsp:nvSpPr>
      <dsp:spPr>
        <a:xfrm>
          <a:off x="0" y="810455"/>
          <a:ext cx="10058399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5330780"/>
                <a:satOff val="3030"/>
                <a:lumOff val="-2500"/>
                <a:alphaOff val="0"/>
                <a:shade val="36000"/>
                <a:satMod val="120000"/>
              </a:schemeClr>
              <a:schemeClr val="accent5">
                <a:hueOff val="-5330780"/>
                <a:satOff val="3030"/>
                <a:lumOff val="-2500"/>
                <a:alphaOff val="0"/>
                <a:tint val="40000"/>
              </a:schemeClr>
            </a:duotone>
          </a:blip>
          <a:tile tx="0" ty="0" sx="60000" sy="59000" flip="none" algn="tl"/>
        </a:blipFill>
        <a:ln w="6350" cap="flat" cmpd="sng" algn="ctr">
          <a:solidFill>
            <a:schemeClr val="accent5">
              <a:hueOff val="-5330780"/>
              <a:satOff val="3030"/>
              <a:lumOff val="-2500"/>
              <a:alphaOff val="0"/>
            </a:schemeClr>
          </a:solidFill>
          <a:prstDash val="solid"/>
        </a:ln>
        <a:effectLst>
          <a:softEdge rad="1270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BE4D28-DC95-417E-8826-EC1C2A037A74}">
      <dsp:nvSpPr>
        <dsp:cNvPr id="0" name=""/>
        <dsp:cNvSpPr/>
      </dsp:nvSpPr>
      <dsp:spPr>
        <a:xfrm>
          <a:off x="0" y="810455"/>
          <a:ext cx="10058399" cy="809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900" kern="1200">
              <a:latin typeface="Arial" panose="020B0604020202020204" pitchFamily="34" charset="0"/>
              <a:cs typeface="Arial" panose="020B0604020202020204" pitchFamily="34" charset="0"/>
            </a:rPr>
            <a:t>Aviones </a:t>
          </a:r>
        </a:p>
      </dsp:txBody>
      <dsp:txXfrm>
        <a:off x="0" y="810455"/>
        <a:ext cx="10058399" cy="809960"/>
      </dsp:txXfrm>
    </dsp:sp>
    <dsp:sp modelId="{84EE82A1-DCED-4CA8-AEEB-F16A7A74A328}">
      <dsp:nvSpPr>
        <dsp:cNvPr id="0" name=""/>
        <dsp:cNvSpPr/>
      </dsp:nvSpPr>
      <dsp:spPr>
        <a:xfrm>
          <a:off x="0" y="1620415"/>
          <a:ext cx="10058399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10661560"/>
                <a:satOff val="6060"/>
                <a:lumOff val="-5000"/>
                <a:alphaOff val="0"/>
                <a:shade val="36000"/>
                <a:satMod val="120000"/>
              </a:schemeClr>
              <a:schemeClr val="accent5">
                <a:hueOff val="-10661560"/>
                <a:satOff val="6060"/>
                <a:lumOff val="-5000"/>
                <a:alphaOff val="0"/>
                <a:tint val="40000"/>
              </a:schemeClr>
            </a:duotone>
          </a:blip>
          <a:tile tx="0" ty="0" sx="60000" sy="59000" flip="none" algn="tl"/>
        </a:blipFill>
        <a:ln w="6350" cap="flat" cmpd="sng" algn="ctr">
          <a:solidFill>
            <a:schemeClr val="accent5">
              <a:hueOff val="-10661560"/>
              <a:satOff val="6060"/>
              <a:lumOff val="-5000"/>
              <a:alphaOff val="0"/>
            </a:schemeClr>
          </a:solidFill>
          <a:prstDash val="solid"/>
        </a:ln>
        <a:effectLst>
          <a:softEdge rad="1270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36A630-8FA2-466B-A4E6-0773BB75C5B2}">
      <dsp:nvSpPr>
        <dsp:cNvPr id="0" name=""/>
        <dsp:cNvSpPr/>
      </dsp:nvSpPr>
      <dsp:spPr>
        <a:xfrm>
          <a:off x="0" y="1620415"/>
          <a:ext cx="10058399" cy="809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900" kern="1200">
              <a:latin typeface="Arial" panose="020B0604020202020204" pitchFamily="34" charset="0"/>
              <a:cs typeface="Arial" panose="020B0604020202020204" pitchFamily="34" charset="0"/>
            </a:rPr>
            <a:t>autobuses</a:t>
          </a:r>
        </a:p>
      </dsp:txBody>
      <dsp:txXfrm>
        <a:off x="0" y="1620415"/>
        <a:ext cx="10058399" cy="809960"/>
      </dsp:txXfrm>
    </dsp:sp>
    <dsp:sp modelId="{6605988F-38EC-48D8-97DC-4DDEBCB5A12A}">
      <dsp:nvSpPr>
        <dsp:cNvPr id="0" name=""/>
        <dsp:cNvSpPr/>
      </dsp:nvSpPr>
      <dsp:spPr>
        <a:xfrm>
          <a:off x="0" y="2430376"/>
          <a:ext cx="10058399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15992340"/>
                <a:satOff val="9089"/>
                <a:lumOff val="-7500"/>
                <a:alphaOff val="0"/>
                <a:shade val="36000"/>
                <a:satMod val="120000"/>
              </a:schemeClr>
              <a:schemeClr val="accent5">
                <a:hueOff val="-15992340"/>
                <a:satOff val="9089"/>
                <a:lumOff val="-7500"/>
                <a:alphaOff val="0"/>
                <a:tint val="40000"/>
              </a:schemeClr>
            </a:duotone>
          </a:blip>
          <a:tile tx="0" ty="0" sx="60000" sy="59000" flip="none" algn="tl"/>
        </a:blipFill>
        <a:ln w="6350" cap="flat" cmpd="sng" algn="ctr">
          <a:solidFill>
            <a:schemeClr val="accent5">
              <a:hueOff val="-15992340"/>
              <a:satOff val="9089"/>
              <a:lumOff val="-7500"/>
              <a:alphaOff val="0"/>
            </a:schemeClr>
          </a:solidFill>
          <a:prstDash val="solid"/>
        </a:ln>
        <a:effectLst>
          <a:softEdge rad="1270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DD4FB8-56CE-4B44-B824-FED8ADA180E3}">
      <dsp:nvSpPr>
        <dsp:cNvPr id="0" name=""/>
        <dsp:cNvSpPr/>
      </dsp:nvSpPr>
      <dsp:spPr>
        <a:xfrm>
          <a:off x="0" y="2430376"/>
          <a:ext cx="10058399" cy="809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900" kern="1200">
              <a:latin typeface="Arial" panose="020B0604020202020204" pitchFamily="34" charset="0"/>
              <a:cs typeface="Arial" panose="020B0604020202020204" pitchFamily="34" charset="0"/>
            </a:rPr>
            <a:t>Los procesos de fabricación</a:t>
          </a:r>
        </a:p>
      </dsp:txBody>
      <dsp:txXfrm>
        <a:off x="0" y="2430376"/>
        <a:ext cx="10058399" cy="809960"/>
      </dsp:txXfrm>
    </dsp:sp>
    <dsp:sp modelId="{BDA5347D-C02F-4BDA-B964-369C3E89D82F}">
      <dsp:nvSpPr>
        <dsp:cNvPr id="0" name=""/>
        <dsp:cNvSpPr/>
      </dsp:nvSpPr>
      <dsp:spPr>
        <a:xfrm>
          <a:off x="0" y="3240336"/>
          <a:ext cx="10058399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21323121"/>
                <a:satOff val="12119"/>
                <a:lumOff val="-10000"/>
                <a:alphaOff val="0"/>
                <a:shade val="36000"/>
                <a:satMod val="120000"/>
              </a:schemeClr>
              <a:schemeClr val="accent5">
                <a:hueOff val="-21323121"/>
                <a:satOff val="12119"/>
                <a:lumOff val="-10000"/>
                <a:alphaOff val="0"/>
                <a:tint val="40000"/>
              </a:schemeClr>
            </a:duotone>
          </a:blip>
          <a:tile tx="0" ty="0" sx="60000" sy="59000" flip="none" algn="tl"/>
        </a:blipFill>
        <a:ln w="6350" cap="flat" cmpd="sng" algn="ctr">
          <a:solidFill>
            <a:schemeClr val="accent5">
              <a:hueOff val="-21323121"/>
              <a:satOff val="12119"/>
              <a:lumOff val="-10000"/>
              <a:alphaOff val="0"/>
            </a:schemeClr>
          </a:solidFill>
          <a:prstDash val="solid"/>
        </a:ln>
        <a:effectLst>
          <a:softEdge rad="1270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7F6D83-87F6-42F1-8D4E-E667594D0E76}">
      <dsp:nvSpPr>
        <dsp:cNvPr id="0" name=""/>
        <dsp:cNvSpPr/>
      </dsp:nvSpPr>
      <dsp:spPr>
        <a:xfrm>
          <a:off x="0" y="3240336"/>
          <a:ext cx="10058399" cy="809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900" kern="1200">
              <a:latin typeface="Arial" panose="020B0604020202020204" pitchFamily="34" charset="0"/>
              <a:cs typeface="Arial" panose="020B0604020202020204" pitchFamily="34" charset="0"/>
            </a:rPr>
            <a:t>Quema de combustible fósiles</a:t>
          </a:r>
        </a:p>
      </dsp:txBody>
      <dsp:txXfrm>
        <a:off x="0" y="3240336"/>
        <a:ext cx="10058399" cy="8099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98A522-8E5C-459A-B8AD-1AD7B9441EE8}">
      <dsp:nvSpPr>
        <dsp:cNvPr id="0" name=""/>
        <dsp:cNvSpPr/>
      </dsp:nvSpPr>
      <dsp:spPr>
        <a:xfrm rot="4396374">
          <a:off x="1875640" y="751082"/>
          <a:ext cx="3731333" cy="2908342"/>
        </a:xfrm>
        <a:prstGeom prst="swooshArrow">
          <a:avLst>
            <a:gd name="adj1" fmla="val 16310"/>
            <a:gd name="adj2" fmla="val 31370"/>
          </a:avLst>
        </a:prstGeom>
        <a:blipFill rotWithShape="1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tile tx="0" ty="0" sx="60000" sy="59000" flip="none" algn="tl"/>
        </a:blipFill>
        <a:ln w="6350" cap="flat" cmpd="sng" algn="ctr">
          <a:solidFill>
            <a:schemeClr val="accent4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19CB6896-246C-403F-8BBF-8E5723A412F1}">
      <dsp:nvSpPr>
        <dsp:cNvPr id="0" name=""/>
        <dsp:cNvSpPr/>
      </dsp:nvSpPr>
      <dsp:spPr>
        <a:xfrm>
          <a:off x="3258895" y="1250362"/>
          <a:ext cx="252443" cy="96149"/>
        </a:xfrm>
        <a:prstGeom prst="ellipse">
          <a:avLst/>
        </a:prstGeom>
        <a:solidFill>
          <a:srgbClr val="00206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D75585-8141-4C0A-81B3-B01F07183667}">
      <dsp:nvSpPr>
        <dsp:cNvPr id="0" name=""/>
        <dsp:cNvSpPr/>
      </dsp:nvSpPr>
      <dsp:spPr>
        <a:xfrm>
          <a:off x="4040371" y="1797395"/>
          <a:ext cx="199978" cy="182198"/>
        </a:xfrm>
        <a:prstGeom prst="ellipse">
          <a:avLst/>
        </a:prstGeom>
        <a:solidFill>
          <a:srgbClr val="00206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1EE75-1FED-4B9F-8ADD-C7ED496BE9B3}">
      <dsp:nvSpPr>
        <dsp:cNvPr id="0" name=""/>
        <dsp:cNvSpPr/>
      </dsp:nvSpPr>
      <dsp:spPr>
        <a:xfrm>
          <a:off x="4509257" y="2422576"/>
          <a:ext cx="268908" cy="286684"/>
        </a:xfrm>
        <a:prstGeom prst="ellipse">
          <a:avLst/>
        </a:prstGeom>
        <a:solidFill>
          <a:srgbClr val="00206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A327F7-8215-4026-B3E8-22FBA3B3EA38}">
      <dsp:nvSpPr>
        <dsp:cNvPr id="0" name=""/>
        <dsp:cNvSpPr/>
      </dsp:nvSpPr>
      <dsp:spPr>
        <a:xfrm>
          <a:off x="316037" y="95266"/>
          <a:ext cx="2882731" cy="705681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b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Residuos domésticos</a:t>
          </a:r>
        </a:p>
      </dsp:txBody>
      <dsp:txXfrm>
        <a:off x="316037" y="95266"/>
        <a:ext cx="2882731" cy="705681"/>
      </dsp:txXfrm>
    </dsp:sp>
    <dsp:sp modelId="{122199C4-8E5E-4477-B16E-3E93CE43F4D5}">
      <dsp:nvSpPr>
        <dsp:cNvPr id="0" name=""/>
        <dsp:cNvSpPr/>
      </dsp:nvSpPr>
      <dsp:spPr>
        <a:xfrm>
          <a:off x="4326722" y="1111190"/>
          <a:ext cx="2619841" cy="705681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Residuos agrícolas</a:t>
          </a:r>
        </a:p>
      </dsp:txBody>
      <dsp:txXfrm>
        <a:off x="4326722" y="1111190"/>
        <a:ext cx="2619841" cy="705681"/>
      </dsp:txXfrm>
    </dsp:sp>
    <dsp:sp modelId="{7C169AF5-74F4-4C66-BC8C-1AE267880964}">
      <dsp:nvSpPr>
        <dsp:cNvPr id="0" name=""/>
        <dsp:cNvSpPr/>
      </dsp:nvSpPr>
      <dsp:spPr>
        <a:xfrm>
          <a:off x="628632" y="1423779"/>
          <a:ext cx="2711353" cy="705681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Residuos industriales</a:t>
          </a:r>
        </a:p>
      </dsp:txBody>
      <dsp:txXfrm>
        <a:off x="628632" y="1423779"/>
        <a:ext cx="2711353" cy="705681"/>
      </dsp:txXfrm>
    </dsp:sp>
    <dsp:sp modelId="{F5DAC117-D1F8-4288-8BBD-74A634A6B72B}">
      <dsp:nvSpPr>
        <dsp:cNvPr id="0" name=""/>
        <dsp:cNvSpPr/>
      </dsp:nvSpPr>
      <dsp:spPr>
        <a:xfrm>
          <a:off x="4916524" y="2071615"/>
          <a:ext cx="1601014" cy="705681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Plásticos</a:t>
          </a:r>
        </a:p>
      </dsp:txBody>
      <dsp:txXfrm>
        <a:off x="4916524" y="2071615"/>
        <a:ext cx="1601014" cy="705681"/>
      </dsp:txXfrm>
    </dsp:sp>
    <dsp:sp modelId="{EAE11122-7B90-450C-9A84-53C0BB021D67}">
      <dsp:nvSpPr>
        <dsp:cNvPr id="0" name=""/>
        <dsp:cNvSpPr/>
      </dsp:nvSpPr>
      <dsp:spPr>
        <a:xfrm>
          <a:off x="3259972" y="3704826"/>
          <a:ext cx="4089354" cy="705681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Contaminación por hidrocarburos</a:t>
          </a:r>
        </a:p>
      </dsp:txBody>
      <dsp:txXfrm>
        <a:off x="3259972" y="3704826"/>
        <a:ext cx="4089354" cy="7056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AB9F3D-138F-4B53-B2E6-C6D07B96D64E}">
      <dsp:nvSpPr>
        <dsp:cNvPr id="0" name=""/>
        <dsp:cNvSpPr/>
      </dsp:nvSpPr>
      <dsp:spPr>
        <a:xfrm>
          <a:off x="0" y="31772"/>
          <a:ext cx="4730451" cy="113636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/>
            <a:t>Corrientes vivas  o  quietas</a:t>
          </a:r>
          <a:endParaRPr lang="en-US" sz="2100" kern="1200"/>
        </a:p>
      </dsp:txBody>
      <dsp:txXfrm>
        <a:off x="55473" y="87245"/>
        <a:ext cx="4619505" cy="1025416"/>
      </dsp:txXfrm>
    </dsp:sp>
    <dsp:sp modelId="{ADA868A7-9104-4C36-930B-796F82EECDB2}">
      <dsp:nvSpPr>
        <dsp:cNvPr id="0" name=""/>
        <dsp:cNvSpPr/>
      </dsp:nvSpPr>
      <dsp:spPr>
        <a:xfrm>
          <a:off x="0" y="1228614"/>
          <a:ext cx="4730451" cy="113636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/>
            <a:t>Los océanos , las corrientes y  obstáculos físicos  por masas continentales, islas entre otros.</a:t>
          </a:r>
          <a:endParaRPr lang="en-US" sz="2100" kern="1200"/>
        </a:p>
      </dsp:txBody>
      <dsp:txXfrm>
        <a:off x="55473" y="1284087"/>
        <a:ext cx="4619505" cy="1025416"/>
      </dsp:txXfrm>
    </dsp:sp>
    <dsp:sp modelId="{20DEAB5C-E02E-4237-AFA4-3390209F3D95}">
      <dsp:nvSpPr>
        <dsp:cNvPr id="0" name=""/>
        <dsp:cNvSpPr/>
      </dsp:nvSpPr>
      <dsp:spPr>
        <a:xfrm>
          <a:off x="0" y="2425457"/>
          <a:ext cx="4730451" cy="113636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/>
            <a:t>La temperatura  del agua que es determinante en movimientos verticales.</a:t>
          </a:r>
          <a:endParaRPr lang="en-US" sz="2100" kern="1200"/>
        </a:p>
      </dsp:txBody>
      <dsp:txXfrm>
        <a:off x="55473" y="2480930"/>
        <a:ext cx="4619505" cy="10254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DE0393-511A-4024-8BFB-4C5C31564121}">
      <dsp:nvSpPr>
        <dsp:cNvPr id="0" name=""/>
        <dsp:cNvSpPr/>
      </dsp:nvSpPr>
      <dsp:spPr>
        <a:xfrm>
          <a:off x="581501" y="2044"/>
          <a:ext cx="2779811" cy="16678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/>
            <a:t>Componente natural que se enfoque</a:t>
          </a:r>
          <a:endParaRPr lang="en-US" sz="2200" kern="1200"/>
        </a:p>
      </dsp:txBody>
      <dsp:txXfrm>
        <a:off x="581501" y="2044"/>
        <a:ext cx="2779811" cy="1667887"/>
      </dsp:txXfrm>
    </dsp:sp>
    <dsp:sp modelId="{795F3933-BD8E-4074-85ED-D0554EC84BB6}">
      <dsp:nvSpPr>
        <dsp:cNvPr id="0" name=""/>
        <dsp:cNvSpPr/>
      </dsp:nvSpPr>
      <dsp:spPr>
        <a:xfrm>
          <a:off x="3639294" y="2044"/>
          <a:ext cx="2779811" cy="1667887"/>
        </a:xfrm>
        <a:prstGeom prst="rect">
          <a:avLst/>
        </a:prstGeom>
        <a:solidFill>
          <a:schemeClr val="accent2">
            <a:hueOff val="635930"/>
            <a:satOff val="-14509"/>
            <a:lumOff val="53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/>
            <a:t>* suelo</a:t>
          </a:r>
          <a:endParaRPr lang="en-US" sz="2200" kern="1200"/>
        </a:p>
      </dsp:txBody>
      <dsp:txXfrm>
        <a:off x="3639294" y="2044"/>
        <a:ext cx="2779811" cy="1667887"/>
      </dsp:txXfrm>
    </dsp:sp>
    <dsp:sp modelId="{3ABAEB3C-0BF0-480B-B133-2448C2607B1C}">
      <dsp:nvSpPr>
        <dsp:cNvPr id="0" name=""/>
        <dsp:cNvSpPr/>
      </dsp:nvSpPr>
      <dsp:spPr>
        <a:xfrm>
          <a:off x="6697087" y="2044"/>
          <a:ext cx="2779811" cy="1667887"/>
        </a:xfrm>
        <a:prstGeom prst="rect">
          <a:avLst/>
        </a:prstGeom>
        <a:solidFill>
          <a:schemeClr val="accent2">
            <a:hueOff val="1271860"/>
            <a:satOff val="-29019"/>
            <a:lumOff val="107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/>
            <a:t>Permeabilidad </a:t>
          </a:r>
          <a:endParaRPr lang="en-US" sz="2200" kern="1200"/>
        </a:p>
      </dsp:txBody>
      <dsp:txXfrm>
        <a:off x="6697087" y="2044"/>
        <a:ext cx="2779811" cy="1667887"/>
      </dsp:txXfrm>
    </dsp:sp>
    <dsp:sp modelId="{34FDF90F-322C-4D24-ACEC-098C568FF66D}">
      <dsp:nvSpPr>
        <dsp:cNvPr id="0" name=""/>
        <dsp:cNvSpPr/>
      </dsp:nvSpPr>
      <dsp:spPr>
        <a:xfrm>
          <a:off x="3639294" y="1947913"/>
          <a:ext cx="2779811" cy="1667887"/>
        </a:xfrm>
        <a:prstGeom prst="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/>
            <a:t>Presencia de ciertos materiales  capaces de reaccionar químicamente   o diluirse</a:t>
          </a:r>
          <a:endParaRPr lang="en-US" sz="2200" kern="1200"/>
        </a:p>
      </dsp:txBody>
      <dsp:txXfrm>
        <a:off x="3639294" y="1947913"/>
        <a:ext cx="2779811" cy="16678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EE7356-3F8F-477C-8EDD-885D5B1C4DF3}">
      <dsp:nvSpPr>
        <dsp:cNvPr id="0" name=""/>
        <dsp:cNvSpPr/>
      </dsp:nvSpPr>
      <dsp:spPr>
        <a:xfrm>
          <a:off x="2465408" y="2333766"/>
          <a:ext cx="2899186" cy="1730124"/>
        </a:xfrm>
        <a:prstGeom prst="ellipse">
          <a:avLst/>
        </a:prstGeom>
        <a:blipFill rotWithShape="1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4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Fuentes de contaminación</a:t>
          </a:r>
          <a:endParaRPr lang="es-MX" sz="2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89984" y="2587137"/>
        <a:ext cx="2050034" cy="1223382"/>
      </dsp:txXfrm>
    </dsp:sp>
    <dsp:sp modelId="{9C57EAE9-314C-4273-96FF-A12BE988C9EB}">
      <dsp:nvSpPr>
        <dsp:cNvPr id="0" name=""/>
        <dsp:cNvSpPr/>
      </dsp:nvSpPr>
      <dsp:spPr>
        <a:xfrm rot="10571286">
          <a:off x="987943" y="3100461"/>
          <a:ext cx="1406304" cy="493085"/>
        </a:xfrm>
        <a:prstGeom prst="leftArrow">
          <a:avLst>
            <a:gd name="adj1" fmla="val 6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5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1484C1-2057-4CC4-925B-9DEAC440EEF2}">
      <dsp:nvSpPr>
        <dsp:cNvPr id="0" name=""/>
        <dsp:cNvSpPr/>
      </dsp:nvSpPr>
      <dsp:spPr>
        <a:xfrm>
          <a:off x="0" y="2808313"/>
          <a:ext cx="1978998" cy="117087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5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Transporte</a:t>
          </a:r>
          <a:endParaRPr lang="es-MX" sz="25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294" y="2842607"/>
        <a:ext cx="1910410" cy="1102286"/>
      </dsp:txXfrm>
    </dsp:sp>
    <dsp:sp modelId="{A27D4023-17C9-466E-A8D3-2C9BFEA662F7}">
      <dsp:nvSpPr>
        <dsp:cNvPr id="0" name=""/>
        <dsp:cNvSpPr/>
      </dsp:nvSpPr>
      <dsp:spPr>
        <a:xfrm rot="12843825">
          <a:off x="1168465" y="1723086"/>
          <a:ext cx="1857078" cy="493085"/>
        </a:xfrm>
        <a:prstGeom prst="leftArrow">
          <a:avLst>
            <a:gd name="adj1" fmla="val 6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5">
                <a:hueOff val="-5330780"/>
                <a:satOff val="3030"/>
                <a:lumOff val="-2500"/>
                <a:alphaOff val="0"/>
                <a:shade val="36000"/>
                <a:satMod val="120000"/>
              </a:schemeClr>
              <a:schemeClr val="accent5">
                <a:hueOff val="-5330780"/>
                <a:satOff val="3030"/>
                <a:lumOff val="-250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C426D7-D051-4186-9910-76353679C692}">
      <dsp:nvSpPr>
        <dsp:cNvPr id="0" name=""/>
        <dsp:cNvSpPr/>
      </dsp:nvSpPr>
      <dsp:spPr>
        <a:xfrm>
          <a:off x="0" y="792092"/>
          <a:ext cx="2655577" cy="13148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5">
                <a:hueOff val="-5330780"/>
                <a:satOff val="3030"/>
                <a:lumOff val="-2500"/>
                <a:alphaOff val="0"/>
                <a:shade val="36000"/>
                <a:satMod val="120000"/>
              </a:schemeClr>
              <a:schemeClr val="accent5">
                <a:hueOff val="-5330780"/>
                <a:satOff val="3030"/>
                <a:lumOff val="-250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Sirenas de servicios de emergencia</a:t>
          </a:r>
          <a:endParaRPr lang="es-MX" sz="25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512" y="830604"/>
        <a:ext cx="2578553" cy="1237870"/>
      </dsp:txXfrm>
    </dsp:sp>
    <dsp:sp modelId="{92EE9CD1-3175-47E5-9D8F-D1C26D349D33}">
      <dsp:nvSpPr>
        <dsp:cNvPr id="0" name=""/>
        <dsp:cNvSpPr/>
      </dsp:nvSpPr>
      <dsp:spPr>
        <a:xfrm rot="16234776">
          <a:off x="3153771" y="1217857"/>
          <a:ext cx="1557551" cy="493085"/>
        </a:xfrm>
        <a:prstGeom prst="leftArrow">
          <a:avLst>
            <a:gd name="adj1" fmla="val 6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5">
                <a:hueOff val="-10661560"/>
                <a:satOff val="6060"/>
                <a:lumOff val="-5000"/>
                <a:alphaOff val="0"/>
                <a:shade val="36000"/>
                <a:satMod val="120000"/>
              </a:schemeClr>
              <a:schemeClr val="accent5">
                <a:hueOff val="-10661560"/>
                <a:satOff val="6060"/>
                <a:lumOff val="-500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7BE714-A13C-4157-874B-9CA0BFDAE910}">
      <dsp:nvSpPr>
        <dsp:cNvPr id="0" name=""/>
        <dsp:cNvSpPr/>
      </dsp:nvSpPr>
      <dsp:spPr>
        <a:xfrm>
          <a:off x="3118616" y="28217"/>
          <a:ext cx="1643618" cy="13148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5">
                <a:hueOff val="-10661560"/>
                <a:satOff val="6060"/>
                <a:lumOff val="-5000"/>
                <a:alphaOff val="0"/>
                <a:shade val="36000"/>
                <a:satMod val="120000"/>
              </a:schemeClr>
              <a:schemeClr val="accent5">
                <a:hueOff val="-10661560"/>
                <a:satOff val="6060"/>
                <a:lumOff val="-500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Alarmas</a:t>
          </a:r>
          <a:endParaRPr lang="es-MX" sz="25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57128" y="66729"/>
        <a:ext cx="1566594" cy="1237870"/>
      </dsp:txXfrm>
    </dsp:sp>
    <dsp:sp modelId="{AB5175AB-279C-420C-9AD7-2D37A252AB06}">
      <dsp:nvSpPr>
        <dsp:cNvPr id="0" name=""/>
        <dsp:cNvSpPr/>
      </dsp:nvSpPr>
      <dsp:spPr>
        <a:xfrm rot="19549685">
          <a:off x="4792191" y="1646574"/>
          <a:ext cx="2092265" cy="493085"/>
        </a:xfrm>
        <a:prstGeom prst="leftArrow">
          <a:avLst>
            <a:gd name="adj1" fmla="val 6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5">
                <a:hueOff val="-15992340"/>
                <a:satOff val="9089"/>
                <a:lumOff val="-7500"/>
                <a:alphaOff val="0"/>
                <a:shade val="36000"/>
                <a:satMod val="120000"/>
              </a:schemeClr>
              <a:schemeClr val="accent5">
                <a:hueOff val="-15992340"/>
                <a:satOff val="9089"/>
                <a:lumOff val="-750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B663E0-F5AF-4D5F-BE28-72EDFB544FF4}">
      <dsp:nvSpPr>
        <dsp:cNvPr id="0" name=""/>
        <dsp:cNvSpPr/>
      </dsp:nvSpPr>
      <dsp:spPr>
        <a:xfrm>
          <a:off x="5652631" y="648080"/>
          <a:ext cx="2102434" cy="13148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5">
                <a:hueOff val="-15992340"/>
                <a:satOff val="9089"/>
                <a:lumOff val="-7500"/>
                <a:alphaOff val="0"/>
                <a:shade val="36000"/>
                <a:satMod val="120000"/>
              </a:schemeClr>
              <a:schemeClr val="accent5">
                <a:hueOff val="-15992340"/>
                <a:satOff val="9089"/>
                <a:lumOff val="-750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Maquinaria de fábric</a:t>
          </a:r>
          <a:r>
            <a:rPr lang="es-MX" sz="25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s-MX" sz="25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91143" y="686592"/>
        <a:ext cx="2025410" cy="1237870"/>
      </dsp:txXfrm>
    </dsp:sp>
    <dsp:sp modelId="{BF487FBE-3F9A-4DBC-BF69-000509A249CF}">
      <dsp:nvSpPr>
        <dsp:cNvPr id="0" name=""/>
        <dsp:cNvSpPr/>
      </dsp:nvSpPr>
      <dsp:spPr>
        <a:xfrm rot="228718">
          <a:off x="5435754" y="3100464"/>
          <a:ext cx="1406304" cy="493085"/>
        </a:xfrm>
        <a:prstGeom prst="leftArrow">
          <a:avLst>
            <a:gd name="adj1" fmla="val 6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5">
                <a:hueOff val="-21323121"/>
                <a:satOff val="12119"/>
                <a:lumOff val="-10000"/>
                <a:alphaOff val="0"/>
                <a:shade val="36000"/>
                <a:satMod val="120000"/>
              </a:schemeClr>
              <a:schemeClr val="accent5">
                <a:hueOff val="-21323121"/>
                <a:satOff val="12119"/>
                <a:lumOff val="-1000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6F18E4-01F8-4F3B-9830-22C44946467B}">
      <dsp:nvSpPr>
        <dsp:cNvPr id="0" name=""/>
        <dsp:cNvSpPr/>
      </dsp:nvSpPr>
      <dsp:spPr>
        <a:xfrm>
          <a:off x="5832136" y="2736306"/>
          <a:ext cx="2016735" cy="13148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5">
                <a:hueOff val="-21323121"/>
                <a:satOff val="12119"/>
                <a:lumOff val="-10000"/>
                <a:alphaOff val="0"/>
                <a:shade val="36000"/>
                <a:satMod val="120000"/>
              </a:schemeClr>
              <a:schemeClr val="accent5">
                <a:hueOff val="-21323121"/>
                <a:satOff val="12119"/>
                <a:lumOff val="-1000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Equipo de oficina</a:t>
          </a:r>
          <a:endParaRPr lang="es-MX" sz="25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70648" y="2774818"/>
        <a:ext cx="1939711" cy="12378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EE7356-3F8F-477C-8EDD-885D5B1C4DF3}">
      <dsp:nvSpPr>
        <dsp:cNvPr id="0" name=""/>
        <dsp:cNvSpPr/>
      </dsp:nvSpPr>
      <dsp:spPr>
        <a:xfrm>
          <a:off x="2380871" y="3326949"/>
          <a:ext cx="3293514" cy="1415036"/>
        </a:xfrm>
        <a:prstGeom prst="ellipse">
          <a:avLst/>
        </a:prstGeom>
        <a:blipFill rotWithShape="1">
          <a:blip xmlns:r="http://schemas.openxmlformats.org/officeDocument/2006/relationships" r:embed="rId1">
            <a:duotone>
              <a:schemeClr val="accent1">
                <a:shade val="36000"/>
                <a:satMod val="120000"/>
              </a:schemeClr>
              <a:schemeClr val="accent1"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Fuentes de contaminación</a:t>
          </a:r>
        </a:p>
      </dsp:txBody>
      <dsp:txXfrm>
        <a:off x="2863195" y="3534176"/>
        <a:ext cx="2328866" cy="1000582"/>
      </dsp:txXfrm>
    </dsp:sp>
    <dsp:sp modelId="{9C57EAE9-314C-4273-96FF-A12BE988C9EB}">
      <dsp:nvSpPr>
        <dsp:cNvPr id="0" name=""/>
        <dsp:cNvSpPr/>
      </dsp:nvSpPr>
      <dsp:spPr>
        <a:xfrm rot="11359055">
          <a:off x="1090983" y="3374310"/>
          <a:ext cx="1330602" cy="57498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1484C1-2057-4CC4-925B-9DEAC440EEF2}">
      <dsp:nvSpPr>
        <dsp:cNvPr id="0" name=""/>
        <dsp:cNvSpPr/>
      </dsp:nvSpPr>
      <dsp:spPr>
        <a:xfrm>
          <a:off x="0" y="3024339"/>
          <a:ext cx="2199523" cy="105949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2">
                <a:shade val="36000"/>
                <a:satMod val="120000"/>
              </a:schemeClr>
              <a:schemeClr val="accent2"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Trabajos de construcción</a:t>
          </a:r>
        </a:p>
      </dsp:txBody>
      <dsp:txXfrm>
        <a:off x="31032" y="3055371"/>
        <a:ext cx="2137459" cy="997432"/>
      </dsp:txXfrm>
    </dsp:sp>
    <dsp:sp modelId="{A27D4023-17C9-466E-A8D3-2C9BFEA662F7}">
      <dsp:nvSpPr>
        <dsp:cNvPr id="0" name=""/>
        <dsp:cNvSpPr/>
      </dsp:nvSpPr>
      <dsp:spPr>
        <a:xfrm rot="13277714">
          <a:off x="931800" y="2160896"/>
          <a:ext cx="2580265" cy="574988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C426D7-D051-4186-9910-76353679C692}">
      <dsp:nvSpPr>
        <dsp:cNvPr id="0" name=""/>
        <dsp:cNvSpPr/>
      </dsp:nvSpPr>
      <dsp:spPr>
        <a:xfrm>
          <a:off x="0" y="1080120"/>
          <a:ext cx="2505263" cy="103372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3">
                <a:shade val="36000"/>
                <a:satMod val="120000"/>
              </a:schemeClr>
              <a:schemeClr val="accent3"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Herramientas eléctricas</a:t>
          </a:r>
        </a:p>
      </dsp:txBody>
      <dsp:txXfrm>
        <a:off x="30277" y="1110397"/>
        <a:ext cx="2444709" cy="973168"/>
      </dsp:txXfrm>
    </dsp:sp>
    <dsp:sp modelId="{92EE9CD1-3175-47E5-9D8F-D1C26D349D33}">
      <dsp:nvSpPr>
        <dsp:cNvPr id="0" name=""/>
        <dsp:cNvSpPr/>
      </dsp:nvSpPr>
      <dsp:spPr>
        <a:xfrm rot="16319104">
          <a:off x="3075007" y="1905449"/>
          <a:ext cx="2032896" cy="574988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7BE714-A13C-4157-874B-9CA0BFDAE910}">
      <dsp:nvSpPr>
        <dsp:cNvPr id="0" name=""/>
        <dsp:cNvSpPr/>
      </dsp:nvSpPr>
      <dsp:spPr>
        <a:xfrm>
          <a:off x="3168350" y="864089"/>
          <a:ext cx="1916628" cy="62603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4">
                <a:shade val="36000"/>
                <a:satMod val="120000"/>
              </a:schemeClr>
              <a:schemeClr val="accent4"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Altavoces</a:t>
          </a:r>
        </a:p>
      </dsp:txBody>
      <dsp:txXfrm>
        <a:off x="3186686" y="882425"/>
        <a:ext cx="1879956" cy="589360"/>
      </dsp:txXfrm>
    </dsp:sp>
    <dsp:sp modelId="{AB5175AB-279C-420C-9AD7-2D37A252AB06}">
      <dsp:nvSpPr>
        <dsp:cNvPr id="0" name=""/>
        <dsp:cNvSpPr/>
      </dsp:nvSpPr>
      <dsp:spPr>
        <a:xfrm rot="18970118">
          <a:off x="4452815" y="2118079"/>
          <a:ext cx="2543095" cy="574988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B663E0-F5AF-4D5F-BE28-72EDFB544FF4}">
      <dsp:nvSpPr>
        <dsp:cNvPr id="0" name=""/>
        <dsp:cNvSpPr/>
      </dsp:nvSpPr>
      <dsp:spPr>
        <a:xfrm>
          <a:off x="5389001" y="936105"/>
          <a:ext cx="2505263" cy="117774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6">
                <a:shade val="36000"/>
                <a:satMod val="120000"/>
              </a:schemeClr>
              <a:schemeClr val="accent6"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Diferentes sistemas de audio</a:t>
          </a:r>
        </a:p>
      </dsp:txBody>
      <dsp:txXfrm>
        <a:off x="5423496" y="970600"/>
        <a:ext cx="2436273" cy="1108755"/>
      </dsp:txXfrm>
    </dsp:sp>
    <dsp:sp modelId="{1205B57B-4799-409C-B2D4-7AC3061943F4}">
      <dsp:nvSpPr>
        <dsp:cNvPr id="0" name=""/>
        <dsp:cNvSpPr/>
      </dsp:nvSpPr>
      <dsp:spPr>
        <a:xfrm rot="21139625">
          <a:off x="5673008" y="3431527"/>
          <a:ext cx="1392076" cy="574988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69ED54-3009-4C2F-AE47-B73B3CA8A1CC}">
      <dsp:nvSpPr>
        <dsp:cNvPr id="0" name=""/>
        <dsp:cNvSpPr/>
      </dsp:nvSpPr>
      <dsp:spPr>
        <a:xfrm>
          <a:off x="5868224" y="2859437"/>
          <a:ext cx="2381257" cy="153330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dk1">
                <a:shade val="36000"/>
                <a:satMod val="120000"/>
              </a:schemeClr>
              <a:schemeClr val="dk1"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Iluminación y escenario zumbido reuniones perturbaciones</a:t>
          </a:r>
        </a:p>
      </dsp:txBody>
      <dsp:txXfrm>
        <a:off x="5913133" y="2904346"/>
        <a:ext cx="2291439" cy="144348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D1481-F8D2-461F-AB83-22CFB1D045D5}">
      <dsp:nvSpPr>
        <dsp:cNvPr id="0" name=""/>
        <dsp:cNvSpPr/>
      </dsp:nvSpPr>
      <dsp:spPr>
        <a:xfrm>
          <a:off x="0" y="254079"/>
          <a:ext cx="6743845" cy="981802"/>
        </a:xfrm>
        <a:prstGeom prst="rightArrow">
          <a:avLst>
            <a:gd name="adj1" fmla="val 5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3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586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>
              <a:latin typeface="Arial" panose="020B0604020202020204" pitchFamily="34" charset="0"/>
              <a:cs typeface="Arial" panose="020B0604020202020204" pitchFamily="34" charset="0"/>
            </a:rPr>
            <a:t>Enfermedades neurológicas  </a:t>
          </a:r>
        </a:p>
      </dsp:txBody>
      <dsp:txXfrm>
        <a:off x="0" y="499530"/>
        <a:ext cx="6498395" cy="490901"/>
      </dsp:txXfrm>
    </dsp:sp>
    <dsp:sp modelId="{799A647C-BC5B-4258-86A7-55C18F491B1C}">
      <dsp:nvSpPr>
        <dsp:cNvPr id="0" name=""/>
        <dsp:cNvSpPr/>
      </dsp:nvSpPr>
      <dsp:spPr>
        <a:xfrm>
          <a:off x="0" y="1012792"/>
          <a:ext cx="1554456" cy="18160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>
              <a:latin typeface="Arial" panose="020B0604020202020204" pitchFamily="34" charset="0"/>
              <a:cs typeface="Arial" panose="020B0604020202020204" pitchFamily="34" charset="0"/>
            </a:rPr>
            <a:t>Insomnio</a:t>
          </a:r>
        </a:p>
      </dsp:txBody>
      <dsp:txXfrm>
        <a:off x="0" y="1012792"/>
        <a:ext cx="1554456" cy="1816038"/>
      </dsp:txXfrm>
    </dsp:sp>
    <dsp:sp modelId="{AD3AAC6C-B5E4-4B9A-86AA-A885358F6B29}">
      <dsp:nvSpPr>
        <dsp:cNvPr id="0" name=""/>
        <dsp:cNvSpPr/>
      </dsp:nvSpPr>
      <dsp:spPr>
        <a:xfrm>
          <a:off x="1554456" y="581231"/>
          <a:ext cx="5189388" cy="981802"/>
        </a:xfrm>
        <a:prstGeom prst="rightArrow">
          <a:avLst>
            <a:gd name="adj1" fmla="val 5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3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586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>
              <a:latin typeface="Arial" panose="020B0604020202020204" pitchFamily="34" charset="0"/>
              <a:cs typeface="Arial" panose="020B0604020202020204" pitchFamily="34" charset="0"/>
            </a:rPr>
            <a:t>Causadas por la </a:t>
          </a:r>
        </a:p>
      </dsp:txBody>
      <dsp:txXfrm>
        <a:off x="1554456" y="826682"/>
        <a:ext cx="4943938" cy="490901"/>
      </dsp:txXfrm>
    </dsp:sp>
    <dsp:sp modelId="{000D5062-8921-4DBA-B376-90FBC63F9E59}">
      <dsp:nvSpPr>
        <dsp:cNvPr id="0" name=""/>
        <dsp:cNvSpPr/>
      </dsp:nvSpPr>
      <dsp:spPr>
        <a:xfrm>
          <a:off x="3108912" y="908382"/>
          <a:ext cx="3634932" cy="981802"/>
        </a:xfrm>
        <a:prstGeom prst="rightArrow">
          <a:avLst>
            <a:gd name="adj1" fmla="val 5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3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586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>
              <a:latin typeface="Arial" panose="020B0604020202020204" pitchFamily="34" charset="0"/>
              <a:cs typeface="Arial" panose="020B0604020202020204" pitchFamily="34" charset="0"/>
            </a:rPr>
            <a:t>contaminación</a:t>
          </a:r>
        </a:p>
      </dsp:txBody>
      <dsp:txXfrm>
        <a:off x="3108912" y="1153833"/>
        <a:ext cx="3389482" cy="490901"/>
      </dsp:txXfrm>
    </dsp:sp>
    <dsp:sp modelId="{869D2DF0-28D9-4AEE-A72A-116380145039}">
      <dsp:nvSpPr>
        <dsp:cNvPr id="0" name=""/>
        <dsp:cNvSpPr/>
      </dsp:nvSpPr>
      <dsp:spPr>
        <a:xfrm>
          <a:off x="3108912" y="1667095"/>
          <a:ext cx="1554456" cy="17815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>
              <a:latin typeface="Arial" panose="020B0604020202020204" pitchFamily="34" charset="0"/>
              <a:cs typeface="Arial" panose="020B0604020202020204" pitchFamily="34" charset="0"/>
            </a:rPr>
            <a:t>Migraña</a:t>
          </a:r>
        </a:p>
      </dsp:txBody>
      <dsp:txXfrm>
        <a:off x="3108912" y="1667095"/>
        <a:ext cx="1554456" cy="1781583"/>
      </dsp:txXfrm>
    </dsp:sp>
    <dsp:sp modelId="{0B393DC8-CF0D-4359-8753-EF7F54615BD9}">
      <dsp:nvSpPr>
        <dsp:cNvPr id="0" name=""/>
        <dsp:cNvSpPr/>
      </dsp:nvSpPr>
      <dsp:spPr>
        <a:xfrm>
          <a:off x="4663368" y="1235533"/>
          <a:ext cx="2080476" cy="981802"/>
        </a:xfrm>
        <a:prstGeom prst="rightArrow">
          <a:avLst>
            <a:gd name="adj1" fmla="val 50000"/>
            <a:gd name="adj2" fmla="val 50000"/>
          </a:avLst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3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5586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>
              <a:latin typeface="Arial" panose="020B0604020202020204" pitchFamily="34" charset="0"/>
              <a:cs typeface="Arial" panose="020B0604020202020204" pitchFamily="34" charset="0"/>
            </a:rPr>
            <a:t>Lumínica</a:t>
          </a:r>
        </a:p>
      </dsp:txBody>
      <dsp:txXfrm>
        <a:off x="4663368" y="1480984"/>
        <a:ext cx="1835026" cy="490901"/>
      </dsp:txXfrm>
    </dsp:sp>
    <dsp:sp modelId="{037F4525-D6EF-43BA-BA78-8E0507DC67F1}">
      <dsp:nvSpPr>
        <dsp:cNvPr id="0" name=""/>
        <dsp:cNvSpPr/>
      </dsp:nvSpPr>
      <dsp:spPr>
        <a:xfrm>
          <a:off x="4663368" y="1994247"/>
          <a:ext cx="1568618" cy="18024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>
              <a:latin typeface="Arial" panose="020B0604020202020204" pitchFamily="34" charset="0"/>
              <a:cs typeface="Arial" panose="020B0604020202020204" pitchFamily="34" charset="0"/>
            </a:rPr>
            <a:t>Depresión</a:t>
          </a:r>
        </a:p>
      </dsp:txBody>
      <dsp:txXfrm>
        <a:off x="4663368" y="1994247"/>
        <a:ext cx="1568618" cy="180246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420194-B98C-4381-90AA-00C5E40DB4A7}">
      <dsp:nvSpPr>
        <dsp:cNvPr id="0" name=""/>
        <dsp:cNvSpPr/>
      </dsp:nvSpPr>
      <dsp:spPr>
        <a:xfrm>
          <a:off x="0" y="506349"/>
          <a:ext cx="6743845" cy="13671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F4CEA7-2C24-4EC9-A8D2-6B021BFB4533}">
      <dsp:nvSpPr>
        <dsp:cNvPr id="0" name=""/>
        <dsp:cNvSpPr/>
      </dsp:nvSpPr>
      <dsp:spPr>
        <a:xfrm>
          <a:off x="413560" y="813956"/>
          <a:ext cx="751928" cy="7519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8208D3-14DC-423E-8AD8-03EAD79CA023}">
      <dsp:nvSpPr>
        <dsp:cNvPr id="0" name=""/>
        <dsp:cNvSpPr/>
      </dsp:nvSpPr>
      <dsp:spPr>
        <a:xfrm>
          <a:off x="1579049" y="506349"/>
          <a:ext cx="5164795" cy="1367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689" tIns="144689" rIns="144689" bIns="144689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600" b="1" kern="1200" dirty="0"/>
            <a:t>Contaminación térmica </a:t>
          </a:r>
          <a:endParaRPr lang="en-US" sz="3600" kern="1200" dirty="0"/>
        </a:p>
      </dsp:txBody>
      <dsp:txXfrm>
        <a:off x="1579049" y="506349"/>
        <a:ext cx="5164795" cy="1367142"/>
      </dsp:txXfrm>
    </dsp:sp>
    <dsp:sp modelId="{BD8A80F7-B64D-4D94-8CEE-7649FE6809E1}">
      <dsp:nvSpPr>
        <dsp:cNvPr id="0" name=""/>
        <dsp:cNvSpPr/>
      </dsp:nvSpPr>
      <dsp:spPr>
        <a:xfrm>
          <a:off x="0" y="2177300"/>
          <a:ext cx="6743845" cy="13671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193C62-B7CB-4746-8FF8-20545A94BC33}">
      <dsp:nvSpPr>
        <dsp:cNvPr id="0" name=""/>
        <dsp:cNvSpPr/>
      </dsp:nvSpPr>
      <dsp:spPr>
        <a:xfrm>
          <a:off x="413560" y="2484907"/>
          <a:ext cx="751928" cy="7519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05145F-FB6B-40B7-85DD-A2C4EEEDB1C8}">
      <dsp:nvSpPr>
        <dsp:cNvPr id="0" name=""/>
        <dsp:cNvSpPr/>
      </dsp:nvSpPr>
      <dsp:spPr>
        <a:xfrm>
          <a:off x="1579049" y="2177300"/>
          <a:ext cx="5164795" cy="1367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689" tIns="144689" rIns="144689" bIns="14468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/>
            <a:t>La contaminación térmica se refiere a la adición de grandes cantidades de calor residual para el medio ambiente, las causas de la contaminación térmica son casi las mismas que las que causa la contaminación del aire.</a:t>
          </a:r>
          <a:endParaRPr lang="en-US" sz="1400" kern="1200"/>
        </a:p>
      </dsp:txBody>
      <dsp:txXfrm>
        <a:off x="1579049" y="2177300"/>
        <a:ext cx="5164795" cy="136714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D7891-1E83-4F03-B8BB-915BED37EFBA}">
      <dsp:nvSpPr>
        <dsp:cNvPr id="0" name=""/>
        <dsp:cNvSpPr/>
      </dsp:nvSpPr>
      <dsp:spPr>
        <a:xfrm>
          <a:off x="144006" y="0"/>
          <a:ext cx="8352947" cy="4336256"/>
        </a:xfrm>
        <a:prstGeom prst="swooshArrow">
          <a:avLst>
            <a:gd name="adj1" fmla="val 25000"/>
            <a:gd name="adj2" fmla="val 25000"/>
          </a:avLst>
        </a:prstGeom>
        <a:solidFill>
          <a:srgbClr val="00B050"/>
        </a:solidFill>
        <a:ln>
          <a:solidFill>
            <a:srgbClr val="7030A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19597D-486E-4E8A-AC9D-7F11F529AD6D}">
      <dsp:nvSpPr>
        <dsp:cNvPr id="0" name=""/>
        <dsp:cNvSpPr/>
      </dsp:nvSpPr>
      <dsp:spPr>
        <a:xfrm>
          <a:off x="1534869" y="3224439"/>
          <a:ext cx="159574" cy="1595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11FF9F-1E5A-4470-A29A-DE4089383770}">
      <dsp:nvSpPr>
        <dsp:cNvPr id="0" name=""/>
        <dsp:cNvSpPr/>
      </dsp:nvSpPr>
      <dsp:spPr>
        <a:xfrm>
          <a:off x="0" y="3413818"/>
          <a:ext cx="3240054" cy="845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55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Producción de combustible nuclear</a:t>
          </a:r>
        </a:p>
      </dsp:txBody>
      <dsp:txXfrm>
        <a:off x="0" y="3413818"/>
        <a:ext cx="3240054" cy="845603"/>
      </dsp:txXfrm>
    </dsp:sp>
    <dsp:sp modelId="{09C60243-35E2-4938-9C63-CA9F44740F06}">
      <dsp:nvSpPr>
        <dsp:cNvPr id="0" name=""/>
        <dsp:cNvSpPr/>
      </dsp:nvSpPr>
      <dsp:spPr>
        <a:xfrm>
          <a:off x="2398651" y="2394480"/>
          <a:ext cx="249768" cy="2497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C25F6E-3C36-44C8-AC0F-D5C601C5ED87}">
      <dsp:nvSpPr>
        <dsp:cNvPr id="0" name=""/>
        <dsp:cNvSpPr/>
      </dsp:nvSpPr>
      <dsp:spPr>
        <a:xfrm>
          <a:off x="549482" y="1815982"/>
          <a:ext cx="1920038" cy="894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347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Reactores nucleares</a:t>
          </a:r>
        </a:p>
      </dsp:txBody>
      <dsp:txXfrm>
        <a:off x="549482" y="1815982"/>
        <a:ext cx="1920038" cy="894909"/>
      </dsp:txXfrm>
    </dsp:sp>
    <dsp:sp modelId="{EDF2F609-D5D0-488E-8E95-FBCE4947B8EA}">
      <dsp:nvSpPr>
        <dsp:cNvPr id="0" name=""/>
        <dsp:cNvSpPr/>
      </dsp:nvSpPr>
      <dsp:spPr>
        <a:xfrm>
          <a:off x="3508732" y="1732767"/>
          <a:ext cx="333024" cy="333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6C0092-3A71-4730-AA03-0ACB2D4A9255}">
      <dsp:nvSpPr>
        <dsp:cNvPr id="0" name=""/>
        <dsp:cNvSpPr/>
      </dsp:nvSpPr>
      <dsp:spPr>
        <a:xfrm>
          <a:off x="3043628" y="2377097"/>
          <a:ext cx="2602268" cy="14813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463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Eliminación de residuos nucleares</a:t>
          </a:r>
        </a:p>
      </dsp:txBody>
      <dsp:txXfrm>
        <a:off x="3043628" y="2377097"/>
        <a:ext cx="2602268" cy="1481340"/>
      </dsp:txXfrm>
    </dsp:sp>
    <dsp:sp modelId="{898403A9-A4B3-4FFE-9EE9-ED90FC900109}">
      <dsp:nvSpPr>
        <dsp:cNvPr id="0" name=""/>
        <dsp:cNvSpPr/>
      </dsp:nvSpPr>
      <dsp:spPr>
        <a:xfrm>
          <a:off x="4799202" y="1215886"/>
          <a:ext cx="430156" cy="430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B9A0B-E81C-409D-9A46-20D16DCAC1CD}">
      <dsp:nvSpPr>
        <dsp:cNvPr id="0" name=""/>
        <dsp:cNvSpPr/>
      </dsp:nvSpPr>
      <dsp:spPr>
        <a:xfrm>
          <a:off x="2175060" y="303813"/>
          <a:ext cx="3576474" cy="11307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931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Uso de </a:t>
          </a:r>
          <a:r>
            <a:rPr lang="es-MX" sz="2500" kern="1200" dirty="0" err="1">
              <a:latin typeface="Arial" panose="020B0604020202020204" pitchFamily="34" charset="0"/>
              <a:cs typeface="Arial" panose="020B0604020202020204" pitchFamily="34" charset="0"/>
            </a:rPr>
            <a:t>radionucleidos</a:t>
          </a: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 en las industrias en diversas aplicaciones</a:t>
          </a:r>
        </a:p>
      </dsp:txBody>
      <dsp:txXfrm>
        <a:off x="2175060" y="303813"/>
        <a:ext cx="3576474" cy="1130710"/>
      </dsp:txXfrm>
    </dsp:sp>
    <dsp:sp modelId="{46D423FC-6271-4782-B278-8CEE2B42493F}">
      <dsp:nvSpPr>
        <dsp:cNvPr id="0" name=""/>
        <dsp:cNvSpPr/>
      </dsp:nvSpPr>
      <dsp:spPr>
        <a:xfrm>
          <a:off x="6127831" y="870720"/>
          <a:ext cx="548102" cy="5481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116D8-EAF0-4D40-9A73-0BD262F28BBD}">
      <dsp:nvSpPr>
        <dsp:cNvPr id="0" name=""/>
        <dsp:cNvSpPr/>
      </dsp:nvSpPr>
      <dsp:spPr>
        <a:xfrm>
          <a:off x="6554867" y="1599941"/>
          <a:ext cx="2086092" cy="887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428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 err="1">
              <a:latin typeface="Arial" panose="020B0604020202020204" pitchFamily="34" charset="0"/>
              <a:cs typeface="Arial" panose="020B0604020202020204" pitchFamily="34" charset="0"/>
            </a:rPr>
            <a:t>Mineria</a:t>
          </a: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 de uranio</a:t>
          </a:r>
        </a:p>
      </dsp:txBody>
      <dsp:txXfrm>
        <a:off x="6554867" y="1599941"/>
        <a:ext cx="2086092" cy="88723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9D49E7-6C99-4C8C-BFC1-6BD1F62985CA}">
      <dsp:nvSpPr>
        <dsp:cNvPr id="0" name=""/>
        <dsp:cNvSpPr/>
      </dsp:nvSpPr>
      <dsp:spPr>
        <a:xfrm>
          <a:off x="0" y="504073"/>
          <a:ext cx="8291274" cy="2896097"/>
        </a:xfrm>
        <a:prstGeom prst="swooshArrow">
          <a:avLst>
            <a:gd name="adj1" fmla="val 25000"/>
            <a:gd name="adj2" fmla="val 25000"/>
          </a:avLst>
        </a:prstGeom>
        <a:blipFill rotWithShape="1">
          <a:blip xmlns:r="http://schemas.openxmlformats.org/officeDocument/2006/relationships" r:embed="rId1">
            <a:duotone>
              <a:schemeClr val="accent2">
                <a:shade val="36000"/>
                <a:satMod val="120000"/>
              </a:schemeClr>
              <a:schemeClr val="accent2">
                <a:tint val="40000"/>
              </a:schemeClr>
            </a:duotone>
          </a:blip>
          <a:tile tx="0" ty="0" sx="60000" sy="59000" flip="none" algn="tl"/>
        </a:blipFill>
        <a:ln w="6350" cap="flat" cmpd="sng" algn="ctr">
          <a:solidFill>
            <a:schemeClr val="accent2"/>
          </a:solidFill>
          <a:prstDash val="solid"/>
        </a:ln>
        <a:effectLst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/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37B63333-F947-41B0-A9E6-F9319AB10D39}">
      <dsp:nvSpPr>
        <dsp:cNvPr id="0" name=""/>
        <dsp:cNvSpPr/>
      </dsp:nvSpPr>
      <dsp:spPr>
        <a:xfrm>
          <a:off x="1234480" y="2448272"/>
          <a:ext cx="162224" cy="162224"/>
        </a:xfrm>
        <a:prstGeom prst="ellipse">
          <a:avLst/>
        </a:prstGeom>
        <a:solidFill>
          <a:srgbClr val="FFFF00"/>
        </a:solidFill>
        <a:ln>
          <a:noFill/>
        </a:ln>
        <a:effectLst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36E66B-CA9B-4C34-8724-830F2E464B24}">
      <dsp:nvSpPr>
        <dsp:cNvPr id="0" name=""/>
        <dsp:cNvSpPr/>
      </dsp:nvSpPr>
      <dsp:spPr>
        <a:xfrm>
          <a:off x="658415" y="2952329"/>
          <a:ext cx="1958937" cy="1049166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95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Disminución de la visibilidad en la atmósfera</a:t>
          </a:r>
        </a:p>
      </dsp:txBody>
      <dsp:txXfrm>
        <a:off x="658415" y="2952329"/>
        <a:ext cx="1958937" cy="1049166"/>
      </dsp:txXfrm>
    </dsp:sp>
    <dsp:sp modelId="{7C90A7AE-F7AF-49B3-BF90-67B7C689EF67}">
      <dsp:nvSpPr>
        <dsp:cNvPr id="0" name=""/>
        <dsp:cNvSpPr/>
      </dsp:nvSpPr>
      <dsp:spPr>
        <a:xfrm>
          <a:off x="2531919" y="1874581"/>
          <a:ext cx="282128" cy="282128"/>
        </a:xfrm>
        <a:prstGeom prst="ellipse">
          <a:avLst/>
        </a:prstGeom>
        <a:solidFill>
          <a:srgbClr val="FFFF00"/>
        </a:solidFill>
        <a:ln>
          <a:noFill/>
        </a:ln>
        <a:effectLst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F3AD14-5602-4F8B-9330-FAA5EF6DA135}">
      <dsp:nvSpPr>
        <dsp:cNvPr id="0" name=""/>
        <dsp:cNvSpPr/>
      </dsp:nvSpPr>
      <dsp:spPr>
        <a:xfrm>
          <a:off x="1882554" y="504058"/>
          <a:ext cx="2122526" cy="1311831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494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La retención del agua en el suelo</a:t>
          </a:r>
        </a:p>
      </dsp:txBody>
      <dsp:txXfrm>
        <a:off x="1882554" y="504058"/>
        <a:ext cx="2122526" cy="1311831"/>
      </dsp:txXfrm>
    </dsp:sp>
    <dsp:sp modelId="{DE6D6843-6611-49C9-AB53-A5E2BC352BB5}">
      <dsp:nvSpPr>
        <dsp:cNvPr id="0" name=""/>
        <dsp:cNvSpPr/>
      </dsp:nvSpPr>
      <dsp:spPr>
        <a:xfrm>
          <a:off x="4258816" y="1368152"/>
          <a:ext cx="373820" cy="373820"/>
        </a:xfrm>
        <a:prstGeom prst="ellipse">
          <a:avLst/>
        </a:prstGeom>
        <a:solidFill>
          <a:srgbClr val="FFFF00"/>
        </a:solidFill>
        <a:ln>
          <a:noFill/>
        </a:ln>
        <a:effectLst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42278F-6669-48E5-BCF1-AFC3018215E3}">
      <dsp:nvSpPr>
        <dsp:cNvPr id="0" name=""/>
        <dsp:cNvSpPr/>
      </dsp:nvSpPr>
      <dsp:spPr>
        <a:xfrm>
          <a:off x="3394721" y="2036792"/>
          <a:ext cx="2192393" cy="114459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080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Aumento de turbiedad en el agua</a:t>
          </a:r>
        </a:p>
      </dsp:txBody>
      <dsp:txXfrm>
        <a:off x="3394721" y="2036792"/>
        <a:ext cx="2192393" cy="1144590"/>
      </dsp:txXfrm>
    </dsp:sp>
    <dsp:sp modelId="{1EE261FC-4AC0-42E2-97F9-80706C16669E}">
      <dsp:nvSpPr>
        <dsp:cNvPr id="0" name=""/>
        <dsp:cNvSpPr/>
      </dsp:nvSpPr>
      <dsp:spPr>
        <a:xfrm>
          <a:off x="6203030" y="1080119"/>
          <a:ext cx="500778" cy="500778"/>
        </a:xfrm>
        <a:prstGeom prst="ellipse">
          <a:avLst/>
        </a:prstGeom>
        <a:solidFill>
          <a:srgbClr val="FFFF00"/>
        </a:solidFill>
        <a:ln>
          <a:noFill/>
        </a:ln>
        <a:effectLst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A9D6C5-E03B-4A08-8A69-36C4B65346B9}">
      <dsp:nvSpPr>
        <dsp:cNvPr id="0" name=""/>
        <dsp:cNvSpPr/>
      </dsp:nvSpPr>
      <dsp:spPr>
        <a:xfrm>
          <a:off x="5554962" y="1728187"/>
          <a:ext cx="2557488" cy="2013034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52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Arial" panose="020B0604020202020204" pitchFamily="34" charset="0"/>
              <a:cs typeface="Arial" panose="020B0604020202020204" pitchFamily="34" charset="0"/>
            </a:rPr>
            <a:t>Tipos de energía como: calor, ruido, radiactividad entre otros.</a:t>
          </a:r>
        </a:p>
      </dsp:txBody>
      <dsp:txXfrm>
        <a:off x="5554962" y="1728187"/>
        <a:ext cx="2557488" cy="201303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A9FDAD-6AFE-450E-9D7B-790341757338}">
      <dsp:nvSpPr>
        <dsp:cNvPr id="0" name=""/>
        <dsp:cNvSpPr/>
      </dsp:nvSpPr>
      <dsp:spPr>
        <a:xfrm>
          <a:off x="1609963" y="89757"/>
          <a:ext cx="1510523" cy="143506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48814B-3A79-46ED-BAE8-73D86573D183}">
      <dsp:nvSpPr>
        <dsp:cNvPr id="0" name=""/>
        <dsp:cNvSpPr/>
      </dsp:nvSpPr>
      <dsp:spPr>
        <a:xfrm>
          <a:off x="71128" y="1351193"/>
          <a:ext cx="4315781" cy="6150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MX" sz="2200" kern="1200" dirty="0"/>
            <a:t>En el Bienestar de los seres vivos por :</a:t>
          </a:r>
          <a:endParaRPr lang="en-US" sz="2200" kern="1200" dirty="0"/>
        </a:p>
      </dsp:txBody>
      <dsp:txXfrm>
        <a:off x="71128" y="1351193"/>
        <a:ext cx="4315781" cy="615028"/>
      </dsp:txXfrm>
    </dsp:sp>
    <dsp:sp modelId="{ED8D565D-CDD3-4DA4-B1EE-0656185AFFB0}">
      <dsp:nvSpPr>
        <dsp:cNvPr id="0" name=""/>
        <dsp:cNvSpPr/>
      </dsp:nvSpPr>
      <dsp:spPr>
        <a:xfrm>
          <a:off x="207334" y="2354939"/>
          <a:ext cx="4315781" cy="1148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kern="1200"/>
            <a:t>Contactos externos</a:t>
          </a:r>
          <a:endParaRPr lang="en-US" sz="1700" kern="120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kern="1200"/>
            <a:t>Introducción de organismos por: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700" kern="1200"/>
            <a:t>Inhalación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700" kern="1200"/>
            <a:t>Absorción o ingesta 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700" kern="1200"/>
            <a:t>Exposición           </a:t>
          </a:r>
          <a:endParaRPr lang="en-US" sz="1700" kern="1200"/>
        </a:p>
      </dsp:txBody>
      <dsp:txXfrm>
        <a:off x="207334" y="2354939"/>
        <a:ext cx="4315781" cy="11488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FF50C-A16A-4B77-B4C5-815FDEFCE64E}" type="datetimeFigureOut">
              <a:rPr lang="es-MX" smtClean="0"/>
              <a:t>26/09/2022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EF8A3-5E4B-476B-ABBD-C9F888A5D43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9003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CFFB3-F5C4-4AA1-BCBE-A17C06A3ED61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259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37973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01176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073ED0CC-082F-4160-86E5-0D6041F12778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48493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03747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97843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82500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25181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60283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9/26/2022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45211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10451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30776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609600" y="1981201"/>
            <a:ext cx="5384800" cy="41116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981201"/>
            <a:ext cx="5384800" cy="41116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114F43A-A4D0-48F2-950F-612F889301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es-MX"/>
              <a:t>Contaminación Ambiental. FIMCM-ESPOL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EC1161B-1D6C-4491-A1E1-750710C5148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E9D51-DF29-45EA-8EB3-7AB350DB950D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97EF93D6-D7C9-4FDE-9DA5-0D84D0C8430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es-MX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050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073ED0CC-082F-4160-86E5-0D6041F12778}" type="datetime1">
              <a:rPr lang="en-US" smtClean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73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2.png"/><Relationship Id="rId10" Type="http://schemas.microsoft.com/office/2007/relationships/diagramDrawing" Target="../diagrams/drawing3.xml"/><Relationship Id="rId4" Type="http://schemas.microsoft.com/office/2007/relationships/hdphoto" Target="../media/hdphoto2.wdp"/><Relationship Id="rId9" Type="http://schemas.openxmlformats.org/officeDocument/2006/relationships/diagramColors" Target="../diagrams/colors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hyperlink" Target="http://yinrealidadnacionaldelperu.blogspot.com/2010_04_24_archive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microsoft.com/office/2007/relationships/hdphoto" Target="../media/hdphoto2.wdp"/><Relationship Id="rId9" Type="http://schemas.microsoft.com/office/2007/relationships/diagramDrawing" Target="../diagrams/drawing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2.png"/><Relationship Id="rId9" Type="http://schemas.microsoft.com/office/2007/relationships/diagramDrawing" Target="../diagrams/drawing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2.png"/><Relationship Id="rId9" Type="http://schemas.microsoft.com/office/2007/relationships/diagramDrawing" Target="../diagrams/drawing10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13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3.xml"/><Relationship Id="rId5" Type="http://schemas.openxmlformats.org/officeDocument/2006/relationships/diagramData" Target="../diagrams/data13.xml"/><Relationship Id="rId4" Type="http://schemas.microsoft.com/office/2007/relationships/hdphoto" Target="../media/hdphoto2.wdp"/><Relationship Id="rId9" Type="http://schemas.microsoft.com/office/2007/relationships/diagramDrawing" Target="../diagrams/drawing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866F73-0699-4FC4-B3F4-83FF103554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97" b="13217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B63CFB4-205B-4B1F-88C8-C59555C83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9962" y="1673524"/>
            <a:ext cx="3485073" cy="2420504"/>
          </a:xfrm>
        </p:spPr>
        <p:txBody>
          <a:bodyPr>
            <a:normAutofit/>
          </a:bodyPr>
          <a:lstStyle/>
          <a:p>
            <a:pPr algn="l"/>
            <a:r>
              <a:rPr lang="es-MX" sz="4000" dirty="0"/>
              <a:t>INTRODUCCIÓN A LAS  CIENCIAS AMBIENTALES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9A05A-3F57-412C-8B77-DC9F58F62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5325" y="5385841"/>
            <a:ext cx="3485072" cy="1026544"/>
          </a:xfrm>
        </p:spPr>
        <p:txBody>
          <a:bodyPr>
            <a:normAutofit/>
          </a:bodyPr>
          <a:lstStyle/>
          <a:p>
            <a:pPr algn="l"/>
            <a:r>
              <a:rPr lang="es-MX" dirty="0"/>
              <a:t>Semestre 2021-2</a:t>
            </a:r>
          </a:p>
          <a:p>
            <a:pPr algn="l"/>
            <a:r>
              <a:rPr lang="es-MX" dirty="0"/>
              <a:t>PROF. ISMAEL MINJAREZ</a:t>
            </a:r>
          </a:p>
        </p:txBody>
      </p:sp>
    </p:spTree>
    <p:extLst>
      <p:ext uri="{BB962C8B-B14F-4D97-AF65-F5344CB8AC3E}">
        <p14:creationId xmlns:p14="http://schemas.microsoft.com/office/powerpoint/2010/main" val="3443833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500C6-B773-42B1-9B60-39F34D1E0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CONTAMINACIÓN </a:t>
            </a:r>
            <a:r>
              <a:rPr lang="es-MX" dirty="0" err="1"/>
              <a:t>AMBIENTal</a:t>
            </a:r>
            <a:br>
              <a:rPr lang="es-MX" dirty="0"/>
            </a:br>
            <a:r>
              <a:rPr lang="es-MX" sz="3600" dirty="0"/>
              <a:t>(</a:t>
            </a:r>
            <a:r>
              <a:rPr lang="es-MX" sz="3200" dirty="0"/>
              <a:t>sinónimo polución ambiental)</a:t>
            </a:r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09CE903-97F8-4A26-AA38-7F67EFEB5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A5531-F424-4D5E-8853-89E5FCEC241E}" type="slidenum">
              <a:rPr lang="es-ES" altLang="es-MX" smtClean="0"/>
              <a:pPr>
                <a:defRPr/>
              </a:pPr>
              <a:t>2</a:t>
            </a:fld>
            <a:endParaRPr lang="es-ES" alt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457E07A-94B9-46AE-AD1B-3BF3EC333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2276872"/>
            <a:ext cx="57150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04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4">
            <a:extLst>
              <a:ext uri="{FF2B5EF4-FFF2-40B4-BE49-F238E27FC236}">
                <a16:creationId xmlns:a16="http://schemas.microsoft.com/office/drawing/2014/main" id="{63406865-B6B1-4185-8939-3C3753AE96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2473" y="73889"/>
            <a:ext cx="9854703" cy="936625"/>
          </a:xfrm>
        </p:spPr>
        <p:txBody>
          <a:bodyPr>
            <a:noAutofit/>
          </a:bodyPr>
          <a:lstStyle/>
          <a:p>
            <a:pPr eaLnBrk="1" hangingPunct="1"/>
            <a:br>
              <a:rPr lang="es-EC" altLang="es-MX" sz="4400" dirty="0"/>
            </a:br>
            <a:r>
              <a:rPr lang="es-EC" altLang="es-MX" sz="4400" dirty="0"/>
              <a:t>¿Qué es la contaminación ambiental?</a:t>
            </a:r>
          </a:p>
        </p:txBody>
      </p:sp>
      <p:sp>
        <p:nvSpPr>
          <p:cNvPr id="8198" name="Rectangle 3">
            <a:extLst>
              <a:ext uri="{FF2B5EF4-FFF2-40B4-BE49-F238E27FC236}">
                <a16:creationId xmlns:a16="http://schemas.microsoft.com/office/drawing/2014/main" id="{2B568BB3-A063-47A2-B96C-EC71E5E4B57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75063" y="1412876"/>
            <a:ext cx="6905262" cy="4968875"/>
          </a:xfrm>
        </p:spPr>
        <p:txBody>
          <a:bodyPr>
            <a:normAutofit/>
          </a:bodyPr>
          <a:lstStyle/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" altLang="es-MX" sz="1800" b="1" dirty="0"/>
              <a:t>Contaminación:</a:t>
            </a:r>
            <a:r>
              <a:rPr lang="es-ES" altLang="es-MX" sz="1800" dirty="0"/>
              <a:t> Presencia en el ambiente de cualquier agente físico, químico y biológico, en lugares, formas y concentraciones tales que puedan ser nocivos para la salud, seguridad o bienestar de la población humana, perjudiciales para la vida animal o vegetal, o impidan el uso y goce normal de los materiales, propiedades y lugares de recreación.</a:t>
            </a:r>
            <a:endParaRPr lang="es-ES" altLang="es-MX" sz="1800" b="1" dirty="0"/>
          </a:p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" altLang="es-MX" sz="1800" b="1" dirty="0"/>
              <a:t>Contaminación ambiental:</a:t>
            </a:r>
            <a:r>
              <a:rPr lang="es-ES" altLang="es-MX" sz="1800" dirty="0"/>
              <a:t> Se refiere a cualquier descarga de material o energía hacia el suelo, agua o aire que pueda causar un detrimento agudo (corto plazo), o crónico (largo plazo), al balance ecológico del ambiente o que disminuya la calidad de vida. </a:t>
            </a:r>
            <a:endParaRPr lang="es-ES" altLang="es-MX" sz="1800" b="1" dirty="0"/>
          </a:p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" altLang="es-MX" sz="1800" b="1" dirty="0"/>
              <a:t>Contaminación sinérgica:</a:t>
            </a:r>
            <a:r>
              <a:rPr lang="es-ES" altLang="es-MX" sz="1800" dirty="0"/>
              <a:t> Es la asociación entre dos o más sustancias o energías que generan un efecto contaminante, a pesar de que los elementos aisladamente puedan ser inocuos.</a:t>
            </a:r>
          </a:p>
          <a:p>
            <a:pPr eaLnBrk="1" hangingPunct="1">
              <a:lnSpc>
                <a:spcPct val="90000"/>
              </a:lnSpc>
            </a:pPr>
            <a:endParaRPr lang="es-EC" altLang="es-MX" sz="1800" dirty="0"/>
          </a:p>
        </p:txBody>
      </p:sp>
      <p:pic>
        <p:nvPicPr>
          <p:cNvPr id="8199" name="Picture 6" descr="Refineri">
            <a:extLst>
              <a:ext uri="{FF2B5EF4-FFF2-40B4-BE49-F238E27FC236}">
                <a16:creationId xmlns:a16="http://schemas.microsoft.com/office/drawing/2014/main" id="{7E82F907-D5A5-4FC2-B948-24AB4DC459D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74880" y="1454242"/>
            <a:ext cx="2643187" cy="4640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D348B5-5EA5-4232-9E44-93F8482F41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5682FA-8C93-4ED8-992F-71485A8E86E8}" type="slidenum">
              <a:rPr lang="es-ES" altLang="es-MX"/>
              <a:pPr>
                <a:defRPr/>
              </a:pPr>
              <a:t>3</a:t>
            </a:fld>
            <a:endParaRPr lang="es-ES" altLang="es-MX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848D30-1C18-47F8-8BFA-C62EE3F32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Según la LEGEEPA </a:t>
            </a:r>
            <a:br>
              <a:rPr lang="es-MX" dirty="0"/>
            </a:br>
            <a:r>
              <a:rPr lang="es-MX" sz="3100" dirty="0"/>
              <a:t>(Ley General de equilibrio ecológico y protección ambiental)</a:t>
            </a:r>
            <a:endParaRPr lang="es-MX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94A8174-CF8C-4EE5-9D0B-F87B2555EAA3}"/>
              </a:ext>
            </a:extLst>
          </p:cNvPr>
          <p:cNvSpPr/>
          <p:nvPr/>
        </p:nvSpPr>
        <p:spPr>
          <a:xfrm>
            <a:off x="847023" y="2322965"/>
            <a:ext cx="10058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VI.-Contaminación: La  presencia  en  el  ambiente  de  uno  o  más  contaminantes  o  de  cualquier combinación de ellos que cause desequilibrio ecológico;</a:t>
            </a:r>
          </a:p>
          <a:p>
            <a:endParaRPr lang="es-MX" sz="2400" dirty="0"/>
          </a:p>
          <a:p>
            <a:r>
              <a:rPr lang="es-MX" sz="2400" dirty="0"/>
              <a:t>VII.-Contaminante: Toda materia o energía en cualesquiera de sus estados físicos y formas, que al incorporarse  o  actuar  en  la  atmósfera,  agua,  suelo,  flora,  fauna  o  cualquier  elemento  natural,  altere  o modifique su composición y condición natural</a:t>
            </a:r>
          </a:p>
        </p:txBody>
      </p:sp>
    </p:spTree>
    <p:extLst>
      <p:ext uri="{BB962C8B-B14F-4D97-AF65-F5344CB8AC3E}">
        <p14:creationId xmlns:p14="http://schemas.microsoft.com/office/powerpoint/2010/main" val="113929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latin typeface="Arial" pitchFamily="34" charset="0"/>
                <a:cs typeface="Arial" pitchFamily="34" charset="0"/>
              </a:rPr>
              <a:t>Contaminación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68403" y="2093976"/>
            <a:ext cx="9853749" cy="3913286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MX" sz="2700" dirty="0">
                <a:latin typeface="Arial" panose="020B0604020202020204" pitchFamily="34" charset="0"/>
                <a:cs typeface="Arial" panose="020B0604020202020204" pitchFamily="34" charset="0"/>
              </a:rPr>
              <a:t>La contaminación es la introducción de un contaminante dentro de un ambiente natural que causa inestabilidad, desorden, daño o malestar en un ecosistema, en el medio físico o en un ser vivo. 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2700" dirty="0">
                <a:latin typeface="Arial" panose="020B0604020202020204" pitchFamily="34" charset="0"/>
                <a:cs typeface="Arial" panose="020B0604020202020204" pitchFamily="34" charset="0"/>
              </a:rPr>
              <a:t>El contaminante, puede ser una sustancia química, energía, como sonido, calor, o luz, o incluso genes. El elemento actuante puede ser una sustancia extraña, energía, o sustancia, cuando es natural se llama contaminante cuando excede los niveles normales.</a:t>
            </a:r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/>
            <a:endParaRPr lang="es-MX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http://www.madrimasd.org/blogs/salud_publica/files/2011/03/PLANETA-300x232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5214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24750"/>
            <a:ext cx="10058400" cy="1609344"/>
          </a:xfrm>
        </p:spPr>
        <p:txBody>
          <a:bodyPr/>
          <a:lstStyle/>
          <a:p>
            <a:r>
              <a:rPr lang="es-MX" b="1" dirty="0">
                <a:latin typeface="Arial" pitchFamily="34" charset="0"/>
                <a:cs typeface="Arial" pitchFamily="34" charset="0"/>
              </a:rPr>
              <a:t>Contaminación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66800" y="1678646"/>
            <a:ext cx="10058400" cy="40507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500" dirty="0">
                <a:latin typeface="Arial" panose="020B0604020202020204" pitchFamily="34" charset="0"/>
                <a:cs typeface="Arial" panose="020B0604020202020204" pitchFamily="34" charset="0"/>
              </a:rPr>
              <a:t>Es siempre una alteración negativa del estado natural del medio, y por lo general, se genera como consecuencia de la actividad humana.</a:t>
            </a:r>
          </a:p>
          <a:p>
            <a:pPr marL="0" indent="0" algn="just">
              <a:buNone/>
            </a:pPr>
            <a:r>
              <a:rPr lang="es-MX" sz="2500" dirty="0">
                <a:latin typeface="Arial" panose="020B0604020202020204" pitchFamily="34" charset="0"/>
                <a:cs typeface="Arial" panose="020B0604020202020204" pitchFamily="34" charset="0"/>
              </a:rPr>
              <a:t>Para que la contaminación sea detectable, el contaminante deberá estar en cantidad o concentración suficiente como para provocar ese desequilibrio detectable en el medio.</a:t>
            </a:r>
          </a:p>
          <a:p>
            <a:endParaRPr lang="es-MX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Resultado de imagen para pollution">
            <a:extLst>
              <a:ext uri="{FF2B5EF4-FFF2-40B4-BE49-F238E27FC236}">
                <a16:creationId xmlns:a16="http://schemas.microsoft.com/office/drawing/2014/main" id="{8B22FA8C-ADC9-4FC6-AEB5-8345ABEF7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88" y="4146804"/>
            <a:ext cx="428625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902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xterior, roca, nieve, pasto&#10;&#10;Descripción generada automáticamente">
            <a:extLst>
              <a:ext uri="{FF2B5EF4-FFF2-40B4-BE49-F238E27FC236}">
                <a16:creationId xmlns:a16="http://schemas.microsoft.com/office/drawing/2014/main" id="{5D6C6EDC-DD25-4C06-9D0F-D31DCAFB1A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2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Principales tipos de </a:t>
            </a:r>
          </a:p>
          <a:p>
            <a:pPr marL="0" indent="0">
              <a:buNone/>
            </a:pPr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 contaminación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4533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b="1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253529292"/>
              </p:ext>
            </p:extLst>
          </p:nvPr>
        </p:nvGraphicFramePr>
        <p:xfrm>
          <a:off x="1719943" y="971848"/>
          <a:ext cx="8435280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4774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latin typeface="Arial" pitchFamily="34" charset="0"/>
                <a:cs typeface="Arial" pitchFamily="34" charset="0"/>
              </a:rPr>
              <a:t>Contaminación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2500" dirty="0">
                <a:latin typeface="Arial" pitchFamily="34" charset="0"/>
                <a:cs typeface="Arial" pitchFamily="34" charset="0"/>
              </a:rPr>
              <a:t>La problemática ambiental está constituida por dos aspectos fundamentales</a:t>
            </a:r>
          </a:p>
          <a:p>
            <a:endParaRPr lang="es-MX" sz="2500" dirty="0">
              <a:latin typeface="Arial" pitchFamily="34" charset="0"/>
              <a:cs typeface="Arial" pitchFamily="34" charset="0"/>
            </a:endParaRPr>
          </a:p>
          <a:p>
            <a:endParaRPr lang="es-MX" sz="2500" dirty="0">
              <a:latin typeface="Arial" pitchFamily="34" charset="0"/>
              <a:cs typeface="Arial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095296601"/>
              </p:ext>
            </p:extLst>
          </p:nvPr>
        </p:nvGraphicFramePr>
        <p:xfrm>
          <a:off x="2648515" y="2417346"/>
          <a:ext cx="67204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079279" y="5769737"/>
            <a:ext cx="24482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500" dirty="0">
                <a:latin typeface="Arial" panose="020B0604020202020204" pitchFamily="34" charset="0"/>
                <a:cs typeface="Arial" panose="020B0604020202020204" pitchFamily="34" charset="0"/>
              </a:rPr>
              <a:t>LGEEPA define</a:t>
            </a:r>
          </a:p>
        </p:txBody>
      </p:sp>
    </p:spTree>
    <p:extLst>
      <p:ext uri="{BB962C8B-B14F-4D97-AF65-F5344CB8AC3E}">
        <p14:creationId xmlns:p14="http://schemas.microsoft.com/office/powerpoint/2010/main" val="3825341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84DEFCD-899A-4BC0-BC3C-660983F2CD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910" r="11828" b="-1"/>
          <a:stretch/>
        </p:blipFill>
        <p:spPr>
          <a:xfrm>
            <a:off x="1007196" y="2265037"/>
            <a:ext cx="5088800" cy="3907158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96216" y="2320412"/>
            <a:ext cx="4632031" cy="38517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b="1">
                <a:latin typeface="Arial" panose="020B0604020202020204" pitchFamily="34" charset="0"/>
                <a:cs typeface="Arial" panose="020B0604020202020204" pitchFamily="34" charset="0"/>
              </a:rPr>
              <a:t>Contaminación del aire</a:t>
            </a:r>
            <a:r>
              <a:rPr lang="es-MX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>
                <a:latin typeface="Arial" panose="020B0604020202020204" pitchFamily="34" charset="0"/>
                <a:cs typeface="Arial" panose="020B0604020202020204" pitchFamily="34" charset="0"/>
              </a:rPr>
              <a:t>La contaminación del aire se define por la existencia y la integración de los compuestos tóxicos en el ambiente en concentraciones lo suficientemente altas como para causar daño a los seres humanos, los animales y el medio ambiente de la Tierra. </a:t>
            </a:r>
          </a:p>
          <a:p>
            <a:pPr marL="0" indent="0">
              <a:buNone/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183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0AF86E8-296A-45D2-8546-F937BA7DAB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111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9" name="Rectangle 10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ángulo 5"/>
          <p:cNvSpPr/>
          <p:nvPr/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cap="all">
                <a:latin typeface="+mj-lt"/>
                <a:ea typeface="+mj-ea"/>
                <a:cs typeface="+mj-cs"/>
              </a:rPr>
              <a:t>Causas de la contaminación del aire.</a:t>
            </a:r>
          </a:p>
        </p:txBody>
      </p:sp>
      <p:grpSp>
        <p:nvGrpSpPr>
          <p:cNvPr id="21" name="Group 14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2" name="Oval 15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16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936534591"/>
              </p:ext>
            </p:extLst>
          </p:nvPr>
        </p:nvGraphicFramePr>
        <p:xfrm>
          <a:off x="1069848" y="2121408"/>
          <a:ext cx="10058400" cy="405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80597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043777" y="314083"/>
            <a:ext cx="76328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Efectos de la contaminación del aire es:</a:t>
            </a:r>
          </a:p>
          <a:p>
            <a:pPr algn="just"/>
            <a:endParaRPr lang="es-MX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smog (mezcla de niebla y humo)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lluvia ácida y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Calentamiento Global.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DA4A59A-E56F-4FF4-83F3-694E2E4F1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358" y="3018395"/>
            <a:ext cx="5153962" cy="346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787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847528" y="620688"/>
            <a:ext cx="856895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MX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contaminación atmosférica no es un fenómeno constante o regular pueden variar con el tiempo y las condiciones. </a:t>
            </a:r>
          </a:p>
          <a:p>
            <a:pPr fontAlgn="base"/>
            <a:endParaRPr lang="es-MX" sz="2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s-MX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tres principales tipos de condiciones son:</a:t>
            </a:r>
          </a:p>
          <a:p>
            <a:pPr fontAlgn="base"/>
            <a:r>
              <a:rPr lang="es-MX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lvl="4" fontAlgn="base"/>
            <a:r>
              <a:rPr lang="es-MX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Contaminación continua</a:t>
            </a:r>
          </a:p>
          <a:p>
            <a:pPr lvl="4" fontAlgn="base"/>
            <a:r>
              <a:rPr lang="es-MX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Contaminación accidental</a:t>
            </a:r>
          </a:p>
          <a:p>
            <a:pPr lvl="4" fontAlgn="base"/>
            <a:r>
              <a:rPr lang="es-MX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Contaminación ocasional</a:t>
            </a:r>
          </a:p>
          <a:p>
            <a:pPr lvl="4" fontAlgn="base"/>
            <a:endParaRPr lang="es-MX" sz="2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es-MX" sz="2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es-MX" sz="2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es-MX" sz="2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es-MX" sz="2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es-MX" sz="2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es-MX" sz="2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laves 3"/>
          <p:cNvSpPr/>
          <p:nvPr/>
        </p:nvSpPr>
        <p:spPr>
          <a:xfrm>
            <a:off x="3431704" y="2780928"/>
            <a:ext cx="4320480" cy="1656184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7884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47528" y="260648"/>
            <a:ext cx="8589640" cy="5400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sz="2500" dirty="0">
                <a:latin typeface="Arial" pitchFamily="34" charset="0"/>
                <a:cs typeface="Arial" pitchFamily="34" charset="0"/>
              </a:rPr>
              <a:t>En la atmósfera se presenta  factores como:</a:t>
            </a:r>
          </a:p>
          <a:p>
            <a:pPr marL="0" indent="0">
              <a:buNone/>
            </a:pPr>
            <a:endParaRPr lang="es-MX" sz="25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MX" sz="2500" dirty="0">
                <a:latin typeface="Arial" pitchFamily="34" charset="0"/>
                <a:cs typeface="Arial" pitchFamily="34" charset="0"/>
              </a:rPr>
              <a:t>                                Temperatura</a:t>
            </a:r>
          </a:p>
          <a:p>
            <a:pPr marL="0" indent="0">
              <a:buNone/>
            </a:pPr>
            <a:r>
              <a:rPr lang="es-MX" sz="2500" dirty="0">
                <a:latin typeface="Arial" pitchFamily="34" charset="0"/>
                <a:cs typeface="Arial" pitchFamily="34" charset="0"/>
              </a:rPr>
              <a:t>                               Viento</a:t>
            </a:r>
          </a:p>
          <a:p>
            <a:pPr marL="0" indent="0">
              <a:buNone/>
            </a:pPr>
            <a:r>
              <a:rPr lang="es-MX" sz="2500" dirty="0">
                <a:latin typeface="Arial" pitchFamily="34" charset="0"/>
                <a:cs typeface="Arial" pitchFamily="34" charset="0"/>
              </a:rPr>
              <a:t>                             Presión</a:t>
            </a:r>
          </a:p>
          <a:p>
            <a:pPr marL="0" indent="0">
              <a:buNone/>
            </a:pPr>
            <a:r>
              <a:rPr lang="es-MX" sz="2500" dirty="0">
                <a:latin typeface="Arial" pitchFamily="34" charset="0"/>
                <a:cs typeface="Arial" pitchFamily="34" charset="0"/>
              </a:rPr>
              <a:t>                          Barreras físicas y</a:t>
            </a:r>
          </a:p>
          <a:p>
            <a:pPr marL="0" indent="0">
              <a:buNone/>
            </a:pPr>
            <a:r>
              <a:rPr lang="es-MX" sz="2500" dirty="0">
                <a:latin typeface="Arial" pitchFamily="34" charset="0"/>
                <a:cs typeface="Arial" pitchFamily="34" charset="0"/>
              </a:rPr>
              <a:t>                       Lluvia                          </a:t>
            </a:r>
          </a:p>
          <a:p>
            <a:pPr marL="0" indent="0" algn="ctr">
              <a:buNone/>
            </a:pPr>
            <a:endParaRPr lang="es-MX" sz="25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MX" sz="25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MX" sz="25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MX" sz="25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MX" sz="2500" dirty="0">
                <a:latin typeface="Arial" pitchFamily="34" charset="0"/>
                <a:cs typeface="Arial" pitchFamily="34" charset="0"/>
              </a:rPr>
              <a:t>Que determinan el comportamiento de los diversos contaminantes</a:t>
            </a: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Resultado de imagen para imagenes de Temperatura Vientos Presión Barreras físicas y Lluv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9" y="1052737"/>
            <a:ext cx="1536105" cy="128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1847528" y="2255539"/>
            <a:ext cx="143500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0" i="0" u="none" strike="noStrike" kern="1200" cap="none" spc="0" normalizeH="0" baseline="0" noProof="0" dirty="0">
                <a:ln>
                  <a:noFill/>
                </a:ln>
                <a:solidFill>
                  <a:srgbClr val="7D7D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4"/>
              </a:rPr>
              <a:t>Realidad Nacional del Perú</a:t>
            </a:r>
            <a:endParaRPr kumimoji="0" lang="es-MX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1028" name="Picture 4" descr="Resultado de imagen para imagenes de Temperatura Vientos Presión Barreras físicas y Lluv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9" y="2484006"/>
            <a:ext cx="1248073" cy="101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para imagenes de Temperatura  Presión Barreras física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" t="20921" r="8844" b="5855"/>
          <a:stretch/>
        </p:blipFill>
        <p:spPr bwMode="auto">
          <a:xfrm>
            <a:off x="7392144" y="707077"/>
            <a:ext cx="2800464" cy="331236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n para imagenes de Temperatura  Presión Barreras físicas 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537" y="3554889"/>
            <a:ext cx="2056149" cy="115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77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35458" y="912114"/>
            <a:ext cx="4730451" cy="3593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Contaminación del agua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Es el resultado de los, minerales, gérmenes,  productos químicos, basura y otras partículas extrañas que entran en el agua y contaminan el sistema.</a:t>
            </a:r>
          </a:p>
          <a:p>
            <a:pPr marL="0" indent="0">
              <a:buNone/>
            </a:pPr>
            <a:endParaRPr lang="es-MX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La contaminación  afecta los cuerpos de agua, como estanques, lagos, ríos, mar y océanos y, en consecuencia, afecta a la vida de las plantas y los organismos que viven en estos cuerpos de agua. </a:t>
            </a:r>
          </a:p>
          <a:p>
            <a:endParaRPr lang="es-MX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La contaminación del agua es el segundo problema ambiental más importante: el primero es la </a:t>
            </a:r>
            <a:r>
              <a:rPr lang="es-MX" sz="1800" b="1" dirty="0">
                <a:latin typeface="Arial" panose="020B0604020202020204" pitchFamily="34" charset="0"/>
                <a:cs typeface="Arial" panose="020B0604020202020204" pitchFamily="34" charset="0"/>
              </a:rPr>
              <a:t>contaminación del aire</a:t>
            </a: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MX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4DC4CF1-5D3C-4A5B-8250-BB5ABB4C56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62" r="11924" b="-1"/>
          <a:stretch/>
        </p:blipFill>
        <p:spPr>
          <a:xfrm>
            <a:off x="5913124" y="10"/>
            <a:ext cx="6278877" cy="685799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4E34F7-E155-426C-A88E-8AEA6CF3F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3" y="0"/>
            <a:ext cx="6278877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84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47528" y="260649"/>
            <a:ext cx="8229600" cy="864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500" dirty="0">
                <a:latin typeface="Arial" panose="020B0604020202020204" pitchFamily="34" charset="0"/>
                <a:cs typeface="Arial" panose="020B0604020202020204" pitchFamily="34" charset="0"/>
              </a:rPr>
              <a:t>Las fuentes importantes de contaminación del agua incluyen lo siguiente:</a:t>
            </a:r>
          </a:p>
          <a:p>
            <a:endParaRPr lang="es-MX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MX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802489209"/>
              </p:ext>
            </p:extLst>
          </p:nvPr>
        </p:nvGraphicFramePr>
        <p:xfrm>
          <a:off x="2135560" y="1412776"/>
          <a:ext cx="8471480" cy="4410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0189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69848" y="798394"/>
            <a:ext cx="4730451" cy="1637730"/>
          </a:xfrm>
        </p:spPr>
        <p:txBody>
          <a:bodyPr>
            <a:normAutofit/>
          </a:bodyPr>
          <a:lstStyle/>
          <a:p>
            <a:r>
              <a:rPr lang="es-MX" sz="2400">
                <a:latin typeface="Arial" panose="020B0604020202020204" pitchFamily="34" charset="0"/>
                <a:cs typeface="Arial" panose="020B0604020202020204" pitchFamily="34" charset="0"/>
              </a:rPr>
              <a:t>FACTORES QUE DETERMINAN LA DIFUSIÓN DE LA CONTAMINACIÓN EN EL AGUA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3CF4011-56E6-416F-8230-356356F0FF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83" r="14617"/>
          <a:stretch/>
        </p:blipFill>
        <p:spPr>
          <a:xfrm>
            <a:off x="5913124" y="10"/>
            <a:ext cx="6278877" cy="685799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84E34F7-E155-426C-A88E-8AEA6CF3F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3" y="0"/>
            <a:ext cx="6278877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6" name="2 Marcador de contenido">
            <a:extLst>
              <a:ext uri="{FF2B5EF4-FFF2-40B4-BE49-F238E27FC236}">
                <a16:creationId xmlns:a16="http://schemas.microsoft.com/office/drawing/2014/main" id="{B584B1E7-07C4-4EAB-B52C-110D4E77EE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4386755"/>
              </p:ext>
            </p:extLst>
          </p:nvPr>
        </p:nvGraphicFramePr>
        <p:xfrm>
          <a:off x="1069848" y="2578608"/>
          <a:ext cx="4730451" cy="3593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86778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ángulo 5"/>
          <p:cNvSpPr/>
          <p:nvPr/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cap="all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Contaminación del suelo</a:t>
            </a:r>
          </a:p>
          <a:p>
            <a:pPr marL="342900" indent="-3429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400" cap="all">
              <a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33431DC-EB22-44FB-A3C2-79409399A1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102" r="15963" b="2"/>
          <a:stretch/>
        </p:blipFill>
        <p:spPr>
          <a:xfrm>
            <a:off x="1007196" y="2265037"/>
            <a:ext cx="5088800" cy="390715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496216" y="2320412"/>
            <a:ext cx="4632031" cy="3851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000" dirty="0"/>
              <a:t>Se </a:t>
            </a:r>
            <a:r>
              <a:rPr lang="en-US" sz="2000" dirty="0" err="1"/>
              <a:t>refiere</a:t>
            </a:r>
            <a:r>
              <a:rPr lang="en-US" sz="2000" dirty="0"/>
              <a:t> a la </a:t>
            </a:r>
            <a:r>
              <a:rPr lang="en-US" sz="2000" dirty="0" err="1"/>
              <a:t>contaminación</a:t>
            </a:r>
            <a:r>
              <a:rPr lang="en-US" sz="2000" dirty="0"/>
              <a:t> del </a:t>
            </a:r>
            <a:r>
              <a:rPr lang="en-US" sz="2000" dirty="0" err="1"/>
              <a:t>suelo</a:t>
            </a:r>
            <a:r>
              <a:rPr lang="en-US" sz="2000" dirty="0"/>
              <a:t> por medio de </a:t>
            </a:r>
            <a:r>
              <a:rPr lang="en-US" sz="2000" dirty="0" err="1"/>
              <a:t>exceso</a:t>
            </a:r>
            <a:r>
              <a:rPr lang="en-US" sz="2000" dirty="0"/>
              <a:t> de </a:t>
            </a:r>
            <a:r>
              <a:rPr lang="en-US" sz="2000" dirty="0" err="1"/>
              <a:t>fertilizantes</a:t>
            </a:r>
            <a:r>
              <a:rPr lang="en-US" sz="2000" dirty="0"/>
              <a:t>, </a:t>
            </a:r>
            <a:r>
              <a:rPr lang="en-US" sz="2000" dirty="0" err="1"/>
              <a:t>productos</a:t>
            </a:r>
            <a:r>
              <a:rPr lang="en-US" sz="2000" dirty="0"/>
              <a:t> </a:t>
            </a:r>
            <a:r>
              <a:rPr lang="en-US" sz="2000" dirty="0" err="1"/>
              <a:t>químicos</a:t>
            </a:r>
            <a:r>
              <a:rPr lang="en-US" sz="2000" dirty="0"/>
              <a:t>, </a:t>
            </a:r>
            <a:r>
              <a:rPr lang="en-US" sz="2000" dirty="0" err="1"/>
              <a:t>insecticidas</a:t>
            </a:r>
            <a:r>
              <a:rPr lang="en-US" sz="2000" dirty="0"/>
              <a:t>, </a:t>
            </a:r>
            <a:r>
              <a:rPr lang="en-US" sz="2000" dirty="0" err="1"/>
              <a:t>herbicidas</a:t>
            </a:r>
            <a:r>
              <a:rPr lang="en-US" sz="2000" dirty="0"/>
              <a:t>, </a:t>
            </a:r>
            <a:r>
              <a:rPr lang="en-US" sz="2000" dirty="0" err="1"/>
              <a:t>pesticidas</a:t>
            </a:r>
            <a:r>
              <a:rPr lang="en-US" sz="2000" dirty="0"/>
              <a:t>, entre </a:t>
            </a:r>
            <a:r>
              <a:rPr lang="en-US" sz="2000" dirty="0" err="1"/>
              <a:t>otros</a:t>
            </a:r>
            <a:r>
              <a:rPr lang="en-US" sz="2000" dirty="0"/>
              <a:t>. 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000" dirty="0" err="1"/>
              <a:t>Provocan</a:t>
            </a:r>
            <a:r>
              <a:rPr lang="en-US" sz="2000" dirty="0"/>
              <a:t> </a:t>
            </a:r>
            <a:r>
              <a:rPr lang="en-US" sz="2000" dirty="0" err="1"/>
              <a:t>contaminación</a:t>
            </a:r>
            <a:r>
              <a:rPr lang="en-US" sz="2000" dirty="0"/>
              <a:t> del </a:t>
            </a:r>
            <a:r>
              <a:rPr lang="en-US" sz="2000" dirty="0" err="1"/>
              <a:t>suelo</a:t>
            </a:r>
            <a:r>
              <a:rPr lang="en-US" sz="2000" dirty="0"/>
              <a:t> y la </a:t>
            </a:r>
            <a:r>
              <a:rPr lang="en-US" sz="2000" dirty="0" err="1"/>
              <a:t>disminución</a:t>
            </a:r>
            <a:r>
              <a:rPr lang="en-US" sz="2000" dirty="0"/>
              <a:t> de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calidad</a:t>
            </a:r>
            <a:r>
              <a:rPr lang="en-US" sz="2000" dirty="0"/>
              <a:t> y es </a:t>
            </a:r>
            <a:r>
              <a:rPr lang="en-US" sz="2000" dirty="0" err="1"/>
              <a:t>causada</a:t>
            </a:r>
            <a:r>
              <a:rPr lang="en-US" sz="2000" dirty="0"/>
              <a:t> por la </a:t>
            </a:r>
            <a:r>
              <a:rPr lang="en-US" sz="2000" dirty="0" err="1"/>
              <a:t>erosión</a:t>
            </a:r>
            <a:r>
              <a:rPr lang="en-US" sz="2000" dirty="0"/>
              <a:t> del </a:t>
            </a:r>
            <a:r>
              <a:rPr lang="en-US" sz="2000" dirty="0" err="1"/>
              <a:t>suelo</a:t>
            </a:r>
            <a:r>
              <a:rPr lang="en-US" sz="2000" dirty="0"/>
              <a:t>, el </a:t>
            </a:r>
            <a:r>
              <a:rPr lang="en-US" sz="2000" dirty="0" err="1"/>
              <a:t>exceso</a:t>
            </a:r>
            <a:r>
              <a:rPr lang="en-US" sz="2000" dirty="0"/>
              <a:t> o </a:t>
            </a:r>
            <a:r>
              <a:rPr lang="en-US" sz="2000" dirty="0" err="1"/>
              <a:t>déficit</a:t>
            </a:r>
            <a:r>
              <a:rPr lang="en-US" sz="2000" dirty="0"/>
              <a:t> de </a:t>
            </a:r>
            <a:r>
              <a:rPr lang="en-US" sz="2000" dirty="0" err="1"/>
              <a:t>humedad</a:t>
            </a:r>
            <a:r>
              <a:rPr lang="en-US" sz="2000" dirty="0"/>
              <a:t>, </a:t>
            </a:r>
            <a:r>
              <a:rPr lang="en-US" sz="2000" dirty="0" err="1"/>
              <a:t>disminución</a:t>
            </a:r>
            <a:r>
              <a:rPr lang="en-US" sz="2000" dirty="0"/>
              <a:t> de </a:t>
            </a:r>
            <a:r>
              <a:rPr lang="en-US" sz="2000" dirty="0" err="1"/>
              <a:t>nutrientes</a:t>
            </a:r>
            <a:r>
              <a:rPr lang="en-US" sz="2000" dirty="0"/>
              <a:t> para las </a:t>
            </a:r>
            <a:r>
              <a:rPr lang="en-US" sz="2000" dirty="0" err="1"/>
              <a:t>plantas</a:t>
            </a:r>
            <a:r>
              <a:rPr lang="en-US" sz="2000" dirty="0"/>
              <a:t> o </a:t>
            </a:r>
            <a:r>
              <a:rPr lang="en-US" sz="2000" dirty="0" err="1"/>
              <a:t>microorganismos</a:t>
            </a:r>
            <a:r>
              <a:rPr lang="en-US" sz="2000" dirty="0"/>
              <a:t> del </a:t>
            </a:r>
            <a:r>
              <a:rPr lang="en-US" sz="2000" dirty="0" err="1"/>
              <a:t>suelo</a:t>
            </a:r>
            <a:r>
              <a:rPr lang="en-US" sz="2000" dirty="0"/>
              <a:t>, y la </a:t>
            </a:r>
            <a:r>
              <a:rPr lang="en-US" sz="2000" dirty="0" err="1"/>
              <a:t>fluctuación</a:t>
            </a:r>
            <a:r>
              <a:rPr lang="en-US" sz="2000" dirty="0"/>
              <a:t> de la </a:t>
            </a:r>
            <a:r>
              <a:rPr lang="en-US" sz="2000" dirty="0" err="1"/>
              <a:t>temperatura</a:t>
            </a:r>
            <a:r>
              <a:rPr lang="en-US" sz="2000" dirty="0"/>
              <a:t>..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065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6002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endParaRPr lang="en-US" sz="2400" dirty="0"/>
          </a:p>
          <a:p>
            <a:pPr marL="34290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400" dirty="0"/>
              <a:t>La </a:t>
            </a:r>
            <a:r>
              <a:rPr lang="en-US" sz="2400" dirty="0" err="1"/>
              <a:t>contaminación</a:t>
            </a:r>
            <a:r>
              <a:rPr lang="en-US" sz="2400" dirty="0"/>
              <a:t> del </a:t>
            </a:r>
            <a:r>
              <a:rPr lang="en-US" sz="2400" dirty="0" err="1"/>
              <a:t>suelo</a:t>
            </a:r>
            <a:r>
              <a:rPr lang="en-US" sz="2400" dirty="0"/>
              <a:t> conduce </a:t>
            </a:r>
            <a:r>
              <a:rPr lang="en-US" sz="2400" dirty="0" err="1"/>
              <a:t>naturalmente</a:t>
            </a:r>
            <a:r>
              <a:rPr lang="en-US" sz="2400" dirty="0"/>
              <a:t> a la </a:t>
            </a:r>
            <a:r>
              <a:rPr lang="en-US" sz="2400" dirty="0" err="1"/>
              <a:t>contaminación</a:t>
            </a:r>
            <a:r>
              <a:rPr lang="en-US" sz="2400" dirty="0"/>
              <a:t> del </a:t>
            </a:r>
            <a:r>
              <a:rPr lang="en-US" sz="2400" dirty="0" err="1"/>
              <a:t>aire</a:t>
            </a:r>
            <a:r>
              <a:rPr lang="en-US" sz="2400" dirty="0"/>
              <a:t> por la </a:t>
            </a:r>
            <a:r>
              <a:rPr lang="en-US" sz="2400" dirty="0" err="1"/>
              <a:t>liberación</a:t>
            </a:r>
            <a:r>
              <a:rPr lang="en-US" sz="2400" dirty="0"/>
              <a:t> de </a:t>
            </a:r>
            <a:r>
              <a:rPr lang="en-US" sz="2400" dirty="0" err="1"/>
              <a:t>estos</a:t>
            </a:r>
            <a:r>
              <a:rPr lang="en-US" sz="2400" dirty="0"/>
              <a:t> </a:t>
            </a:r>
            <a:r>
              <a:rPr lang="en-US" sz="2400" dirty="0" err="1"/>
              <a:t>compuestos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la </a:t>
            </a:r>
            <a:r>
              <a:rPr lang="en-US" sz="2400" dirty="0" err="1"/>
              <a:t>atmósfera</a:t>
            </a:r>
            <a:r>
              <a:rPr lang="en-US" sz="2400" dirty="0"/>
              <a:t> y que </a:t>
            </a:r>
            <a:r>
              <a:rPr lang="en-US" sz="2400" dirty="0" err="1"/>
              <a:t>puedan</a:t>
            </a:r>
            <a:r>
              <a:rPr lang="en-US" sz="2400" dirty="0"/>
              <a:t> </a:t>
            </a:r>
            <a:r>
              <a:rPr lang="en-US" sz="2400" dirty="0" err="1"/>
              <a:t>explotar</a:t>
            </a:r>
            <a:r>
              <a:rPr lang="en-US" sz="2400" dirty="0"/>
              <a:t>. </a:t>
            </a:r>
          </a:p>
          <a:p>
            <a:pPr marL="34290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400" dirty="0"/>
          </a:p>
          <a:p>
            <a:pPr marL="34290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400" dirty="0"/>
              <a:t>La </a:t>
            </a:r>
            <a:r>
              <a:rPr lang="en-US" sz="2400" dirty="0" err="1"/>
              <a:t>contaminación</a:t>
            </a:r>
            <a:r>
              <a:rPr lang="en-US" sz="2400" dirty="0"/>
              <a:t> del </a:t>
            </a:r>
            <a:r>
              <a:rPr lang="en-US" sz="2400" dirty="0" err="1"/>
              <a:t>suelo</a:t>
            </a:r>
            <a:r>
              <a:rPr lang="en-US" sz="2400" dirty="0"/>
              <a:t> </a:t>
            </a:r>
            <a:r>
              <a:rPr lang="en-US" sz="2400" dirty="0" err="1"/>
              <a:t>también</a:t>
            </a:r>
            <a:r>
              <a:rPr lang="en-US" sz="2400" dirty="0"/>
              <a:t> </a:t>
            </a:r>
            <a:r>
              <a:rPr lang="en-US" sz="2400" dirty="0" err="1"/>
              <a:t>contribuye</a:t>
            </a:r>
            <a:r>
              <a:rPr lang="en-US" sz="2400" dirty="0"/>
              <a:t> a la </a:t>
            </a:r>
            <a:r>
              <a:rPr lang="en-US" sz="2400" dirty="0" err="1"/>
              <a:t>contaminación</a:t>
            </a:r>
            <a:r>
              <a:rPr lang="en-US" sz="2400" dirty="0"/>
              <a:t> del </a:t>
            </a:r>
            <a:r>
              <a:rPr lang="en-US" sz="2400" dirty="0" err="1"/>
              <a:t>agua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las </a:t>
            </a:r>
            <a:r>
              <a:rPr lang="en-US" sz="2400" dirty="0" err="1"/>
              <a:t>sustancias</a:t>
            </a:r>
            <a:r>
              <a:rPr lang="en-US" sz="2400" dirty="0"/>
              <a:t> </a:t>
            </a:r>
            <a:r>
              <a:rPr lang="en-US" sz="2400" dirty="0" err="1"/>
              <a:t>venenosas</a:t>
            </a:r>
            <a:r>
              <a:rPr lang="en-US" sz="2400" dirty="0"/>
              <a:t> </a:t>
            </a:r>
            <a:r>
              <a:rPr lang="en-US" sz="2400" dirty="0" err="1"/>
              <a:t>filtran</a:t>
            </a:r>
            <a:r>
              <a:rPr lang="en-US" sz="2400" dirty="0"/>
              <a:t> a las </a:t>
            </a:r>
            <a:r>
              <a:rPr lang="en-US" sz="2400" dirty="0" err="1"/>
              <a:t>aguas</a:t>
            </a:r>
            <a:r>
              <a:rPr lang="en-US" sz="2400" dirty="0"/>
              <a:t> </a:t>
            </a:r>
            <a:r>
              <a:rPr lang="en-US" sz="2400" dirty="0" err="1"/>
              <a:t>subterráneas</a:t>
            </a:r>
            <a:r>
              <a:rPr lang="en-US" sz="2400" dirty="0"/>
              <a:t>, o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llega</a:t>
            </a:r>
            <a:r>
              <a:rPr lang="en-US" sz="2400" dirty="0"/>
              <a:t> a </a:t>
            </a:r>
            <a:r>
              <a:rPr lang="en-US" sz="2400" dirty="0" err="1"/>
              <a:t>desbordarse</a:t>
            </a:r>
            <a:r>
              <a:rPr lang="en-US" sz="2400" dirty="0"/>
              <a:t> </a:t>
            </a:r>
            <a:r>
              <a:rPr lang="en-US" sz="2400" dirty="0" err="1"/>
              <a:t>contaminado</a:t>
            </a:r>
            <a:r>
              <a:rPr lang="en-US" sz="2400" dirty="0"/>
              <a:t> </a:t>
            </a:r>
            <a:r>
              <a:rPr lang="en-US" sz="2400" dirty="0" err="1"/>
              <a:t>ríos</a:t>
            </a:r>
            <a:r>
              <a:rPr lang="en-US" sz="2400" dirty="0"/>
              <a:t>, </a:t>
            </a:r>
            <a:r>
              <a:rPr lang="en-US" sz="2400" dirty="0" err="1"/>
              <a:t>lagos</a:t>
            </a:r>
            <a:r>
              <a:rPr lang="en-US" sz="2400" dirty="0"/>
              <a:t> u </a:t>
            </a:r>
            <a:r>
              <a:rPr lang="en-US" sz="2400" dirty="0" err="1"/>
              <a:t>océanos</a:t>
            </a:r>
            <a:r>
              <a:rPr lang="en-US" sz="2400" dirty="0"/>
              <a:t>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A758CD6-FC80-4CBA-B711-B0FE811D4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272" y="253341"/>
            <a:ext cx="4260676" cy="284998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BEDEC0A-24D8-4009-A6F5-911FABD0AD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250" y="3503844"/>
            <a:ext cx="4058759" cy="220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5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08008D-CFE8-4B13-9E6C-FC79D62974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23" r="-2" b="133"/>
          <a:stretch/>
        </p:blipFill>
        <p:spPr>
          <a:xfrm>
            <a:off x="3343" y="10"/>
            <a:ext cx="7548923" cy="685799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7614143" y="1089445"/>
            <a:ext cx="4215587" cy="405079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000" dirty="0" err="1"/>
              <a:t>Efectos</a:t>
            </a:r>
            <a:endParaRPr lang="en-US" sz="2000" dirty="0"/>
          </a:p>
          <a:p>
            <a:pPr marL="34290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000" dirty="0" err="1"/>
              <a:t>disminución</a:t>
            </a:r>
            <a:r>
              <a:rPr lang="en-US" sz="2000" dirty="0"/>
              <a:t> de la </a:t>
            </a:r>
            <a:r>
              <a:rPr lang="en-US" sz="2000" dirty="0" err="1"/>
              <a:t>producción</a:t>
            </a:r>
            <a:r>
              <a:rPr lang="en-US" sz="2000" dirty="0"/>
              <a:t> </a:t>
            </a:r>
            <a:r>
              <a:rPr lang="en-US" sz="2000" dirty="0" err="1"/>
              <a:t>agrícola</a:t>
            </a:r>
            <a:r>
              <a:rPr lang="en-US" sz="2000" dirty="0"/>
              <a:t> y la </a:t>
            </a:r>
            <a:r>
              <a:rPr lang="en-US" sz="2000" dirty="0" err="1"/>
              <a:t>consecuente</a:t>
            </a:r>
            <a:r>
              <a:rPr lang="en-US" sz="2000" dirty="0"/>
              <a:t> </a:t>
            </a:r>
            <a:r>
              <a:rPr lang="en-US" sz="2000" dirty="0" err="1"/>
              <a:t>escasez</a:t>
            </a:r>
            <a:r>
              <a:rPr lang="en-US" sz="2000" dirty="0"/>
              <a:t> de </a:t>
            </a:r>
            <a:r>
              <a:rPr lang="en-US" sz="2000" dirty="0" err="1"/>
              <a:t>alimentos</a:t>
            </a:r>
            <a:r>
              <a:rPr lang="en-US" sz="2000" dirty="0"/>
              <a:t>. </a:t>
            </a:r>
          </a:p>
          <a:p>
            <a:pPr marL="34290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000" dirty="0"/>
          </a:p>
          <a:p>
            <a:pPr marL="34290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000" dirty="0"/>
              <a:t>Los </a:t>
            </a:r>
            <a:r>
              <a:rPr lang="en-US" sz="2000" dirty="0" err="1"/>
              <a:t>fertilizantes</a:t>
            </a:r>
            <a:r>
              <a:rPr lang="en-US" sz="2000" dirty="0"/>
              <a:t> </a:t>
            </a:r>
            <a:r>
              <a:rPr lang="en-US" sz="2000" dirty="0" err="1"/>
              <a:t>químicos</a:t>
            </a:r>
            <a:r>
              <a:rPr lang="en-US" sz="2000" dirty="0"/>
              <a:t> y </a:t>
            </a:r>
            <a:r>
              <a:rPr lang="en-US" sz="2000" dirty="0" err="1"/>
              <a:t>pesticidas</a:t>
            </a:r>
            <a:r>
              <a:rPr lang="en-US" sz="2000" dirty="0"/>
              <a:t> que se </a:t>
            </a:r>
            <a:r>
              <a:rPr lang="en-US" sz="2000" dirty="0" err="1"/>
              <a:t>utilizan</a:t>
            </a:r>
            <a:r>
              <a:rPr lang="en-US" sz="2000" dirty="0"/>
              <a:t> para </a:t>
            </a:r>
            <a:r>
              <a:rPr lang="en-US" sz="2000" dirty="0" err="1"/>
              <a:t>aumentar</a:t>
            </a:r>
            <a:r>
              <a:rPr lang="en-US" sz="2000" dirty="0"/>
              <a:t> la </a:t>
            </a:r>
            <a:r>
              <a:rPr lang="en-US" sz="2000" dirty="0" err="1"/>
              <a:t>producción</a:t>
            </a:r>
            <a:r>
              <a:rPr lang="en-US" sz="2000" dirty="0"/>
              <a:t> </a:t>
            </a:r>
            <a:r>
              <a:rPr lang="en-US" sz="2000" dirty="0" err="1"/>
              <a:t>agrícola</a:t>
            </a:r>
            <a:r>
              <a:rPr lang="en-US" sz="2000" dirty="0"/>
              <a:t> no </a:t>
            </a:r>
            <a:r>
              <a:rPr lang="en-US" sz="2000" dirty="0" err="1"/>
              <a:t>sólo</a:t>
            </a:r>
            <a:r>
              <a:rPr lang="en-US" sz="2000" dirty="0"/>
              <a:t> </a:t>
            </a:r>
            <a:r>
              <a:rPr lang="en-US" sz="2000" dirty="0" err="1"/>
              <a:t>degradan</a:t>
            </a:r>
            <a:r>
              <a:rPr lang="en-US" sz="2000" dirty="0"/>
              <a:t> el </a:t>
            </a:r>
            <a:r>
              <a:rPr lang="en-US" sz="2000" dirty="0" err="1"/>
              <a:t>suelo</a:t>
            </a:r>
            <a:r>
              <a:rPr lang="en-US" sz="2000" dirty="0"/>
              <a:t> </a:t>
            </a:r>
            <a:r>
              <a:rPr lang="en-US" sz="2000" dirty="0" err="1"/>
              <a:t>debido</a:t>
            </a:r>
            <a:r>
              <a:rPr lang="en-US" sz="2000" dirty="0"/>
              <a:t> a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uso</a:t>
            </a:r>
            <a:r>
              <a:rPr lang="en-US" sz="2000" dirty="0"/>
              <a:t> </a:t>
            </a:r>
            <a:r>
              <a:rPr lang="en-US" sz="2000" dirty="0" err="1"/>
              <a:t>excesivo</a:t>
            </a:r>
            <a:r>
              <a:rPr lang="en-US" sz="2000" dirty="0"/>
              <a:t>, </a:t>
            </a:r>
            <a:r>
              <a:rPr lang="en-US" sz="2000" dirty="0" err="1"/>
              <a:t>sino</a:t>
            </a:r>
            <a:r>
              <a:rPr lang="en-US" sz="2000" dirty="0"/>
              <a:t> que </a:t>
            </a:r>
            <a:r>
              <a:rPr lang="en-US" sz="2000" dirty="0" err="1"/>
              <a:t>también</a:t>
            </a:r>
            <a:r>
              <a:rPr lang="en-US" sz="2000" dirty="0"/>
              <a:t> </a:t>
            </a:r>
            <a:r>
              <a:rPr lang="en-US" sz="2000" dirty="0" err="1"/>
              <a:t>entran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la </a:t>
            </a:r>
            <a:r>
              <a:rPr lang="en-US" sz="2000" dirty="0" err="1"/>
              <a:t>cadena</a:t>
            </a:r>
            <a:r>
              <a:rPr lang="en-US" sz="2000" dirty="0"/>
              <a:t> </a:t>
            </a:r>
            <a:r>
              <a:rPr lang="en-US" sz="2000" dirty="0" err="1"/>
              <a:t>alimentaria</a:t>
            </a:r>
            <a:r>
              <a:rPr lang="en-US" sz="2000" dirty="0"/>
              <a:t> y </a:t>
            </a:r>
            <a:r>
              <a:rPr lang="en-US" sz="2000" dirty="0" err="1"/>
              <a:t>afectan</a:t>
            </a:r>
            <a:r>
              <a:rPr lang="en-US" sz="2000" dirty="0"/>
              <a:t> la </a:t>
            </a:r>
            <a:r>
              <a:rPr lang="en-US" sz="2000" dirty="0" err="1"/>
              <a:t>salud</a:t>
            </a:r>
            <a:r>
              <a:rPr lang="en-US" sz="2000" dirty="0"/>
              <a:t> de las personas que </a:t>
            </a:r>
            <a:r>
              <a:rPr lang="en-US" sz="2000" dirty="0" err="1"/>
              <a:t>consumen</a:t>
            </a:r>
            <a:r>
              <a:rPr lang="en-US" sz="2000" dirty="0"/>
              <a:t> el </a:t>
            </a:r>
            <a:r>
              <a:rPr lang="en-US" sz="2000" dirty="0" err="1"/>
              <a:t>alimento</a:t>
            </a:r>
            <a:r>
              <a:rPr lang="en-US" sz="2000" dirty="0"/>
              <a:t>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0286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6238535-4CF9-429A-BCBB-6ED7DAE041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13" r="26758"/>
          <a:stretch/>
        </p:blipFill>
        <p:spPr>
          <a:xfrm>
            <a:off x="5913124" y="10"/>
            <a:ext cx="6278877" cy="685799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84E34F7-E155-426C-A88E-8AEA6CF3F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3" y="0"/>
            <a:ext cx="6278877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A3BF309F-475E-4058-88AE-42BF1044B48F}"/>
              </a:ext>
            </a:extLst>
          </p:cNvPr>
          <p:cNvGrpSpPr/>
          <p:nvPr/>
        </p:nvGrpSpPr>
        <p:grpSpPr>
          <a:xfrm>
            <a:off x="1069847" y="1005864"/>
            <a:ext cx="4730452" cy="5164581"/>
            <a:chOff x="1069847" y="1005864"/>
            <a:chExt cx="4730452" cy="5164581"/>
          </a:xfrm>
        </p:grpSpPr>
        <p:sp>
          <p:nvSpPr>
            <p:cNvPr id="4" name="Conector recto 3">
              <a:extLst>
                <a:ext uri="{FF2B5EF4-FFF2-40B4-BE49-F238E27FC236}">
                  <a16:creationId xmlns:a16="http://schemas.microsoft.com/office/drawing/2014/main" id="{C4706A55-A74B-4610-8788-D3D629EC4972}"/>
                </a:ext>
              </a:extLst>
            </p:cNvPr>
            <p:cNvSpPr/>
            <p:nvPr/>
          </p:nvSpPr>
          <p:spPr>
            <a:xfrm>
              <a:off x="1069848" y="2580362"/>
              <a:ext cx="4730451" cy="0"/>
            </a:xfrm>
            <a:prstGeom prst="line">
              <a:avLst/>
            </a:pr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261B9455-1798-4EBC-85CB-587F70E515E6}"/>
                </a:ext>
              </a:extLst>
            </p:cNvPr>
            <p:cNvSpPr/>
            <p:nvPr/>
          </p:nvSpPr>
          <p:spPr>
            <a:xfrm>
              <a:off x="1069848" y="2580362"/>
              <a:ext cx="4730451" cy="1196694"/>
            </a:xfrm>
            <a:custGeom>
              <a:avLst/>
              <a:gdLst>
                <a:gd name="connsiteX0" fmla="*/ 0 w 4730451"/>
                <a:gd name="connsiteY0" fmla="*/ 0 h 1196694"/>
                <a:gd name="connsiteX1" fmla="*/ 4730451 w 4730451"/>
                <a:gd name="connsiteY1" fmla="*/ 0 h 1196694"/>
                <a:gd name="connsiteX2" fmla="*/ 4730451 w 4730451"/>
                <a:gd name="connsiteY2" fmla="*/ 1196694 h 1196694"/>
                <a:gd name="connsiteX3" fmla="*/ 0 w 4730451"/>
                <a:gd name="connsiteY3" fmla="*/ 1196694 h 1196694"/>
                <a:gd name="connsiteX4" fmla="*/ 0 w 4730451"/>
                <a:gd name="connsiteY4" fmla="*/ 0 h 119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0451" h="1196694">
                  <a:moveTo>
                    <a:pt x="0" y="0"/>
                  </a:moveTo>
                  <a:lnTo>
                    <a:pt x="4730451" y="0"/>
                  </a:lnTo>
                  <a:lnTo>
                    <a:pt x="4730451" y="1196694"/>
                  </a:lnTo>
                  <a:lnTo>
                    <a:pt x="0" y="119669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600" kern="1200" dirty="0"/>
                <a:t>Los contaminantes que son dañinos para el ser humano y los seres vivos y que disminuyen la calidad original de los diversos componentes de la naturaleza se manifestarán de manera diferente, dependiendo el tipo de elemento.</a:t>
              </a:r>
              <a:endParaRPr lang="en-US" sz="1600" kern="1200" dirty="0"/>
            </a:p>
          </p:txBody>
        </p:sp>
        <p:sp>
          <p:nvSpPr>
            <p:cNvPr id="7" name="Conector recto 6">
              <a:extLst>
                <a:ext uri="{FF2B5EF4-FFF2-40B4-BE49-F238E27FC236}">
                  <a16:creationId xmlns:a16="http://schemas.microsoft.com/office/drawing/2014/main" id="{BAEF378F-2262-4E28-A55D-0AA7ADB46F3A}"/>
                </a:ext>
              </a:extLst>
            </p:cNvPr>
            <p:cNvSpPr/>
            <p:nvPr/>
          </p:nvSpPr>
          <p:spPr>
            <a:xfrm>
              <a:off x="1069848" y="3777056"/>
              <a:ext cx="4730451" cy="0"/>
            </a:xfrm>
            <a:prstGeom prst="line">
              <a:avLst/>
            </a:pr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76FC1CE2-82BD-436C-A896-C8814CA9DDAB}"/>
                </a:ext>
              </a:extLst>
            </p:cNvPr>
            <p:cNvSpPr/>
            <p:nvPr/>
          </p:nvSpPr>
          <p:spPr>
            <a:xfrm>
              <a:off x="1069847" y="1005864"/>
              <a:ext cx="4730451" cy="1196694"/>
            </a:xfrm>
            <a:custGeom>
              <a:avLst/>
              <a:gdLst>
                <a:gd name="connsiteX0" fmla="*/ 0 w 4730451"/>
                <a:gd name="connsiteY0" fmla="*/ 0 h 1196694"/>
                <a:gd name="connsiteX1" fmla="*/ 4730451 w 4730451"/>
                <a:gd name="connsiteY1" fmla="*/ 0 h 1196694"/>
                <a:gd name="connsiteX2" fmla="*/ 4730451 w 4730451"/>
                <a:gd name="connsiteY2" fmla="*/ 1196694 h 1196694"/>
                <a:gd name="connsiteX3" fmla="*/ 0 w 4730451"/>
                <a:gd name="connsiteY3" fmla="*/ 1196694 h 1196694"/>
                <a:gd name="connsiteX4" fmla="*/ 0 w 4730451"/>
                <a:gd name="connsiteY4" fmla="*/ 0 h 119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0451" h="1196694">
                  <a:moveTo>
                    <a:pt x="0" y="0"/>
                  </a:moveTo>
                  <a:lnTo>
                    <a:pt x="4730451" y="0"/>
                  </a:lnTo>
                  <a:lnTo>
                    <a:pt x="4730451" y="1196694"/>
                  </a:lnTo>
                  <a:lnTo>
                    <a:pt x="0" y="119669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2400" kern="1200" dirty="0"/>
                <a:t>Contaminación del suelo</a:t>
              </a:r>
              <a:endParaRPr lang="en-US" sz="2400" kern="1200" dirty="0"/>
            </a:p>
          </p:txBody>
        </p:sp>
        <p:sp>
          <p:nvSpPr>
            <p:cNvPr id="9" name="Conector recto 8">
              <a:extLst>
                <a:ext uri="{FF2B5EF4-FFF2-40B4-BE49-F238E27FC236}">
                  <a16:creationId xmlns:a16="http://schemas.microsoft.com/office/drawing/2014/main" id="{A5E8F13B-2CE1-43CD-B0AD-E9C9862DF366}"/>
                </a:ext>
              </a:extLst>
            </p:cNvPr>
            <p:cNvSpPr/>
            <p:nvPr/>
          </p:nvSpPr>
          <p:spPr>
            <a:xfrm>
              <a:off x="1069848" y="4973751"/>
              <a:ext cx="4730451" cy="0"/>
            </a:xfrm>
            <a:prstGeom prst="line">
              <a:avLst/>
            </a:pr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FDF1F761-4B9F-47C5-A92F-E545E74B78D6}"/>
                </a:ext>
              </a:extLst>
            </p:cNvPr>
            <p:cNvSpPr/>
            <p:nvPr/>
          </p:nvSpPr>
          <p:spPr>
            <a:xfrm>
              <a:off x="1069848" y="4973751"/>
              <a:ext cx="4730451" cy="1196694"/>
            </a:xfrm>
            <a:custGeom>
              <a:avLst/>
              <a:gdLst>
                <a:gd name="connsiteX0" fmla="*/ 0 w 4730451"/>
                <a:gd name="connsiteY0" fmla="*/ 0 h 1196694"/>
                <a:gd name="connsiteX1" fmla="*/ 4730451 w 4730451"/>
                <a:gd name="connsiteY1" fmla="*/ 0 h 1196694"/>
                <a:gd name="connsiteX2" fmla="*/ 4730451 w 4730451"/>
                <a:gd name="connsiteY2" fmla="*/ 1196694 h 1196694"/>
                <a:gd name="connsiteX3" fmla="*/ 0 w 4730451"/>
                <a:gd name="connsiteY3" fmla="*/ 1196694 h 1196694"/>
                <a:gd name="connsiteX4" fmla="*/ 0 w 4730451"/>
                <a:gd name="connsiteY4" fmla="*/ 0 h 119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0451" h="1196694">
                  <a:moveTo>
                    <a:pt x="0" y="0"/>
                  </a:moveTo>
                  <a:lnTo>
                    <a:pt x="4730451" y="0"/>
                  </a:lnTo>
                  <a:lnTo>
                    <a:pt x="4730451" y="1196694"/>
                  </a:lnTo>
                  <a:lnTo>
                    <a:pt x="0" y="119669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600" kern="1200"/>
                <a:t>Su capacidad de difusión será considerablemente menor en el tiempo y en el espacio que en el agua y a su vez menor que si se encuentra en el aire.</a:t>
              </a:r>
              <a:endParaRPr lang="en-US" sz="16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131904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br>
              <a:rPr lang="es-MX" sz="3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400">
                <a:latin typeface="Arial" panose="020B0604020202020204" pitchFamily="34" charset="0"/>
                <a:cs typeface="Arial" panose="020B0604020202020204" pitchFamily="34" charset="0"/>
              </a:rPr>
              <a:t>Factores que influyen en los diferentes tipos de contaminantes</a:t>
            </a:r>
          </a:p>
        </p:txBody>
      </p:sp>
      <p:graphicFrame>
        <p:nvGraphicFramePr>
          <p:cNvPr id="6" name="2 Marcador de contenido">
            <a:extLst>
              <a:ext uri="{FF2B5EF4-FFF2-40B4-BE49-F238E27FC236}">
                <a16:creationId xmlns:a16="http://schemas.microsoft.com/office/drawing/2014/main" id="{0AB36E6E-0B07-41B4-94A2-960B5613627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0145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56BCF38-2B40-4731-BA66-BB7C585ECF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57" r="25358" b="1"/>
          <a:stretch/>
        </p:blipFill>
        <p:spPr>
          <a:xfrm>
            <a:off x="0" y="189004"/>
            <a:ext cx="6900898" cy="6269277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05676" y="1440493"/>
            <a:ext cx="4753249" cy="47891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Contaminación acústica 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 contaminación acústica es el tipo de contaminación que se produce por diferentes fuentes de audio que está causando la sensación de irritación, distracción para nuestro medio ambiente. 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Esta contaminación no es no sólo perturbar el medio ambiente sino que también produce daño a las relaciones humanas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2464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366E645-5F33-4173-82C0-7CDF8EEF3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75520" y="404664"/>
            <a:ext cx="8885062" cy="51125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5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graphicFrame>
        <p:nvGraphicFramePr>
          <p:cNvPr id="2" name="Diagrama 1"/>
          <p:cNvGraphicFramePr/>
          <p:nvPr/>
        </p:nvGraphicFramePr>
        <p:xfrm>
          <a:off x="2351584" y="620688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93164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A8B64CC-5373-467B-9235-2CF25100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19536" y="620689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5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770220629"/>
              </p:ext>
            </p:extLst>
          </p:nvPr>
        </p:nvGraphicFramePr>
        <p:xfrm>
          <a:off x="2207568" y="404665"/>
          <a:ext cx="8280920" cy="4741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95301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10B298B-BA41-4A9F-AAD1-7C139D311E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53" b="2642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5285" y="955082"/>
            <a:ext cx="10058400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Contaminación lumínica</a:t>
            </a:r>
          </a:p>
          <a:p>
            <a:pPr marL="0" indent="0">
              <a:buNone/>
            </a:pPr>
            <a:endParaRPr lang="es-MX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La Asociación Internacional Cielo Oscuro define la contaminación lumínica a los efectos nocivos de la luz artificial en la atmósfera de la Tierra y el medio ambiente.</a:t>
            </a:r>
          </a:p>
          <a:p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La oscuridad ayuda a regular el reloj biológico humano y, debido a la exposición excesiva a la luz, el reloj biológico está siendo perturbado. </a:t>
            </a:r>
          </a:p>
          <a:p>
            <a:pPr marL="0" indent="0">
              <a:buNone/>
            </a:pP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41822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1">
            <a:extLst>
              <a:ext uri="{FF2B5EF4-FFF2-40B4-BE49-F238E27FC236}">
                <a16:creationId xmlns:a16="http://schemas.microsoft.com/office/drawing/2014/main" id="{4863AD45-F025-4500-8898-7DE237E4C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4527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86934C3-8A9E-468A-966C-F5BA2E4F83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94" r="33220" b="2"/>
          <a:stretch/>
        </p:blipFill>
        <p:spPr>
          <a:xfrm>
            <a:off x="8203460" y="640080"/>
            <a:ext cx="3369177" cy="5280471"/>
          </a:xfrm>
          <a:prstGeom prst="rect">
            <a:avLst/>
          </a:prstGeom>
        </p:spPr>
      </p:pic>
      <p:grpSp>
        <p:nvGrpSpPr>
          <p:cNvPr id="19" name="Group 13">
            <a:extLst>
              <a:ext uri="{FF2B5EF4-FFF2-40B4-BE49-F238E27FC236}">
                <a16:creationId xmlns:a16="http://schemas.microsoft.com/office/drawing/2014/main" id="{639A5BF8-72C2-43E2-A19E-D54875260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" name="Oval 14">
              <a:extLst>
                <a:ext uri="{FF2B5EF4-FFF2-40B4-BE49-F238E27FC236}">
                  <a16:creationId xmlns:a16="http://schemas.microsoft.com/office/drawing/2014/main" id="{892693D9-6EE8-42C4-B9CB-C347A34A56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1" name="Oval 15">
              <a:extLst>
                <a:ext uri="{FF2B5EF4-FFF2-40B4-BE49-F238E27FC236}">
                  <a16:creationId xmlns:a16="http://schemas.microsoft.com/office/drawing/2014/main" id="{6EB50024-24B3-46AB-9E69-716EE1883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966214786"/>
              </p:ext>
            </p:extLst>
          </p:nvPr>
        </p:nvGraphicFramePr>
        <p:xfrm>
          <a:off x="382279" y="2121408"/>
          <a:ext cx="6743845" cy="405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216BC60-2202-9678-CBEB-5B439F9E4B59}"/>
              </a:ext>
            </a:extLst>
          </p:cNvPr>
          <p:cNvSpPr txBox="1"/>
          <p:nvPr/>
        </p:nvSpPr>
        <p:spPr>
          <a:xfrm>
            <a:off x="139960" y="799094"/>
            <a:ext cx="7281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/>
              <a:t>Efectos de la Contaminación lumínica</a:t>
            </a:r>
          </a:p>
        </p:txBody>
      </p:sp>
    </p:spTree>
    <p:extLst>
      <p:ext uri="{BB962C8B-B14F-4D97-AF65-F5344CB8AC3E}">
        <p14:creationId xmlns:p14="http://schemas.microsoft.com/office/powerpoint/2010/main" val="708166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863AD45-F025-4500-8898-7DE237E4C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4527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517FF72-4F90-41AF-A3A2-6358C5FAB5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13" r="26856" b="-2"/>
          <a:stretch/>
        </p:blipFill>
        <p:spPr>
          <a:xfrm>
            <a:off x="8203460" y="640080"/>
            <a:ext cx="3369177" cy="528047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39A5BF8-72C2-43E2-A19E-D54875260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92693D9-6EE8-42C4-B9CB-C347A34A56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EB50024-24B3-46AB-9E69-716EE1883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11C0AE02-338E-49B4-9DBB-8D77E3C0E4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6795227"/>
              </p:ext>
            </p:extLst>
          </p:nvPr>
        </p:nvGraphicFramePr>
        <p:xfrm>
          <a:off x="382279" y="2121408"/>
          <a:ext cx="6743845" cy="405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5784985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DA90C30-B990-4CCA-B584-40F864DA3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4527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2279" y="2121408"/>
            <a:ext cx="6743845" cy="40507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sz="2400" dirty="0">
                <a:latin typeface="Arial" pitchFamily="34" charset="0"/>
                <a:cs typeface="Arial" pitchFamily="34" charset="0"/>
              </a:rPr>
              <a:t>Efectos de  la contaminación térmica</a:t>
            </a:r>
          </a:p>
          <a:p>
            <a:pPr marL="0" indent="0">
              <a:buNone/>
            </a:pPr>
            <a:endParaRPr lang="es-MX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s-MX" sz="2400" dirty="0">
                <a:latin typeface="Arial" pitchFamily="34" charset="0"/>
                <a:cs typeface="Arial" pitchFamily="34" charset="0"/>
              </a:rPr>
              <a:t>El calor residual liberado por las plantas de energía añade al medio ambiente y afecta severamente sus habitantes.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2400" dirty="0">
                <a:latin typeface="Arial" pitchFamily="34" charset="0"/>
                <a:cs typeface="Arial" pitchFamily="34" charset="0"/>
              </a:rPr>
              <a:t> Eleva la temperatura del aire de manera drástica, lo que contribuye al calentamiento global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2400" dirty="0">
                <a:latin typeface="Arial" pitchFamily="34" charset="0"/>
                <a:cs typeface="Arial" pitchFamily="34" charset="0"/>
              </a:rPr>
              <a:t>Calentamiento de agua debido a la contaminación térmica altera la ecología marina</a:t>
            </a:r>
            <a:r>
              <a:rPr lang="es-MX" sz="2400" dirty="0"/>
              <a:t>.</a:t>
            </a:r>
            <a:endParaRPr lang="es-MX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0806B5F-7BDF-40B6-AA4E-5787BFE04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3460" y="1663111"/>
            <a:ext cx="3369177" cy="323440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060B936-2771-48DC-842C-14EE9318E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B4EC8B4-4BB2-45C2-A68A-28E36AC10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431D296-F8F1-41C3-A211-E83E243C5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67660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B8F97A7-E42E-49FE-BDCB-DA6424520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600" b="1" dirty="0">
                <a:latin typeface="Arial" panose="020B0604020202020204" pitchFamily="34" charset="0"/>
                <a:cs typeface="Arial" panose="020B0604020202020204" pitchFamily="34" charset="0"/>
              </a:rPr>
              <a:t>Contaminación radiactiva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Los desechos radiactivos son residuos que contienen material radiactivo. Los desechos radiactivos son generalmente subproductos de la generación de energía nuclear y otras aplicaciones de la fisión nuclear o tecnología nuclear, como la investigación y la medicina.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Los residuos radiactivos son peligrosos para la salud humana y el medio ambiente, y está regulado por las agencias gubernamentales con el fin de proteger la salud humana y el medio ambiente.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6853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46498" y="188640"/>
            <a:ext cx="8568952" cy="1296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500" dirty="0">
                <a:latin typeface="Arial" panose="020B0604020202020204" pitchFamily="34" charset="0"/>
                <a:cs typeface="Arial" panose="020B0604020202020204" pitchFamily="34" charset="0"/>
              </a:rPr>
              <a:t>Principales fuentes responsable de causar la contaminación radiactiva:</a:t>
            </a:r>
          </a:p>
          <a:p>
            <a:pPr marL="0" indent="0" algn="just">
              <a:buNone/>
            </a:pPr>
            <a:endParaRPr lang="es-MX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a 1"/>
          <p:cNvGraphicFramePr/>
          <p:nvPr/>
        </p:nvGraphicFramePr>
        <p:xfrm>
          <a:off x="1775520" y="1397000"/>
          <a:ext cx="8640960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953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b="1" dirty="0">
                <a:latin typeface="Arial" pitchFamily="34" charset="0"/>
                <a:cs typeface="Arial" pitchFamily="34" charset="0"/>
              </a:rPr>
              <a:t>Efectos de contaminación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81200" y="1398849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sz="25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MX" sz="25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Diagrama 7"/>
          <p:cNvGraphicFramePr/>
          <p:nvPr/>
        </p:nvGraphicFramePr>
        <p:xfrm>
          <a:off x="1981200" y="1052736"/>
          <a:ext cx="8435280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2555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848" y="798394"/>
            <a:ext cx="4730451" cy="1637730"/>
          </a:xfrm>
        </p:spPr>
        <p:txBody>
          <a:bodyPr>
            <a:normAutofit/>
          </a:bodyPr>
          <a:lstStyle/>
          <a:p>
            <a:r>
              <a:rPr lang="es-MX" sz="4400" b="1">
                <a:latin typeface="Arial" pitchFamily="34" charset="0"/>
                <a:cs typeface="Arial" pitchFamily="34" charset="0"/>
              </a:rPr>
              <a:t>Efectos biológicos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42FD695-FB2E-4929-A46E-20AB9FC82E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11" r="19889"/>
          <a:stretch/>
        </p:blipFill>
        <p:spPr>
          <a:xfrm>
            <a:off x="5913124" y="10"/>
            <a:ext cx="6278877" cy="685799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84E34F7-E155-426C-A88E-8AEA6CF3F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3" y="0"/>
            <a:ext cx="6278877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B6E76B1A-058F-4746-B308-969A7A1752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2295109"/>
              </p:ext>
            </p:extLst>
          </p:nvPr>
        </p:nvGraphicFramePr>
        <p:xfrm>
          <a:off x="1069848" y="2578608"/>
          <a:ext cx="4730451" cy="3593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994774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15050" y="1939504"/>
            <a:ext cx="6032280" cy="32932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EC" sz="2000" b="1" cap="all" dirty="0"/>
              <a:t>DESTRUCCIÓN DE LOS ECOSISTEMAS:</a:t>
            </a:r>
          </a:p>
          <a:p>
            <a:pPr algn="just"/>
            <a:r>
              <a:rPr lang="es-EC" sz="2400" dirty="0"/>
              <a:t>Debido a la contaminación del agua, muchos ecosistemas pueden ser modificados o destruidos, ya que los animales se mueren o modifican sus hábitos para sobrevivir. Esta contaminación esta producida por el descuido de los humanos al desechar residuos contaminados en las aguas.</a:t>
            </a:r>
          </a:p>
          <a:p>
            <a:pPr algn="just"/>
            <a:endParaRPr lang="es-EC" sz="2000" dirty="0"/>
          </a:p>
        </p:txBody>
      </p:sp>
      <p:sp>
        <p:nvSpPr>
          <p:cNvPr id="5" name="Rectángulo 4"/>
          <p:cNvSpPr/>
          <p:nvPr/>
        </p:nvSpPr>
        <p:spPr>
          <a:xfrm>
            <a:off x="448177" y="375173"/>
            <a:ext cx="91530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3200" b="1" dirty="0">
                <a:solidFill>
                  <a:srgbClr val="0070C0"/>
                </a:solidFill>
              </a:rPr>
              <a:t>Contaminación del agua</a:t>
            </a:r>
          </a:p>
          <a:p>
            <a:r>
              <a:rPr lang="es-EC" sz="3200" b="1" dirty="0">
                <a:solidFill>
                  <a:srgbClr val="0070C0"/>
                </a:solidFill>
              </a:rPr>
              <a:t>Efectos.</a:t>
            </a:r>
          </a:p>
        </p:txBody>
      </p:sp>
      <p:pic>
        <p:nvPicPr>
          <p:cNvPr id="12290" name="Picture 2" descr="Resultado de imagen para contaminaciÃ³n del agua destruccion de ecosistem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678" y="2201851"/>
            <a:ext cx="4931043" cy="276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64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85105" y="2293470"/>
            <a:ext cx="6065947" cy="243143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s-EC" b="1" cap="all" dirty="0"/>
              <a:t>LA CADENA ALIMENTARIA Y SU CONTAMINACIÓN:</a:t>
            </a:r>
          </a:p>
          <a:p>
            <a:pPr lvl="0" algn="just"/>
            <a:r>
              <a:rPr lang="es-EC" sz="2000" dirty="0">
                <a:latin typeface="+mn-lt"/>
              </a:rPr>
              <a:t>Con el tiempo los seres humanos se van contaminando poco a poco ya sea por la alimentación o por el agua que consumen. </a:t>
            </a:r>
          </a:p>
          <a:p>
            <a:pPr lvl="0" algn="just"/>
            <a:r>
              <a:rPr lang="es-EC" sz="2000" dirty="0">
                <a:latin typeface="+mn-lt"/>
              </a:rPr>
              <a:t>Enfermedades como el cólera o la hepatitis se  pueden </a:t>
            </a:r>
            <a:r>
              <a:rPr lang="es-EC" sz="2000" dirty="0" err="1">
                <a:latin typeface="+mn-lt"/>
              </a:rPr>
              <a:t>cotraer</a:t>
            </a:r>
            <a:r>
              <a:rPr lang="es-EC" sz="2000" dirty="0">
                <a:latin typeface="+mn-lt"/>
              </a:rPr>
              <a:t> por el consumo de agua contaminada o de animales que la han bebido.</a:t>
            </a:r>
          </a:p>
          <a:p>
            <a:pPr lvl="0" algn="just"/>
            <a:r>
              <a:rPr lang="es-EC" sz="2000" dirty="0">
                <a:latin typeface="+mn-lt"/>
              </a:rPr>
              <a:t>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05307" y="568692"/>
            <a:ext cx="85386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3200" b="1" dirty="0">
                <a:solidFill>
                  <a:srgbClr val="0070C0"/>
                </a:solidFill>
              </a:rPr>
              <a:t>Contaminación del agua</a:t>
            </a:r>
          </a:p>
          <a:p>
            <a:r>
              <a:rPr lang="es-EC" sz="3200" b="1" dirty="0">
                <a:solidFill>
                  <a:srgbClr val="0070C0"/>
                </a:solidFill>
              </a:rPr>
              <a:t>Efectos.</a:t>
            </a:r>
          </a:p>
        </p:txBody>
      </p:sp>
      <p:pic>
        <p:nvPicPr>
          <p:cNvPr id="11266" name="Picture 2" descr="Resultado de imagen para contaminaciÃ³n del agua en peces y consecuencias en human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893" y="2015242"/>
            <a:ext cx="4674002" cy="372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2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A9B2016-2B89-4CC8-BD05-E81C2867E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2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anchor="ctr">
            <a:normAutofit/>
          </a:bodyPr>
          <a:lstStyle/>
          <a:p>
            <a:r>
              <a:rPr lang="es-MX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Efectos estéticos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dirty="0">
                <a:latin typeface="Arial" pitchFamily="34" charset="0"/>
                <a:cs typeface="Arial" pitchFamily="34" charset="0"/>
              </a:rPr>
              <a:t>Deteriorando a menudo al paisaje.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2400" dirty="0">
                <a:latin typeface="Arial" pitchFamily="34" charset="0"/>
                <a:cs typeface="Arial" pitchFamily="34" charset="0"/>
              </a:rPr>
              <a:t> depresivas y psicosomáticos</a:t>
            </a:r>
          </a:p>
          <a:p>
            <a:pPr>
              <a:buFont typeface="Wingdings" panose="05000000000000000000" pitchFamily="2" charset="2"/>
              <a:buChar char="v"/>
            </a:pPr>
            <a:endParaRPr lang="es-MX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s-MX" sz="2400" dirty="0">
                <a:latin typeface="Arial" pitchFamily="34" charset="0"/>
                <a:cs typeface="Arial" pitchFamily="34" charset="0"/>
              </a:rPr>
              <a:t>Así como efectos económico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MX" sz="2000" dirty="0">
                <a:latin typeface="Arial" pitchFamily="34" charset="0"/>
                <a:cs typeface="Arial" pitchFamily="34" charset="0"/>
              </a:rPr>
              <a:t>     Disminución de productividad vegetal y animal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MX" sz="2000" dirty="0">
                <a:latin typeface="Arial" pitchFamily="34" charset="0"/>
                <a:cs typeface="Arial" pitchFamily="34" charset="0"/>
              </a:rPr>
              <a:t>     Aniquilamiento de muchos seres vivos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MX" sz="2000" dirty="0">
                <a:latin typeface="Arial" pitchFamily="34" charset="0"/>
                <a:cs typeface="Arial" pitchFamily="34" charset="0"/>
              </a:rPr>
              <a:t>     Efectos de la salud humana</a:t>
            </a:r>
          </a:p>
          <a:p>
            <a:pPr marL="0" indent="0">
              <a:buNone/>
            </a:pPr>
            <a:r>
              <a:rPr lang="es-MX" sz="2400" dirty="0">
                <a:latin typeface="Arial" pitchFamily="34" charset="0"/>
                <a:cs typeface="Arial" pitchFamily="34" charset="0"/>
              </a:rPr>
              <a:t>            * Ausentismo, deterioro de la calidad de vida,</a:t>
            </a:r>
          </a:p>
          <a:p>
            <a:pPr marL="0" indent="0">
              <a:buNone/>
            </a:pPr>
            <a:r>
              <a:rPr lang="es-MX" sz="2400" dirty="0">
                <a:latin typeface="Arial" pitchFamily="34" charset="0"/>
                <a:cs typeface="Arial" pitchFamily="34" charset="0"/>
              </a:rPr>
              <a:t>              gastos médicos y medicinas, hospitalización)</a:t>
            </a:r>
          </a:p>
          <a:p>
            <a:pPr marL="0" indent="0">
              <a:buNone/>
            </a:pPr>
            <a:endParaRPr lang="es-MX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MX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MX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MX" sz="2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04305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8E2A7988-0AC8-4A38-B50C-98AB68FB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1FC82A6-F8A0-4CAF-9A07-E9E0639366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26563EE-360A-48F5-B99D-0055D11342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E74D5EAD-B077-4056-A017-9D3095C9A7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44" r="11381" b="1"/>
          <a:stretch/>
        </p:blipFill>
        <p:spPr>
          <a:xfrm>
            <a:off x="20" y="-1200140"/>
            <a:ext cx="7534636" cy="68579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E5A987-48C4-4884-983C-02767413A1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1" b="1341"/>
          <a:stretch/>
        </p:blipFill>
        <p:spPr>
          <a:xfrm>
            <a:off x="7591044" y="-925820"/>
            <a:ext cx="4657344" cy="685799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778A2B5-205C-4AAE-84BF-098B1EF4F1E7}"/>
              </a:ext>
            </a:extLst>
          </p:cNvPr>
          <p:cNvSpPr txBox="1"/>
          <p:nvPr/>
        </p:nvSpPr>
        <p:spPr>
          <a:xfrm>
            <a:off x="480060" y="5657850"/>
            <a:ext cx="68922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La contaminación  causa 800,000 muertes en el mundo al año y nos resta a cada uno 3 años de vida.</a:t>
            </a:r>
          </a:p>
        </p:txBody>
      </p:sp>
    </p:spTree>
    <p:extLst>
      <p:ext uri="{BB962C8B-B14F-4D97-AF65-F5344CB8AC3E}">
        <p14:creationId xmlns:p14="http://schemas.microsoft.com/office/powerpoint/2010/main" val="34843236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8">
            <a:extLst>
              <a:ext uri="{FF2B5EF4-FFF2-40B4-BE49-F238E27FC236}">
                <a16:creationId xmlns:a16="http://schemas.microsoft.com/office/drawing/2014/main" id="{501EBB4D-E42B-468D-B801-D16CF43EC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A7FBF63C-B061-4F66-8609-FED8EFFDA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2">
            <a:extLst>
              <a:ext uri="{FF2B5EF4-FFF2-40B4-BE49-F238E27FC236}">
                <a16:creationId xmlns:a16="http://schemas.microsoft.com/office/drawing/2014/main" id="{D893CC27-5C56-4F6F-9B94-413AE08B9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14">
            <a:extLst>
              <a:ext uri="{FF2B5EF4-FFF2-40B4-BE49-F238E27FC236}">
                <a16:creationId xmlns:a16="http://schemas.microsoft.com/office/drawing/2014/main" id="{76D64082-5099-45DC-84A9-81EA54822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31" name="Oval 15">
              <a:extLst>
                <a:ext uri="{FF2B5EF4-FFF2-40B4-BE49-F238E27FC236}">
                  <a16:creationId xmlns:a16="http://schemas.microsoft.com/office/drawing/2014/main" id="{A9E39E47-E101-4CE1-883E-6C6528BECE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2" name="Oval 16">
              <a:extLst>
                <a:ext uri="{FF2B5EF4-FFF2-40B4-BE49-F238E27FC236}">
                  <a16:creationId xmlns:a16="http://schemas.microsoft.com/office/drawing/2014/main" id="{2830CD01-B213-47C9-81AD-433E08F7DA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3" name="Rectangle 18">
            <a:extLst>
              <a:ext uri="{FF2B5EF4-FFF2-40B4-BE49-F238E27FC236}">
                <a16:creationId xmlns:a16="http://schemas.microsoft.com/office/drawing/2014/main" id="{D3942243-EB87-47B0-A725-FB513F644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7620" y="-1"/>
            <a:ext cx="1220724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A7192A2-A99B-44D8-94D1-872DB9A12D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0872" b="-2"/>
          <a:stretch/>
        </p:blipFill>
        <p:spPr>
          <a:xfrm>
            <a:off x="20" y="1"/>
            <a:ext cx="6015547" cy="4257366"/>
          </a:xfrm>
          <a:prstGeom prst="rect">
            <a:avLst/>
          </a:prstGeom>
        </p:spPr>
      </p:pic>
      <p:sp>
        <p:nvSpPr>
          <p:cNvPr id="34" name="Rectangle 20">
            <a:extLst>
              <a:ext uri="{FF2B5EF4-FFF2-40B4-BE49-F238E27FC236}">
                <a16:creationId xmlns:a16="http://schemas.microsoft.com/office/drawing/2014/main" id="{51EA2B2F-0614-4D69-B22A-E70BCFCAD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7367"/>
            <a:ext cx="12192000" cy="261046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3804342-2137-41FF-B952-3AECD042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4355692"/>
            <a:ext cx="9085940" cy="147222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7200" kern="1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Contaminación y covid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701AFB-EA54-46C9-93C8-A1E3865BFD6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397" b="1"/>
          <a:stretch/>
        </p:blipFill>
        <p:spPr>
          <a:xfrm>
            <a:off x="6176433" y="-2"/>
            <a:ext cx="6015567" cy="4261104"/>
          </a:xfrm>
          <a:prstGeom prst="rect">
            <a:avLst/>
          </a:prstGeom>
        </p:spPr>
      </p:pic>
      <p:grpSp>
        <p:nvGrpSpPr>
          <p:cNvPr id="35" name="Group 22">
            <a:extLst>
              <a:ext uri="{FF2B5EF4-FFF2-40B4-BE49-F238E27FC236}">
                <a16:creationId xmlns:a16="http://schemas.microsoft.com/office/drawing/2014/main" id="{74F14128-2B23-48F2-BD56-EA0849FAC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9685338" y="4460675"/>
            <a:chExt cx="1080904" cy="1080902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E646914-1486-4A28-BF54-E138E8A7A2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6" name="Oval 24">
              <a:extLst>
                <a:ext uri="{FF2B5EF4-FFF2-40B4-BE49-F238E27FC236}">
                  <a16:creationId xmlns:a16="http://schemas.microsoft.com/office/drawing/2014/main" id="{DD627D15-B201-4E06-B8F9-73B6A6D1E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493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37F9644-D109-4B66-A10E-C857C71D3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183" y="361334"/>
            <a:ext cx="7972817" cy="613533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088E6A8-5F51-460E-8DD7-14C8F07C8F88}"/>
              </a:ext>
            </a:extLst>
          </p:cNvPr>
          <p:cNvSpPr txBox="1"/>
          <p:nvPr/>
        </p:nvSpPr>
        <p:spPr>
          <a:xfrm>
            <a:off x="1704287" y="675680"/>
            <a:ext cx="2994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dirty="0"/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11874028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Letras en made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Letras en made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tras en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1656</Words>
  <Application>Microsoft Office PowerPoint</Application>
  <PresentationFormat>Panorámica</PresentationFormat>
  <Paragraphs>198</Paragraphs>
  <Slides>39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7" baseType="lpstr">
      <vt:lpstr>Arial</vt:lpstr>
      <vt:lpstr>Arial</vt:lpstr>
      <vt:lpstr>Calibri</vt:lpstr>
      <vt:lpstr>Rockwell</vt:lpstr>
      <vt:lpstr>Rockwell Condensed</vt:lpstr>
      <vt:lpstr>Rockwell Extra Bold</vt:lpstr>
      <vt:lpstr>Wingdings</vt:lpstr>
      <vt:lpstr>Letras en madera</vt:lpstr>
      <vt:lpstr>INTRODUCCIÓN A LAS  CIENCIAS AMBIENTALES</vt:lpstr>
      <vt:lpstr>CONTAMINACIÓN AMBIENTal (sinónimo polución ambiental)</vt:lpstr>
      <vt:lpstr> ¿Qué es la contaminación ambiental?</vt:lpstr>
      <vt:lpstr>Según la LEGEEPA  (Ley General de equilibrio ecológico y protección ambiental)</vt:lpstr>
      <vt:lpstr>Contaminación</vt:lpstr>
      <vt:lpstr>Contaminación</vt:lpstr>
      <vt:lpstr>Presentación de PowerPoint</vt:lpstr>
      <vt:lpstr>Presentación de PowerPoint</vt:lpstr>
      <vt:lpstr>Contaminación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FACTORES QUE DETERMINAN LA DIFUSIÓN DE LA CONTAMINACIÓN EN EL AGUA</vt:lpstr>
      <vt:lpstr>Presentación de PowerPoint</vt:lpstr>
      <vt:lpstr>Presentación de PowerPoint</vt:lpstr>
      <vt:lpstr>Presentación de PowerPoint</vt:lpstr>
      <vt:lpstr>Presentación de PowerPoint</vt:lpstr>
      <vt:lpstr> Factores que influyen en los diferentes tipos de contaminantes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Efectos de contaminación </vt:lpstr>
      <vt:lpstr>Efectos biológicos</vt:lpstr>
      <vt:lpstr>Presentación de PowerPoint</vt:lpstr>
      <vt:lpstr>Presentación de PowerPoint</vt:lpstr>
      <vt:lpstr>Efectos estéticos</vt:lpstr>
      <vt:lpstr>Presentación de PowerPoint</vt:lpstr>
      <vt:lpstr>Contaminación y covid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GEOLOGIA AMBIENTAL</dc:title>
  <dc:creator>Jimena Minjarez</dc:creator>
  <cp:lastModifiedBy>JOSE ISMAEL MINJAREZ SOSA</cp:lastModifiedBy>
  <cp:revision>11</cp:revision>
  <dcterms:created xsi:type="dcterms:W3CDTF">2019-10-08T23:46:24Z</dcterms:created>
  <dcterms:modified xsi:type="dcterms:W3CDTF">2022-09-26T16:56:40Z</dcterms:modified>
</cp:coreProperties>
</file>