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31" r:id="rId1"/>
    <p:sldMasterId id="2147483917" r:id="rId2"/>
  </p:sldMasterIdLst>
  <p:notesMasterIdLst>
    <p:notesMasterId r:id="rId44"/>
  </p:notesMasterIdLst>
  <p:handoutMasterIdLst>
    <p:handoutMasterId r:id="rId45"/>
  </p:handoutMasterIdLst>
  <p:sldIdLst>
    <p:sldId id="494" r:id="rId3"/>
    <p:sldId id="496" r:id="rId4"/>
    <p:sldId id="507" r:id="rId5"/>
    <p:sldId id="318" r:id="rId6"/>
    <p:sldId id="319" r:id="rId7"/>
    <p:sldId id="391" r:id="rId8"/>
    <p:sldId id="352" r:id="rId9"/>
    <p:sldId id="491" r:id="rId10"/>
    <p:sldId id="360" r:id="rId11"/>
    <p:sldId id="397" r:id="rId12"/>
    <p:sldId id="398" r:id="rId13"/>
    <p:sldId id="402" r:id="rId14"/>
    <p:sldId id="399" r:id="rId15"/>
    <p:sldId id="403" r:id="rId16"/>
    <p:sldId id="405" r:id="rId17"/>
    <p:sldId id="370" r:id="rId18"/>
    <p:sldId id="506" r:id="rId19"/>
    <p:sldId id="372" r:id="rId20"/>
    <p:sldId id="394" r:id="rId21"/>
    <p:sldId id="396" r:id="rId22"/>
    <p:sldId id="499" r:id="rId23"/>
    <p:sldId id="447" r:id="rId24"/>
    <p:sldId id="448" r:id="rId25"/>
    <p:sldId id="449" r:id="rId26"/>
    <p:sldId id="406" r:id="rId27"/>
    <p:sldId id="450" r:id="rId28"/>
    <p:sldId id="451" r:id="rId29"/>
    <p:sldId id="501" r:id="rId30"/>
    <p:sldId id="452" r:id="rId31"/>
    <p:sldId id="503" r:id="rId32"/>
    <p:sldId id="498" r:id="rId33"/>
    <p:sldId id="453" r:id="rId34"/>
    <p:sldId id="455" r:id="rId35"/>
    <p:sldId id="505" r:id="rId36"/>
    <p:sldId id="459" r:id="rId37"/>
    <p:sldId id="504" r:id="rId38"/>
    <p:sldId id="446" r:id="rId39"/>
    <p:sldId id="457" r:id="rId40"/>
    <p:sldId id="458" r:id="rId41"/>
    <p:sldId id="500" r:id="rId42"/>
    <p:sldId id="497" r:id="rId43"/>
  </p:sldIdLst>
  <p:sldSz cx="9144000" cy="6858000" type="screen4x3"/>
  <p:notesSz cx="6784975" cy="9856788"/>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FFFF00"/>
    <a:srgbClr val="000099"/>
    <a:srgbClr val="3333CC"/>
    <a:srgbClr val="3333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951" autoAdjust="0"/>
    <p:restoredTop sz="94576" autoAdjust="0"/>
  </p:normalViewPr>
  <p:slideViewPr>
    <p:cSldViewPr>
      <p:cViewPr varScale="1">
        <p:scale>
          <a:sx n="114" d="100"/>
          <a:sy n="114" d="100"/>
        </p:scale>
        <p:origin x="1218" y="102"/>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172" d="100"/>
        <a:sy n="172" d="100"/>
      </p:scale>
      <p:origin x="0" y="-1149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_rels/viewProps.xml.rels><?xml version="1.0" encoding="UTF-8" standalone="yes"?>
<Relationships xmlns="http://schemas.openxmlformats.org/package/2006/relationships"><Relationship Id="rId1"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0354" name="Rectangle 2">
            <a:extLst>
              <a:ext uri="{FF2B5EF4-FFF2-40B4-BE49-F238E27FC236}">
                <a16:creationId xmlns:a16="http://schemas.microsoft.com/office/drawing/2014/main" id="{E025725E-CFA9-4EC0-B0ED-D292E92C2A80}"/>
              </a:ext>
            </a:extLst>
          </p:cNvPr>
          <p:cNvSpPr>
            <a:spLocks noGrp="1" noChangeArrowheads="1"/>
          </p:cNvSpPr>
          <p:nvPr>
            <p:ph type="hdr" sz="quarter"/>
          </p:nvPr>
        </p:nvSpPr>
        <p:spPr bwMode="auto">
          <a:xfrm>
            <a:off x="0" y="0"/>
            <a:ext cx="2940050" cy="493713"/>
          </a:xfrm>
          <a:prstGeom prst="rect">
            <a:avLst/>
          </a:prstGeom>
          <a:noFill/>
          <a:ln>
            <a:noFill/>
          </a:ln>
          <a:effectLst/>
        </p:spPr>
        <p:txBody>
          <a:bodyPr vert="horz" wrap="square" lIns="91885" tIns="45943" rIns="91885" bIns="45943" numCol="1" anchor="t" anchorCtr="0" compatLnSpc="1">
            <a:prstTxWarp prst="textNoShape">
              <a:avLst/>
            </a:prstTxWarp>
          </a:bodyPr>
          <a:lstStyle>
            <a:lvl1pPr defTabSz="919163" eaLnBrk="1" hangingPunct="1">
              <a:defRPr sz="1200">
                <a:latin typeface="Tahoma" panose="020B0604030504040204" pitchFamily="34" charset="0"/>
              </a:defRPr>
            </a:lvl1pPr>
          </a:lstStyle>
          <a:p>
            <a:pPr>
              <a:defRPr/>
            </a:pPr>
            <a:endParaRPr lang="es-ES" altLang="es-MX"/>
          </a:p>
        </p:txBody>
      </p:sp>
      <p:sp>
        <p:nvSpPr>
          <p:cNvPr id="100355" name="Rectangle 3">
            <a:extLst>
              <a:ext uri="{FF2B5EF4-FFF2-40B4-BE49-F238E27FC236}">
                <a16:creationId xmlns:a16="http://schemas.microsoft.com/office/drawing/2014/main" id="{19646E08-D60C-4C9C-83A8-3E3C8FA5BFE5}"/>
              </a:ext>
            </a:extLst>
          </p:cNvPr>
          <p:cNvSpPr>
            <a:spLocks noGrp="1" noChangeArrowheads="1"/>
          </p:cNvSpPr>
          <p:nvPr>
            <p:ph type="dt" sz="quarter" idx="1"/>
          </p:nvPr>
        </p:nvSpPr>
        <p:spPr bwMode="auto">
          <a:xfrm>
            <a:off x="3844925" y="0"/>
            <a:ext cx="2940050" cy="493713"/>
          </a:xfrm>
          <a:prstGeom prst="rect">
            <a:avLst/>
          </a:prstGeom>
          <a:noFill/>
          <a:ln>
            <a:noFill/>
          </a:ln>
          <a:effectLst/>
        </p:spPr>
        <p:txBody>
          <a:bodyPr vert="horz" wrap="square" lIns="91885" tIns="45943" rIns="91885" bIns="45943" numCol="1" anchor="t" anchorCtr="0" compatLnSpc="1">
            <a:prstTxWarp prst="textNoShape">
              <a:avLst/>
            </a:prstTxWarp>
          </a:bodyPr>
          <a:lstStyle>
            <a:lvl1pPr algn="r" defTabSz="919163" eaLnBrk="1" hangingPunct="1">
              <a:defRPr sz="1200">
                <a:latin typeface="Tahoma" panose="020B0604030504040204" pitchFamily="34" charset="0"/>
              </a:defRPr>
            </a:lvl1pPr>
          </a:lstStyle>
          <a:p>
            <a:pPr>
              <a:defRPr/>
            </a:pPr>
            <a:endParaRPr lang="es-ES" altLang="es-MX"/>
          </a:p>
        </p:txBody>
      </p:sp>
      <p:sp>
        <p:nvSpPr>
          <p:cNvPr id="100356" name="Rectangle 4">
            <a:extLst>
              <a:ext uri="{FF2B5EF4-FFF2-40B4-BE49-F238E27FC236}">
                <a16:creationId xmlns:a16="http://schemas.microsoft.com/office/drawing/2014/main" id="{86715292-E337-4399-80D6-776FFEE507F6}"/>
              </a:ext>
            </a:extLst>
          </p:cNvPr>
          <p:cNvSpPr>
            <a:spLocks noGrp="1" noChangeArrowheads="1"/>
          </p:cNvSpPr>
          <p:nvPr>
            <p:ph type="ftr" sz="quarter" idx="2"/>
          </p:nvPr>
        </p:nvSpPr>
        <p:spPr bwMode="auto">
          <a:xfrm>
            <a:off x="0" y="9363075"/>
            <a:ext cx="2940050" cy="493713"/>
          </a:xfrm>
          <a:prstGeom prst="rect">
            <a:avLst/>
          </a:prstGeom>
          <a:noFill/>
          <a:ln>
            <a:noFill/>
          </a:ln>
          <a:effectLst/>
        </p:spPr>
        <p:txBody>
          <a:bodyPr vert="horz" wrap="square" lIns="91885" tIns="45943" rIns="91885" bIns="45943" numCol="1" anchor="b" anchorCtr="0" compatLnSpc="1">
            <a:prstTxWarp prst="textNoShape">
              <a:avLst/>
            </a:prstTxWarp>
          </a:bodyPr>
          <a:lstStyle>
            <a:lvl1pPr defTabSz="919163" eaLnBrk="1" hangingPunct="1">
              <a:defRPr sz="1200">
                <a:latin typeface="Tahoma" panose="020B0604030504040204" pitchFamily="34" charset="0"/>
              </a:defRPr>
            </a:lvl1pPr>
          </a:lstStyle>
          <a:p>
            <a:pPr>
              <a:defRPr/>
            </a:pPr>
            <a:endParaRPr lang="es-ES" altLang="es-MX"/>
          </a:p>
        </p:txBody>
      </p:sp>
      <p:sp>
        <p:nvSpPr>
          <p:cNvPr id="100357" name="Rectangle 5">
            <a:extLst>
              <a:ext uri="{FF2B5EF4-FFF2-40B4-BE49-F238E27FC236}">
                <a16:creationId xmlns:a16="http://schemas.microsoft.com/office/drawing/2014/main" id="{F60BC61A-3E0A-4E20-89FC-6B998C8CB298}"/>
              </a:ext>
            </a:extLst>
          </p:cNvPr>
          <p:cNvSpPr>
            <a:spLocks noGrp="1" noChangeArrowheads="1"/>
          </p:cNvSpPr>
          <p:nvPr>
            <p:ph type="sldNum" sz="quarter" idx="3"/>
          </p:nvPr>
        </p:nvSpPr>
        <p:spPr bwMode="auto">
          <a:xfrm>
            <a:off x="3844925" y="9363075"/>
            <a:ext cx="2940050" cy="493713"/>
          </a:xfrm>
          <a:prstGeom prst="rect">
            <a:avLst/>
          </a:prstGeom>
          <a:noFill/>
          <a:ln>
            <a:noFill/>
          </a:ln>
          <a:effectLst/>
        </p:spPr>
        <p:txBody>
          <a:bodyPr vert="horz" wrap="square" lIns="91885" tIns="45943" rIns="91885" bIns="45943" numCol="1" anchor="b" anchorCtr="0" compatLnSpc="1">
            <a:prstTxWarp prst="textNoShape">
              <a:avLst/>
            </a:prstTxWarp>
          </a:bodyPr>
          <a:lstStyle>
            <a:lvl1pPr algn="r" defTabSz="919163" eaLnBrk="1" hangingPunct="1">
              <a:defRPr sz="1200" smtClean="0">
                <a:latin typeface="Tahoma" panose="020B0604030504040204" pitchFamily="34" charset="0"/>
              </a:defRPr>
            </a:lvl1pPr>
          </a:lstStyle>
          <a:p>
            <a:pPr>
              <a:defRPr/>
            </a:pPr>
            <a:fld id="{BFEC2D35-5AB1-4081-B220-762AB3C5DB30}" type="slidenum">
              <a:rPr lang="es-ES" altLang="es-MX"/>
              <a:pPr>
                <a:defRPr/>
              </a:pPr>
              <a:t>‹Nº›</a:t>
            </a:fld>
            <a:endParaRPr lang="es-ES" altLang="es-MX"/>
          </a:p>
        </p:txBody>
      </p:sp>
    </p:spTree>
    <p:extLst>
      <p:ext uri="{BB962C8B-B14F-4D97-AF65-F5344CB8AC3E}">
        <p14:creationId xmlns:p14="http://schemas.microsoft.com/office/powerpoint/2010/main" val="23544723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9794" name="Rectangle 2">
            <a:extLst>
              <a:ext uri="{FF2B5EF4-FFF2-40B4-BE49-F238E27FC236}">
                <a16:creationId xmlns:a16="http://schemas.microsoft.com/office/drawing/2014/main" id="{89608065-6A42-4DB5-B916-BE749DCA418A}"/>
              </a:ext>
            </a:extLst>
          </p:cNvPr>
          <p:cNvSpPr>
            <a:spLocks noGrp="1" noChangeArrowheads="1"/>
          </p:cNvSpPr>
          <p:nvPr>
            <p:ph type="hdr" sz="quarter"/>
          </p:nvPr>
        </p:nvSpPr>
        <p:spPr bwMode="auto">
          <a:xfrm>
            <a:off x="0" y="0"/>
            <a:ext cx="2940050" cy="493713"/>
          </a:xfrm>
          <a:prstGeom prst="rect">
            <a:avLst/>
          </a:prstGeom>
          <a:noFill/>
          <a:ln>
            <a:noFill/>
          </a:ln>
          <a:effectLst/>
        </p:spPr>
        <p:txBody>
          <a:bodyPr vert="horz" wrap="square" lIns="92245" tIns="46122" rIns="92245" bIns="46122" numCol="1" anchor="t" anchorCtr="0" compatLnSpc="1">
            <a:prstTxWarp prst="textNoShape">
              <a:avLst/>
            </a:prstTxWarp>
          </a:bodyPr>
          <a:lstStyle>
            <a:lvl1pPr defTabSz="922338" eaLnBrk="1" hangingPunct="1">
              <a:defRPr sz="1200"/>
            </a:lvl1pPr>
          </a:lstStyle>
          <a:p>
            <a:pPr>
              <a:defRPr/>
            </a:pPr>
            <a:endParaRPr lang="es-EC" altLang="es-MX"/>
          </a:p>
        </p:txBody>
      </p:sp>
      <p:sp>
        <p:nvSpPr>
          <p:cNvPr id="289795" name="Rectangle 3">
            <a:extLst>
              <a:ext uri="{FF2B5EF4-FFF2-40B4-BE49-F238E27FC236}">
                <a16:creationId xmlns:a16="http://schemas.microsoft.com/office/drawing/2014/main" id="{F047AD6F-71B8-4316-985A-D54C3E7CF1DB}"/>
              </a:ext>
            </a:extLst>
          </p:cNvPr>
          <p:cNvSpPr>
            <a:spLocks noGrp="1" noChangeArrowheads="1"/>
          </p:cNvSpPr>
          <p:nvPr>
            <p:ph type="dt" idx="1"/>
          </p:nvPr>
        </p:nvSpPr>
        <p:spPr bwMode="auto">
          <a:xfrm>
            <a:off x="3843338" y="0"/>
            <a:ext cx="2940050" cy="493713"/>
          </a:xfrm>
          <a:prstGeom prst="rect">
            <a:avLst/>
          </a:prstGeom>
          <a:noFill/>
          <a:ln>
            <a:noFill/>
          </a:ln>
          <a:effectLst/>
        </p:spPr>
        <p:txBody>
          <a:bodyPr vert="horz" wrap="square" lIns="92245" tIns="46122" rIns="92245" bIns="46122" numCol="1" anchor="t" anchorCtr="0" compatLnSpc="1">
            <a:prstTxWarp prst="textNoShape">
              <a:avLst/>
            </a:prstTxWarp>
          </a:bodyPr>
          <a:lstStyle>
            <a:lvl1pPr algn="r" defTabSz="922338" eaLnBrk="1" hangingPunct="1">
              <a:defRPr sz="1200"/>
            </a:lvl1pPr>
          </a:lstStyle>
          <a:p>
            <a:pPr>
              <a:defRPr/>
            </a:pPr>
            <a:endParaRPr lang="es-EC" altLang="es-MX"/>
          </a:p>
        </p:txBody>
      </p:sp>
      <p:sp>
        <p:nvSpPr>
          <p:cNvPr id="3076" name="Rectangle 4">
            <a:extLst>
              <a:ext uri="{FF2B5EF4-FFF2-40B4-BE49-F238E27FC236}">
                <a16:creationId xmlns:a16="http://schemas.microsoft.com/office/drawing/2014/main" id="{952C49CD-7962-4D05-B7A3-F75190729776}"/>
              </a:ext>
            </a:extLst>
          </p:cNvPr>
          <p:cNvSpPr>
            <a:spLocks noGrp="1" noRot="1" noChangeAspect="1" noChangeArrowheads="1" noTextEdit="1"/>
          </p:cNvSpPr>
          <p:nvPr>
            <p:ph type="sldImg" idx="2"/>
          </p:nvPr>
        </p:nvSpPr>
        <p:spPr bwMode="auto">
          <a:xfrm>
            <a:off x="927100" y="738188"/>
            <a:ext cx="4929188" cy="3697287"/>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89797" name="Rectangle 5">
            <a:extLst>
              <a:ext uri="{FF2B5EF4-FFF2-40B4-BE49-F238E27FC236}">
                <a16:creationId xmlns:a16="http://schemas.microsoft.com/office/drawing/2014/main" id="{0183462F-C7BD-419A-A8F1-A5454D9165D1}"/>
              </a:ext>
            </a:extLst>
          </p:cNvPr>
          <p:cNvSpPr>
            <a:spLocks noGrp="1" noChangeArrowheads="1"/>
          </p:cNvSpPr>
          <p:nvPr>
            <p:ph type="body" sz="quarter" idx="3"/>
          </p:nvPr>
        </p:nvSpPr>
        <p:spPr bwMode="auto">
          <a:xfrm>
            <a:off x="679450" y="4681538"/>
            <a:ext cx="5426075" cy="4437062"/>
          </a:xfrm>
          <a:prstGeom prst="rect">
            <a:avLst/>
          </a:prstGeom>
          <a:noFill/>
          <a:ln>
            <a:noFill/>
          </a:ln>
          <a:effectLst/>
        </p:spPr>
        <p:txBody>
          <a:bodyPr vert="horz" wrap="square" lIns="92245" tIns="46122" rIns="92245" bIns="46122" numCol="1" anchor="t" anchorCtr="0" compatLnSpc="1">
            <a:prstTxWarp prst="textNoShape">
              <a:avLst/>
            </a:prstTxWarp>
          </a:bodyPr>
          <a:lstStyle/>
          <a:p>
            <a:pPr lvl="0"/>
            <a:r>
              <a:rPr lang="es-EC" altLang="es-MX" noProof="0"/>
              <a:t>Haga clic para modificar el estilo de texto del patrón</a:t>
            </a:r>
          </a:p>
          <a:p>
            <a:pPr lvl="1"/>
            <a:r>
              <a:rPr lang="es-EC" altLang="es-MX" noProof="0"/>
              <a:t>Segundo nivel</a:t>
            </a:r>
          </a:p>
          <a:p>
            <a:pPr lvl="2"/>
            <a:r>
              <a:rPr lang="es-EC" altLang="es-MX" noProof="0"/>
              <a:t>Tercer nivel</a:t>
            </a:r>
          </a:p>
          <a:p>
            <a:pPr lvl="3"/>
            <a:r>
              <a:rPr lang="es-EC" altLang="es-MX" noProof="0"/>
              <a:t>Cuarto nivel</a:t>
            </a:r>
          </a:p>
          <a:p>
            <a:pPr lvl="4"/>
            <a:r>
              <a:rPr lang="es-EC" altLang="es-MX" noProof="0"/>
              <a:t>Quinto nivel</a:t>
            </a:r>
          </a:p>
        </p:txBody>
      </p:sp>
      <p:sp>
        <p:nvSpPr>
          <p:cNvPr id="289798" name="Rectangle 6">
            <a:extLst>
              <a:ext uri="{FF2B5EF4-FFF2-40B4-BE49-F238E27FC236}">
                <a16:creationId xmlns:a16="http://schemas.microsoft.com/office/drawing/2014/main" id="{82C5E151-D0AF-4D09-B3BF-A042CDB5B5A4}"/>
              </a:ext>
            </a:extLst>
          </p:cNvPr>
          <p:cNvSpPr>
            <a:spLocks noGrp="1" noChangeArrowheads="1"/>
          </p:cNvSpPr>
          <p:nvPr>
            <p:ph type="ftr" sz="quarter" idx="4"/>
          </p:nvPr>
        </p:nvSpPr>
        <p:spPr bwMode="auto">
          <a:xfrm>
            <a:off x="0" y="9361488"/>
            <a:ext cx="2940050" cy="493712"/>
          </a:xfrm>
          <a:prstGeom prst="rect">
            <a:avLst/>
          </a:prstGeom>
          <a:noFill/>
          <a:ln>
            <a:noFill/>
          </a:ln>
          <a:effectLst/>
        </p:spPr>
        <p:txBody>
          <a:bodyPr vert="horz" wrap="square" lIns="92245" tIns="46122" rIns="92245" bIns="46122" numCol="1" anchor="b" anchorCtr="0" compatLnSpc="1">
            <a:prstTxWarp prst="textNoShape">
              <a:avLst/>
            </a:prstTxWarp>
          </a:bodyPr>
          <a:lstStyle>
            <a:lvl1pPr defTabSz="922338" eaLnBrk="1" hangingPunct="1">
              <a:defRPr sz="1200"/>
            </a:lvl1pPr>
          </a:lstStyle>
          <a:p>
            <a:pPr>
              <a:defRPr/>
            </a:pPr>
            <a:endParaRPr lang="es-EC" altLang="es-MX"/>
          </a:p>
        </p:txBody>
      </p:sp>
      <p:sp>
        <p:nvSpPr>
          <p:cNvPr id="289799" name="Rectangle 7">
            <a:extLst>
              <a:ext uri="{FF2B5EF4-FFF2-40B4-BE49-F238E27FC236}">
                <a16:creationId xmlns:a16="http://schemas.microsoft.com/office/drawing/2014/main" id="{5718A8E7-FF08-4D7D-9A52-2D8C2A6260B4}"/>
              </a:ext>
            </a:extLst>
          </p:cNvPr>
          <p:cNvSpPr>
            <a:spLocks noGrp="1" noChangeArrowheads="1"/>
          </p:cNvSpPr>
          <p:nvPr>
            <p:ph type="sldNum" sz="quarter" idx="5"/>
          </p:nvPr>
        </p:nvSpPr>
        <p:spPr bwMode="auto">
          <a:xfrm>
            <a:off x="3843338" y="9361488"/>
            <a:ext cx="2940050" cy="493712"/>
          </a:xfrm>
          <a:prstGeom prst="rect">
            <a:avLst/>
          </a:prstGeom>
          <a:noFill/>
          <a:ln>
            <a:noFill/>
          </a:ln>
          <a:effectLst/>
        </p:spPr>
        <p:txBody>
          <a:bodyPr vert="horz" wrap="square" lIns="92245" tIns="46122" rIns="92245" bIns="46122" numCol="1" anchor="b" anchorCtr="0" compatLnSpc="1">
            <a:prstTxWarp prst="textNoShape">
              <a:avLst/>
            </a:prstTxWarp>
          </a:bodyPr>
          <a:lstStyle>
            <a:lvl1pPr algn="r" defTabSz="922338" eaLnBrk="1" hangingPunct="1">
              <a:defRPr sz="1200" smtClean="0"/>
            </a:lvl1pPr>
          </a:lstStyle>
          <a:p>
            <a:pPr>
              <a:defRPr/>
            </a:pPr>
            <a:fld id="{C0CA21EE-4153-42C7-AFAD-E9C86868DDC2}" type="slidenum">
              <a:rPr lang="es-EC" altLang="es-MX"/>
              <a:pPr>
                <a:defRPr/>
              </a:pPr>
              <a:t>‹Nº›</a:t>
            </a:fld>
            <a:endParaRPr lang="es-EC" altLang="es-MX"/>
          </a:p>
        </p:txBody>
      </p:sp>
    </p:spTree>
    <p:extLst>
      <p:ext uri="{BB962C8B-B14F-4D97-AF65-F5344CB8AC3E}">
        <p14:creationId xmlns:p14="http://schemas.microsoft.com/office/powerpoint/2010/main" val="300135728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kumimoji="1"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kumimoji="1"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6D16614-C44A-424F-AA15-B33F2CC98756}"/>
              </a:ext>
            </a:extLst>
          </p:cNvPr>
          <p:cNvSpPr>
            <a:spLocks noGrp="1"/>
          </p:cNvSpPr>
          <p:nvPr>
            <p:ph type="ctrTitle"/>
          </p:nvPr>
        </p:nvSpPr>
        <p:spPr>
          <a:xfrm>
            <a:off x="1143000" y="1122363"/>
            <a:ext cx="6858000" cy="2387600"/>
          </a:xfrm>
        </p:spPr>
        <p:txBody>
          <a:bodyPr anchor="b"/>
          <a:lstStyle>
            <a:lvl1pPr algn="ctr">
              <a:defRPr sz="4500"/>
            </a:lvl1pPr>
          </a:lstStyle>
          <a:p>
            <a:r>
              <a:rPr lang="es-ES"/>
              <a:t>Haga clic para modificar el estilo de título del patrón</a:t>
            </a:r>
            <a:endParaRPr lang="es-MX"/>
          </a:p>
        </p:txBody>
      </p:sp>
      <p:sp>
        <p:nvSpPr>
          <p:cNvPr id="3" name="Subtítulo 2">
            <a:extLst>
              <a:ext uri="{FF2B5EF4-FFF2-40B4-BE49-F238E27FC236}">
                <a16:creationId xmlns:a16="http://schemas.microsoft.com/office/drawing/2014/main" id="{2DCBC261-8D62-41BD-8179-582D8C56E03A}"/>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s-MX"/>
          </a:p>
        </p:txBody>
      </p:sp>
      <p:sp>
        <p:nvSpPr>
          <p:cNvPr id="4" name="Marcador de fecha 3">
            <a:extLst>
              <a:ext uri="{FF2B5EF4-FFF2-40B4-BE49-F238E27FC236}">
                <a16:creationId xmlns:a16="http://schemas.microsoft.com/office/drawing/2014/main" id="{8D294FBF-E8AB-4E55-B240-83BD7D1D3A73}"/>
              </a:ext>
            </a:extLst>
          </p:cNvPr>
          <p:cNvSpPr>
            <a:spLocks noGrp="1"/>
          </p:cNvSpPr>
          <p:nvPr>
            <p:ph type="dt" sz="half" idx="10"/>
          </p:nvPr>
        </p:nvSpPr>
        <p:spPr/>
        <p:txBody>
          <a:bodyPr/>
          <a:lstStyle/>
          <a:p>
            <a:pPr>
              <a:defRPr/>
            </a:pPr>
            <a:r>
              <a:rPr lang="es-ES" altLang="es-MX"/>
              <a:t> </a:t>
            </a:r>
            <a:endParaRPr lang="es-ES" altLang="es-MX" dirty="0"/>
          </a:p>
        </p:txBody>
      </p:sp>
      <p:sp>
        <p:nvSpPr>
          <p:cNvPr id="5" name="Marcador de pie de página 4">
            <a:extLst>
              <a:ext uri="{FF2B5EF4-FFF2-40B4-BE49-F238E27FC236}">
                <a16:creationId xmlns:a16="http://schemas.microsoft.com/office/drawing/2014/main" id="{0B3E8B04-7F38-4249-AA05-B80A61129520}"/>
              </a:ext>
            </a:extLst>
          </p:cNvPr>
          <p:cNvSpPr>
            <a:spLocks noGrp="1"/>
          </p:cNvSpPr>
          <p:nvPr>
            <p:ph type="ftr" sz="quarter" idx="11"/>
          </p:nvPr>
        </p:nvSpPr>
        <p:spPr/>
        <p:txBody>
          <a:bodyPr/>
          <a:lstStyle/>
          <a:p>
            <a:pPr>
              <a:defRPr/>
            </a:pPr>
            <a:r>
              <a:rPr lang="es-ES" altLang="es-MX"/>
              <a:t>Contaminación Ambiental. FIMCM-ESPOL</a:t>
            </a:r>
          </a:p>
        </p:txBody>
      </p:sp>
      <p:sp>
        <p:nvSpPr>
          <p:cNvPr id="6" name="Marcador de número de diapositiva 5">
            <a:extLst>
              <a:ext uri="{FF2B5EF4-FFF2-40B4-BE49-F238E27FC236}">
                <a16:creationId xmlns:a16="http://schemas.microsoft.com/office/drawing/2014/main" id="{A9A565DE-446E-42EC-B39D-C7AB9FD15CFF}"/>
              </a:ext>
            </a:extLst>
          </p:cNvPr>
          <p:cNvSpPr>
            <a:spLocks noGrp="1"/>
          </p:cNvSpPr>
          <p:nvPr>
            <p:ph type="sldNum" sz="quarter" idx="12"/>
          </p:nvPr>
        </p:nvSpPr>
        <p:spPr/>
        <p:txBody>
          <a:bodyPr/>
          <a:lstStyle/>
          <a:p>
            <a:pPr>
              <a:defRPr/>
            </a:pPr>
            <a:fld id="{6AA02090-FCA8-420A-AA29-52A7D404CD38}" type="slidenum">
              <a:rPr lang="es-ES" altLang="es-MX" smtClean="0"/>
              <a:pPr>
                <a:defRPr/>
              </a:pPr>
              <a:t>‹Nº›</a:t>
            </a:fld>
            <a:endParaRPr lang="es-ES" altLang="es-MX"/>
          </a:p>
        </p:txBody>
      </p:sp>
    </p:spTree>
    <p:extLst>
      <p:ext uri="{BB962C8B-B14F-4D97-AF65-F5344CB8AC3E}">
        <p14:creationId xmlns:p14="http://schemas.microsoft.com/office/powerpoint/2010/main" val="23795321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8A2B12-82BE-4A04-B7FB-54548E230074}"/>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89CF8E83-2060-4376-9D34-EC9853C3E8A3}"/>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3FD6ABF7-0A07-4A4C-82E5-50B4BAD2535B}"/>
              </a:ext>
            </a:extLst>
          </p:cNvPr>
          <p:cNvSpPr>
            <a:spLocks noGrp="1"/>
          </p:cNvSpPr>
          <p:nvPr>
            <p:ph type="dt" sz="half" idx="10"/>
          </p:nvPr>
        </p:nvSpPr>
        <p:spPr/>
        <p:txBody>
          <a:bodyPr/>
          <a:lstStyle/>
          <a:p>
            <a:pPr>
              <a:defRPr/>
            </a:pPr>
            <a:r>
              <a:rPr lang="es-ES" altLang="es-MX"/>
              <a:t> </a:t>
            </a:r>
            <a:endParaRPr lang="es-ES" altLang="es-MX" dirty="0"/>
          </a:p>
        </p:txBody>
      </p:sp>
      <p:sp>
        <p:nvSpPr>
          <p:cNvPr id="5" name="Marcador de pie de página 4">
            <a:extLst>
              <a:ext uri="{FF2B5EF4-FFF2-40B4-BE49-F238E27FC236}">
                <a16:creationId xmlns:a16="http://schemas.microsoft.com/office/drawing/2014/main" id="{C36DD362-BE23-4841-AAA5-65F0DEB175C0}"/>
              </a:ext>
            </a:extLst>
          </p:cNvPr>
          <p:cNvSpPr>
            <a:spLocks noGrp="1"/>
          </p:cNvSpPr>
          <p:nvPr>
            <p:ph type="ftr" sz="quarter" idx="11"/>
          </p:nvPr>
        </p:nvSpPr>
        <p:spPr/>
        <p:txBody>
          <a:bodyPr/>
          <a:lstStyle/>
          <a:p>
            <a:pPr>
              <a:defRPr/>
            </a:pPr>
            <a:r>
              <a:rPr lang="es-ES" altLang="es-MX"/>
              <a:t>Contaminación Ambiental. FIMCM-ESPOL</a:t>
            </a:r>
          </a:p>
        </p:txBody>
      </p:sp>
      <p:sp>
        <p:nvSpPr>
          <p:cNvPr id="6" name="Marcador de número de diapositiva 5">
            <a:extLst>
              <a:ext uri="{FF2B5EF4-FFF2-40B4-BE49-F238E27FC236}">
                <a16:creationId xmlns:a16="http://schemas.microsoft.com/office/drawing/2014/main" id="{B31427D2-2FE7-4A5F-870E-B0EDA11641BA}"/>
              </a:ext>
            </a:extLst>
          </p:cNvPr>
          <p:cNvSpPr>
            <a:spLocks noGrp="1"/>
          </p:cNvSpPr>
          <p:nvPr>
            <p:ph type="sldNum" sz="quarter" idx="12"/>
          </p:nvPr>
        </p:nvSpPr>
        <p:spPr/>
        <p:txBody>
          <a:bodyPr/>
          <a:lstStyle/>
          <a:p>
            <a:pPr>
              <a:defRPr/>
            </a:pPr>
            <a:fld id="{C5717ECE-98F4-4031-B709-09B58EC0D175}" type="slidenum">
              <a:rPr lang="es-ES" altLang="es-MX" smtClean="0"/>
              <a:pPr>
                <a:defRPr/>
              </a:pPr>
              <a:t>‹Nº›</a:t>
            </a:fld>
            <a:endParaRPr lang="es-ES" altLang="es-MX"/>
          </a:p>
        </p:txBody>
      </p:sp>
    </p:spTree>
    <p:extLst>
      <p:ext uri="{BB962C8B-B14F-4D97-AF65-F5344CB8AC3E}">
        <p14:creationId xmlns:p14="http://schemas.microsoft.com/office/powerpoint/2010/main" val="361018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1F73618-5DFD-477B-B7C5-157969732258}"/>
              </a:ext>
            </a:extLst>
          </p:cNvPr>
          <p:cNvSpPr>
            <a:spLocks noGrp="1"/>
          </p:cNvSpPr>
          <p:nvPr>
            <p:ph type="title"/>
          </p:nvPr>
        </p:nvSpPr>
        <p:spPr>
          <a:xfrm>
            <a:off x="623888" y="1709739"/>
            <a:ext cx="7886700" cy="2852737"/>
          </a:xfrm>
        </p:spPr>
        <p:txBody>
          <a:bodyPr anchor="b"/>
          <a:lstStyle>
            <a:lvl1pPr>
              <a:defRPr sz="4500"/>
            </a:lvl1p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A7F8DA7A-AEB5-4942-A003-7C933D6D5B17}"/>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03B835D2-F44F-44AE-BB59-547766FED37B}"/>
              </a:ext>
            </a:extLst>
          </p:cNvPr>
          <p:cNvSpPr>
            <a:spLocks noGrp="1"/>
          </p:cNvSpPr>
          <p:nvPr>
            <p:ph type="dt" sz="half" idx="10"/>
          </p:nvPr>
        </p:nvSpPr>
        <p:spPr/>
        <p:txBody>
          <a:bodyPr/>
          <a:lstStyle/>
          <a:p>
            <a:pPr>
              <a:defRPr/>
            </a:pPr>
            <a:r>
              <a:rPr lang="es-ES" altLang="es-MX"/>
              <a:t> </a:t>
            </a:r>
            <a:endParaRPr lang="es-ES" altLang="es-MX" dirty="0"/>
          </a:p>
        </p:txBody>
      </p:sp>
      <p:sp>
        <p:nvSpPr>
          <p:cNvPr id="5" name="Marcador de pie de página 4">
            <a:extLst>
              <a:ext uri="{FF2B5EF4-FFF2-40B4-BE49-F238E27FC236}">
                <a16:creationId xmlns:a16="http://schemas.microsoft.com/office/drawing/2014/main" id="{10DF26B3-62A3-41BB-B792-FA10F39D79F5}"/>
              </a:ext>
            </a:extLst>
          </p:cNvPr>
          <p:cNvSpPr>
            <a:spLocks noGrp="1"/>
          </p:cNvSpPr>
          <p:nvPr>
            <p:ph type="ftr" sz="quarter" idx="11"/>
          </p:nvPr>
        </p:nvSpPr>
        <p:spPr/>
        <p:txBody>
          <a:bodyPr/>
          <a:lstStyle/>
          <a:p>
            <a:pPr>
              <a:defRPr/>
            </a:pPr>
            <a:r>
              <a:rPr lang="es-ES" altLang="es-MX"/>
              <a:t>Contaminación Ambiental. FIMCM-ESPOL</a:t>
            </a:r>
          </a:p>
        </p:txBody>
      </p:sp>
      <p:sp>
        <p:nvSpPr>
          <p:cNvPr id="6" name="Marcador de número de diapositiva 5">
            <a:extLst>
              <a:ext uri="{FF2B5EF4-FFF2-40B4-BE49-F238E27FC236}">
                <a16:creationId xmlns:a16="http://schemas.microsoft.com/office/drawing/2014/main" id="{1E87194A-248D-4180-BD4E-BC60923AC7C2}"/>
              </a:ext>
            </a:extLst>
          </p:cNvPr>
          <p:cNvSpPr>
            <a:spLocks noGrp="1"/>
          </p:cNvSpPr>
          <p:nvPr>
            <p:ph type="sldNum" sz="quarter" idx="12"/>
          </p:nvPr>
        </p:nvSpPr>
        <p:spPr/>
        <p:txBody>
          <a:bodyPr/>
          <a:lstStyle/>
          <a:p>
            <a:pPr>
              <a:defRPr/>
            </a:pPr>
            <a:fld id="{E6C059AD-A433-415F-AEB6-D8B3DCC24A54}" type="slidenum">
              <a:rPr lang="es-ES" altLang="es-MX" smtClean="0"/>
              <a:pPr>
                <a:defRPr/>
              </a:pPr>
              <a:t>‹Nº›</a:t>
            </a:fld>
            <a:endParaRPr lang="es-ES" altLang="es-MX"/>
          </a:p>
        </p:txBody>
      </p:sp>
    </p:spTree>
    <p:extLst>
      <p:ext uri="{BB962C8B-B14F-4D97-AF65-F5344CB8AC3E}">
        <p14:creationId xmlns:p14="http://schemas.microsoft.com/office/powerpoint/2010/main" val="22070663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22F8DD-4D58-4764-9304-A26A00FA42CB}"/>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5B9DAAB6-0CE4-4B27-A27A-DBC1D5AC0137}"/>
              </a:ext>
            </a:extLst>
          </p:cNvPr>
          <p:cNvSpPr>
            <a:spLocks noGrp="1"/>
          </p:cNvSpPr>
          <p:nvPr>
            <p:ph sz="half" idx="1"/>
          </p:nvPr>
        </p:nvSpPr>
        <p:spPr>
          <a:xfrm>
            <a:off x="6286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a:extLst>
              <a:ext uri="{FF2B5EF4-FFF2-40B4-BE49-F238E27FC236}">
                <a16:creationId xmlns:a16="http://schemas.microsoft.com/office/drawing/2014/main" id="{A53CE784-C554-40E9-9294-6ED522819EFE}"/>
              </a:ext>
            </a:extLst>
          </p:cNvPr>
          <p:cNvSpPr>
            <a:spLocks noGrp="1"/>
          </p:cNvSpPr>
          <p:nvPr>
            <p:ph sz="half" idx="2"/>
          </p:nvPr>
        </p:nvSpPr>
        <p:spPr>
          <a:xfrm>
            <a:off x="46291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a:extLst>
              <a:ext uri="{FF2B5EF4-FFF2-40B4-BE49-F238E27FC236}">
                <a16:creationId xmlns:a16="http://schemas.microsoft.com/office/drawing/2014/main" id="{79622B98-777C-4617-8813-9F1DEE421702}"/>
              </a:ext>
            </a:extLst>
          </p:cNvPr>
          <p:cNvSpPr>
            <a:spLocks noGrp="1"/>
          </p:cNvSpPr>
          <p:nvPr>
            <p:ph type="dt" sz="half" idx="10"/>
          </p:nvPr>
        </p:nvSpPr>
        <p:spPr/>
        <p:txBody>
          <a:bodyPr/>
          <a:lstStyle/>
          <a:p>
            <a:pPr>
              <a:defRPr/>
            </a:pPr>
            <a:r>
              <a:rPr lang="es-ES" altLang="es-MX"/>
              <a:t> </a:t>
            </a:r>
            <a:endParaRPr lang="es-ES" altLang="es-MX" dirty="0"/>
          </a:p>
        </p:txBody>
      </p:sp>
      <p:sp>
        <p:nvSpPr>
          <p:cNvPr id="6" name="Marcador de pie de página 5">
            <a:extLst>
              <a:ext uri="{FF2B5EF4-FFF2-40B4-BE49-F238E27FC236}">
                <a16:creationId xmlns:a16="http://schemas.microsoft.com/office/drawing/2014/main" id="{2E248C86-5C0C-4E5E-9DD9-B35C0823F1F7}"/>
              </a:ext>
            </a:extLst>
          </p:cNvPr>
          <p:cNvSpPr>
            <a:spLocks noGrp="1"/>
          </p:cNvSpPr>
          <p:nvPr>
            <p:ph type="ftr" sz="quarter" idx="11"/>
          </p:nvPr>
        </p:nvSpPr>
        <p:spPr/>
        <p:txBody>
          <a:bodyPr/>
          <a:lstStyle/>
          <a:p>
            <a:pPr>
              <a:defRPr/>
            </a:pPr>
            <a:r>
              <a:rPr lang="es-ES" altLang="es-MX"/>
              <a:t>Contaminación Ambiental. FIMCM-ESPOL</a:t>
            </a:r>
          </a:p>
        </p:txBody>
      </p:sp>
      <p:sp>
        <p:nvSpPr>
          <p:cNvPr id="7" name="Marcador de número de diapositiva 6">
            <a:extLst>
              <a:ext uri="{FF2B5EF4-FFF2-40B4-BE49-F238E27FC236}">
                <a16:creationId xmlns:a16="http://schemas.microsoft.com/office/drawing/2014/main" id="{EF0CCD1B-FEF3-480A-B488-7C33F4336369}"/>
              </a:ext>
            </a:extLst>
          </p:cNvPr>
          <p:cNvSpPr>
            <a:spLocks noGrp="1"/>
          </p:cNvSpPr>
          <p:nvPr>
            <p:ph type="sldNum" sz="quarter" idx="12"/>
          </p:nvPr>
        </p:nvSpPr>
        <p:spPr/>
        <p:txBody>
          <a:bodyPr/>
          <a:lstStyle/>
          <a:p>
            <a:pPr>
              <a:defRPr/>
            </a:pPr>
            <a:fld id="{0CDB4EB7-E30D-450F-9EAE-5B6EAA5A6A82}" type="slidenum">
              <a:rPr lang="es-ES" altLang="es-MX" smtClean="0"/>
              <a:pPr>
                <a:defRPr/>
              </a:pPr>
              <a:t>‹Nº›</a:t>
            </a:fld>
            <a:endParaRPr lang="es-ES" altLang="es-MX"/>
          </a:p>
        </p:txBody>
      </p:sp>
    </p:spTree>
    <p:extLst>
      <p:ext uri="{BB962C8B-B14F-4D97-AF65-F5344CB8AC3E}">
        <p14:creationId xmlns:p14="http://schemas.microsoft.com/office/powerpoint/2010/main" val="3210705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BF438CA-3EBA-4F0A-A259-A57D6F008EBA}"/>
              </a:ext>
            </a:extLst>
          </p:cNvPr>
          <p:cNvSpPr>
            <a:spLocks noGrp="1"/>
          </p:cNvSpPr>
          <p:nvPr>
            <p:ph type="title"/>
          </p:nvPr>
        </p:nvSpPr>
        <p:spPr>
          <a:xfrm>
            <a:off x="629841" y="365126"/>
            <a:ext cx="7886700" cy="1325563"/>
          </a:xfrm>
        </p:spPr>
        <p:txBody>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DD0DBAC5-F7B2-41AB-9232-22AE25DFEF99}"/>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F5CC4268-853E-4A8B-BC07-A6CCDC803EF4}"/>
              </a:ext>
            </a:extLst>
          </p:cNvPr>
          <p:cNvSpPr>
            <a:spLocks noGrp="1"/>
          </p:cNvSpPr>
          <p:nvPr>
            <p:ph sz="half" idx="2"/>
          </p:nvPr>
        </p:nvSpPr>
        <p:spPr>
          <a:xfrm>
            <a:off x="629842" y="2505075"/>
            <a:ext cx="3868340"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a:extLst>
              <a:ext uri="{FF2B5EF4-FFF2-40B4-BE49-F238E27FC236}">
                <a16:creationId xmlns:a16="http://schemas.microsoft.com/office/drawing/2014/main" id="{3254FDE4-7AD3-4A2E-B4D7-26FDCBE2F207}"/>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99C555EC-23C2-46D6-BBDA-FEAA509CACFB}"/>
              </a:ext>
            </a:extLst>
          </p:cNvPr>
          <p:cNvSpPr>
            <a:spLocks noGrp="1"/>
          </p:cNvSpPr>
          <p:nvPr>
            <p:ph sz="quarter" idx="4"/>
          </p:nvPr>
        </p:nvSpPr>
        <p:spPr>
          <a:xfrm>
            <a:off x="4629150" y="2505075"/>
            <a:ext cx="3887391"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a:extLst>
              <a:ext uri="{FF2B5EF4-FFF2-40B4-BE49-F238E27FC236}">
                <a16:creationId xmlns:a16="http://schemas.microsoft.com/office/drawing/2014/main" id="{24774FC7-A170-46A3-BC05-3A76713FF0D4}"/>
              </a:ext>
            </a:extLst>
          </p:cNvPr>
          <p:cNvSpPr>
            <a:spLocks noGrp="1"/>
          </p:cNvSpPr>
          <p:nvPr>
            <p:ph type="dt" sz="half" idx="10"/>
          </p:nvPr>
        </p:nvSpPr>
        <p:spPr/>
        <p:txBody>
          <a:bodyPr/>
          <a:lstStyle/>
          <a:p>
            <a:pPr>
              <a:defRPr/>
            </a:pPr>
            <a:r>
              <a:rPr lang="es-ES" altLang="es-MX"/>
              <a:t> </a:t>
            </a:r>
            <a:endParaRPr lang="es-ES" altLang="es-MX" dirty="0"/>
          </a:p>
        </p:txBody>
      </p:sp>
      <p:sp>
        <p:nvSpPr>
          <p:cNvPr id="8" name="Marcador de pie de página 7">
            <a:extLst>
              <a:ext uri="{FF2B5EF4-FFF2-40B4-BE49-F238E27FC236}">
                <a16:creationId xmlns:a16="http://schemas.microsoft.com/office/drawing/2014/main" id="{8C19C7FE-2AEC-4522-97E0-4867DD9EB6A8}"/>
              </a:ext>
            </a:extLst>
          </p:cNvPr>
          <p:cNvSpPr>
            <a:spLocks noGrp="1"/>
          </p:cNvSpPr>
          <p:nvPr>
            <p:ph type="ftr" sz="quarter" idx="11"/>
          </p:nvPr>
        </p:nvSpPr>
        <p:spPr/>
        <p:txBody>
          <a:bodyPr/>
          <a:lstStyle/>
          <a:p>
            <a:pPr>
              <a:defRPr/>
            </a:pPr>
            <a:r>
              <a:rPr lang="es-ES" altLang="es-MX"/>
              <a:t>Contaminación Ambiental. FIMCM-ESPOL</a:t>
            </a:r>
          </a:p>
        </p:txBody>
      </p:sp>
      <p:sp>
        <p:nvSpPr>
          <p:cNvPr id="9" name="Marcador de número de diapositiva 8">
            <a:extLst>
              <a:ext uri="{FF2B5EF4-FFF2-40B4-BE49-F238E27FC236}">
                <a16:creationId xmlns:a16="http://schemas.microsoft.com/office/drawing/2014/main" id="{AD22411B-EE48-4A51-88A7-9998C042951D}"/>
              </a:ext>
            </a:extLst>
          </p:cNvPr>
          <p:cNvSpPr>
            <a:spLocks noGrp="1"/>
          </p:cNvSpPr>
          <p:nvPr>
            <p:ph type="sldNum" sz="quarter" idx="12"/>
          </p:nvPr>
        </p:nvSpPr>
        <p:spPr/>
        <p:txBody>
          <a:bodyPr/>
          <a:lstStyle/>
          <a:p>
            <a:pPr>
              <a:defRPr/>
            </a:pPr>
            <a:fld id="{06167346-EDC5-4036-AB2E-BB93F6A43489}" type="slidenum">
              <a:rPr lang="es-ES" altLang="es-MX" smtClean="0"/>
              <a:pPr>
                <a:defRPr/>
              </a:pPr>
              <a:t>‹Nº›</a:t>
            </a:fld>
            <a:endParaRPr lang="es-ES" altLang="es-MX"/>
          </a:p>
        </p:txBody>
      </p:sp>
    </p:spTree>
    <p:extLst>
      <p:ext uri="{BB962C8B-B14F-4D97-AF65-F5344CB8AC3E}">
        <p14:creationId xmlns:p14="http://schemas.microsoft.com/office/powerpoint/2010/main" val="41939068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F0EB8E-2357-41A7-B326-B9083F3B89F2}"/>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fecha 2">
            <a:extLst>
              <a:ext uri="{FF2B5EF4-FFF2-40B4-BE49-F238E27FC236}">
                <a16:creationId xmlns:a16="http://schemas.microsoft.com/office/drawing/2014/main" id="{5B2D0D72-75AD-4E2E-88BB-228578E583D1}"/>
              </a:ext>
            </a:extLst>
          </p:cNvPr>
          <p:cNvSpPr>
            <a:spLocks noGrp="1"/>
          </p:cNvSpPr>
          <p:nvPr>
            <p:ph type="dt" sz="half" idx="10"/>
          </p:nvPr>
        </p:nvSpPr>
        <p:spPr/>
        <p:txBody>
          <a:bodyPr/>
          <a:lstStyle/>
          <a:p>
            <a:pPr>
              <a:defRPr/>
            </a:pPr>
            <a:r>
              <a:rPr lang="es-ES" altLang="es-MX"/>
              <a:t> </a:t>
            </a:r>
            <a:endParaRPr lang="es-ES" altLang="es-MX" dirty="0"/>
          </a:p>
        </p:txBody>
      </p:sp>
      <p:sp>
        <p:nvSpPr>
          <p:cNvPr id="4" name="Marcador de pie de página 3">
            <a:extLst>
              <a:ext uri="{FF2B5EF4-FFF2-40B4-BE49-F238E27FC236}">
                <a16:creationId xmlns:a16="http://schemas.microsoft.com/office/drawing/2014/main" id="{4EF69F24-836E-43CB-8647-975ECACE0AE8}"/>
              </a:ext>
            </a:extLst>
          </p:cNvPr>
          <p:cNvSpPr>
            <a:spLocks noGrp="1"/>
          </p:cNvSpPr>
          <p:nvPr>
            <p:ph type="ftr" sz="quarter" idx="11"/>
          </p:nvPr>
        </p:nvSpPr>
        <p:spPr/>
        <p:txBody>
          <a:bodyPr/>
          <a:lstStyle/>
          <a:p>
            <a:pPr>
              <a:defRPr/>
            </a:pPr>
            <a:r>
              <a:rPr lang="es-ES" altLang="es-MX"/>
              <a:t>Contaminación Ambiental. FIMCM-ESPOL</a:t>
            </a:r>
          </a:p>
        </p:txBody>
      </p:sp>
      <p:sp>
        <p:nvSpPr>
          <p:cNvPr id="5" name="Marcador de número de diapositiva 4">
            <a:extLst>
              <a:ext uri="{FF2B5EF4-FFF2-40B4-BE49-F238E27FC236}">
                <a16:creationId xmlns:a16="http://schemas.microsoft.com/office/drawing/2014/main" id="{D43B68B6-74BE-437E-875D-13B73818F616}"/>
              </a:ext>
            </a:extLst>
          </p:cNvPr>
          <p:cNvSpPr>
            <a:spLocks noGrp="1"/>
          </p:cNvSpPr>
          <p:nvPr>
            <p:ph type="sldNum" sz="quarter" idx="12"/>
          </p:nvPr>
        </p:nvSpPr>
        <p:spPr/>
        <p:txBody>
          <a:bodyPr/>
          <a:lstStyle/>
          <a:p>
            <a:pPr>
              <a:defRPr/>
            </a:pPr>
            <a:fld id="{8A0A5531-F424-4D5E-8853-89E5FCEC241E}" type="slidenum">
              <a:rPr lang="es-ES" altLang="es-MX" smtClean="0"/>
              <a:pPr>
                <a:defRPr/>
              </a:pPr>
              <a:t>‹Nº›</a:t>
            </a:fld>
            <a:endParaRPr lang="es-ES" altLang="es-MX"/>
          </a:p>
        </p:txBody>
      </p:sp>
    </p:spTree>
    <p:extLst>
      <p:ext uri="{BB962C8B-B14F-4D97-AF65-F5344CB8AC3E}">
        <p14:creationId xmlns:p14="http://schemas.microsoft.com/office/powerpoint/2010/main" val="19407726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B9F81788-CB83-4D5E-8FA8-61F57E0F0255}"/>
              </a:ext>
            </a:extLst>
          </p:cNvPr>
          <p:cNvSpPr>
            <a:spLocks noGrp="1"/>
          </p:cNvSpPr>
          <p:nvPr>
            <p:ph type="dt" sz="half" idx="10"/>
          </p:nvPr>
        </p:nvSpPr>
        <p:spPr/>
        <p:txBody>
          <a:bodyPr/>
          <a:lstStyle/>
          <a:p>
            <a:pPr>
              <a:defRPr/>
            </a:pPr>
            <a:r>
              <a:rPr lang="es-ES" altLang="es-MX"/>
              <a:t> </a:t>
            </a:r>
            <a:endParaRPr lang="es-ES" altLang="es-MX" dirty="0"/>
          </a:p>
        </p:txBody>
      </p:sp>
      <p:sp>
        <p:nvSpPr>
          <p:cNvPr id="3" name="Marcador de pie de página 2">
            <a:extLst>
              <a:ext uri="{FF2B5EF4-FFF2-40B4-BE49-F238E27FC236}">
                <a16:creationId xmlns:a16="http://schemas.microsoft.com/office/drawing/2014/main" id="{7F8C4CE8-A947-4B78-9F29-4EA965BA4E01}"/>
              </a:ext>
            </a:extLst>
          </p:cNvPr>
          <p:cNvSpPr>
            <a:spLocks noGrp="1"/>
          </p:cNvSpPr>
          <p:nvPr>
            <p:ph type="ftr" sz="quarter" idx="11"/>
          </p:nvPr>
        </p:nvSpPr>
        <p:spPr/>
        <p:txBody>
          <a:bodyPr/>
          <a:lstStyle/>
          <a:p>
            <a:pPr>
              <a:defRPr/>
            </a:pPr>
            <a:r>
              <a:rPr lang="es-ES" altLang="es-MX"/>
              <a:t>Contaminación Ambiental. FIMCM-ESPOL</a:t>
            </a:r>
          </a:p>
        </p:txBody>
      </p:sp>
      <p:sp>
        <p:nvSpPr>
          <p:cNvPr id="4" name="Marcador de número de diapositiva 3">
            <a:extLst>
              <a:ext uri="{FF2B5EF4-FFF2-40B4-BE49-F238E27FC236}">
                <a16:creationId xmlns:a16="http://schemas.microsoft.com/office/drawing/2014/main" id="{6F13222F-C849-4A01-8143-392EC6607B78}"/>
              </a:ext>
            </a:extLst>
          </p:cNvPr>
          <p:cNvSpPr>
            <a:spLocks noGrp="1"/>
          </p:cNvSpPr>
          <p:nvPr>
            <p:ph type="sldNum" sz="quarter" idx="12"/>
          </p:nvPr>
        </p:nvSpPr>
        <p:spPr/>
        <p:txBody>
          <a:bodyPr/>
          <a:lstStyle/>
          <a:p>
            <a:pPr>
              <a:defRPr/>
            </a:pPr>
            <a:fld id="{E422D805-B975-461B-AF75-ECAF19105158}" type="slidenum">
              <a:rPr lang="es-ES" altLang="es-MX" smtClean="0"/>
              <a:pPr>
                <a:defRPr/>
              </a:pPr>
              <a:t>‹Nº›</a:t>
            </a:fld>
            <a:endParaRPr lang="es-ES" altLang="es-MX"/>
          </a:p>
        </p:txBody>
      </p:sp>
    </p:spTree>
    <p:extLst>
      <p:ext uri="{BB962C8B-B14F-4D97-AF65-F5344CB8AC3E}">
        <p14:creationId xmlns:p14="http://schemas.microsoft.com/office/powerpoint/2010/main" val="7478320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19508D-FA43-4C0F-A2B5-D719E19452ED}"/>
              </a:ext>
            </a:extLst>
          </p:cNvPr>
          <p:cNvSpPr>
            <a:spLocks noGrp="1"/>
          </p:cNvSpPr>
          <p:nvPr>
            <p:ph type="title"/>
          </p:nvPr>
        </p:nvSpPr>
        <p:spPr>
          <a:xfrm>
            <a:off x="629841" y="457200"/>
            <a:ext cx="2949178" cy="1600200"/>
          </a:xfrm>
        </p:spPr>
        <p:txBody>
          <a:bodyPr anchor="b"/>
          <a:lstStyle>
            <a:lvl1pPr>
              <a:defRPr sz="2400"/>
            </a:lvl1p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45F00603-BC18-4B15-9C7C-B145CDF8E666}"/>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a:extLst>
              <a:ext uri="{FF2B5EF4-FFF2-40B4-BE49-F238E27FC236}">
                <a16:creationId xmlns:a16="http://schemas.microsoft.com/office/drawing/2014/main" id="{1FEE5256-D5F0-4FCC-A671-C77EC359D42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B7970E3B-F72C-4433-B778-A279D49DFB39}"/>
              </a:ext>
            </a:extLst>
          </p:cNvPr>
          <p:cNvSpPr>
            <a:spLocks noGrp="1"/>
          </p:cNvSpPr>
          <p:nvPr>
            <p:ph type="dt" sz="half" idx="10"/>
          </p:nvPr>
        </p:nvSpPr>
        <p:spPr/>
        <p:txBody>
          <a:bodyPr/>
          <a:lstStyle/>
          <a:p>
            <a:pPr>
              <a:defRPr/>
            </a:pPr>
            <a:r>
              <a:rPr lang="es-ES" altLang="es-MX"/>
              <a:t> </a:t>
            </a:r>
            <a:endParaRPr lang="es-ES" altLang="es-MX" dirty="0"/>
          </a:p>
        </p:txBody>
      </p:sp>
      <p:sp>
        <p:nvSpPr>
          <p:cNvPr id="6" name="Marcador de pie de página 5">
            <a:extLst>
              <a:ext uri="{FF2B5EF4-FFF2-40B4-BE49-F238E27FC236}">
                <a16:creationId xmlns:a16="http://schemas.microsoft.com/office/drawing/2014/main" id="{917F3AE2-2DA2-45C9-A27E-CDBC8A951148}"/>
              </a:ext>
            </a:extLst>
          </p:cNvPr>
          <p:cNvSpPr>
            <a:spLocks noGrp="1"/>
          </p:cNvSpPr>
          <p:nvPr>
            <p:ph type="ftr" sz="quarter" idx="11"/>
          </p:nvPr>
        </p:nvSpPr>
        <p:spPr/>
        <p:txBody>
          <a:bodyPr/>
          <a:lstStyle/>
          <a:p>
            <a:pPr>
              <a:defRPr/>
            </a:pPr>
            <a:r>
              <a:rPr lang="es-ES" altLang="es-MX"/>
              <a:t>Contaminación Ambiental. FIMCM-ESPOL</a:t>
            </a:r>
          </a:p>
        </p:txBody>
      </p:sp>
      <p:sp>
        <p:nvSpPr>
          <p:cNvPr id="7" name="Marcador de número de diapositiva 6">
            <a:extLst>
              <a:ext uri="{FF2B5EF4-FFF2-40B4-BE49-F238E27FC236}">
                <a16:creationId xmlns:a16="http://schemas.microsoft.com/office/drawing/2014/main" id="{DF75CD70-D4B0-4CFA-A535-26DB6BD15ECB}"/>
              </a:ext>
            </a:extLst>
          </p:cNvPr>
          <p:cNvSpPr>
            <a:spLocks noGrp="1"/>
          </p:cNvSpPr>
          <p:nvPr>
            <p:ph type="sldNum" sz="quarter" idx="12"/>
          </p:nvPr>
        </p:nvSpPr>
        <p:spPr/>
        <p:txBody>
          <a:bodyPr/>
          <a:lstStyle/>
          <a:p>
            <a:pPr>
              <a:defRPr/>
            </a:pPr>
            <a:fld id="{D76FC219-8974-4F0D-9CF6-47B1B6AB578B}" type="slidenum">
              <a:rPr lang="es-ES" altLang="es-MX" smtClean="0"/>
              <a:pPr>
                <a:defRPr/>
              </a:pPr>
              <a:t>‹Nº›</a:t>
            </a:fld>
            <a:endParaRPr lang="es-ES" altLang="es-MX"/>
          </a:p>
        </p:txBody>
      </p:sp>
    </p:spTree>
    <p:extLst>
      <p:ext uri="{BB962C8B-B14F-4D97-AF65-F5344CB8AC3E}">
        <p14:creationId xmlns:p14="http://schemas.microsoft.com/office/powerpoint/2010/main" val="35536335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2C95D44-BE42-48C1-80D6-FBABE5D7A977}"/>
              </a:ext>
            </a:extLst>
          </p:cNvPr>
          <p:cNvSpPr>
            <a:spLocks noGrp="1"/>
          </p:cNvSpPr>
          <p:nvPr>
            <p:ph type="title"/>
          </p:nvPr>
        </p:nvSpPr>
        <p:spPr>
          <a:xfrm>
            <a:off x="629841" y="457200"/>
            <a:ext cx="2949178" cy="1600200"/>
          </a:xfrm>
        </p:spPr>
        <p:txBody>
          <a:bodyPr anchor="b"/>
          <a:lstStyle>
            <a:lvl1pPr>
              <a:defRPr sz="2400"/>
            </a:lvl1pPr>
          </a:lstStyle>
          <a:p>
            <a:r>
              <a:rPr lang="es-ES"/>
              <a:t>Haga clic para modificar el estilo de título del patrón</a:t>
            </a:r>
            <a:endParaRPr lang="es-MX"/>
          </a:p>
        </p:txBody>
      </p:sp>
      <p:sp>
        <p:nvSpPr>
          <p:cNvPr id="3" name="Marcador de posición de imagen 2">
            <a:extLst>
              <a:ext uri="{FF2B5EF4-FFF2-40B4-BE49-F238E27FC236}">
                <a16:creationId xmlns:a16="http://schemas.microsoft.com/office/drawing/2014/main" id="{2BF1EA7D-3FB8-48B8-B6E4-6BED4CD9A2CA}"/>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s-MX"/>
          </a:p>
        </p:txBody>
      </p:sp>
      <p:sp>
        <p:nvSpPr>
          <p:cNvPr id="4" name="Marcador de texto 3">
            <a:extLst>
              <a:ext uri="{FF2B5EF4-FFF2-40B4-BE49-F238E27FC236}">
                <a16:creationId xmlns:a16="http://schemas.microsoft.com/office/drawing/2014/main" id="{0EE37915-40E3-4B7B-BE10-8C6326108547}"/>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D5B68AF-705D-4750-A57D-0386E9BE137E}"/>
              </a:ext>
            </a:extLst>
          </p:cNvPr>
          <p:cNvSpPr>
            <a:spLocks noGrp="1"/>
          </p:cNvSpPr>
          <p:nvPr>
            <p:ph type="dt" sz="half" idx="10"/>
          </p:nvPr>
        </p:nvSpPr>
        <p:spPr/>
        <p:txBody>
          <a:bodyPr/>
          <a:lstStyle/>
          <a:p>
            <a:pPr>
              <a:defRPr/>
            </a:pPr>
            <a:r>
              <a:rPr lang="es-ES" altLang="es-MX"/>
              <a:t> </a:t>
            </a:r>
            <a:endParaRPr lang="es-ES" altLang="es-MX" dirty="0"/>
          </a:p>
        </p:txBody>
      </p:sp>
      <p:sp>
        <p:nvSpPr>
          <p:cNvPr id="6" name="Marcador de pie de página 5">
            <a:extLst>
              <a:ext uri="{FF2B5EF4-FFF2-40B4-BE49-F238E27FC236}">
                <a16:creationId xmlns:a16="http://schemas.microsoft.com/office/drawing/2014/main" id="{B8DD67A5-6632-482F-AC68-6422015C1EEC}"/>
              </a:ext>
            </a:extLst>
          </p:cNvPr>
          <p:cNvSpPr>
            <a:spLocks noGrp="1"/>
          </p:cNvSpPr>
          <p:nvPr>
            <p:ph type="ftr" sz="quarter" idx="11"/>
          </p:nvPr>
        </p:nvSpPr>
        <p:spPr/>
        <p:txBody>
          <a:bodyPr/>
          <a:lstStyle/>
          <a:p>
            <a:pPr>
              <a:defRPr/>
            </a:pPr>
            <a:r>
              <a:rPr lang="es-ES" altLang="es-MX"/>
              <a:t>Contaminación Ambiental. FIMCM-ESPOL</a:t>
            </a:r>
          </a:p>
        </p:txBody>
      </p:sp>
      <p:sp>
        <p:nvSpPr>
          <p:cNvPr id="7" name="Marcador de número de diapositiva 6">
            <a:extLst>
              <a:ext uri="{FF2B5EF4-FFF2-40B4-BE49-F238E27FC236}">
                <a16:creationId xmlns:a16="http://schemas.microsoft.com/office/drawing/2014/main" id="{279E6E45-0991-469E-ABE6-CE97FBAC2350}"/>
              </a:ext>
            </a:extLst>
          </p:cNvPr>
          <p:cNvSpPr>
            <a:spLocks noGrp="1"/>
          </p:cNvSpPr>
          <p:nvPr>
            <p:ph type="sldNum" sz="quarter" idx="12"/>
          </p:nvPr>
        </p:nvSpPr>
        <p:spPr/>
        <p:txBody>
          <a:bodyPr/>
          <a:lstStyle/>
          <a:p>
            <a:pPr>
              <a:defRPr/>
            </a:pPr>
            <a:fld id="{E017A20F-1E5A-40C2-8DFA-EE9CEFC13BFF}" type="slidenum">
              <a:rPr lang="es-ES" altLang="es-MX" smtClean="0"/>
              <a:pPr>
                <a:defRPr/>
              </a:pPr>
              <a:t>‹Nº›</a:t>
            </a:fld>
            <a:endParaRPr lang="es-ES" altLang="es-MX"/>
          </a:p>
        </p:txBody>
      </p:sp>
    </p:spTree>
    <p:extLst>
      <p:ext uri="{BB962C8B-B14F-4D97-AF65-F5344CB8AC3E}">
        <p14:creationId xmlns:p14="http://schemas.microsoft.com/office/powerpoint/2010/main" val="33925353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D89FEA-9C73-4FAF-9E1B-679A011712AF}"/>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425D9763-743F-4101-A27C-5D782B0AFF8C}"/>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FA24CAD4-849B-42CA-B587-120F62FC737A}"/>
              </a:ext>
            </a:extLst>
          </p:cNvPr>
          <p:cNvSpPr>
            <a:spLocks noGrp="1"/>
          </p:cNvSpPr>
          <p:nvPr>
            <p:ph type="dt" sz="half" idx="10"/>
          </p:nvPr>
        </p:nvSpPr>
        <p:spPr/>
        <p:txBody>
          <a:bodyPr/>
          <a:lstStyle/>
          <a:p>
            <a:pPr>
              <a:defRPr/>
            </a:pPr>
            <a:r>
              <a:rPr lang="es-ES" altLang="es-MX"/>
              <a:t> </a:t>
            </a:r>
            <a:endParaRPr lang="es-ES" altLang="es-MX" dirty="0"/>
          </a:p>
        </p:txBody>
      </p:sp>
      <p:sp>
        <p:nvSpPr>
          <p:cNvPr id="5" name="Marcador de pie de página 4">
            <a:extLst>
              <a:ext uri="{FF2B5EF4-FFF2-40B4-BE49-F238E27FC236}">
                <a16:creationId xmlns:a16="http://schemas.microsoft.com/office/drawing/2014/main" id="{2021CA35-D0BB-4FF6-88B0-D23473BB3D1C}"/>
              </a:ext>
            </a:extLst>
          </p:cNvPr>
          <p:cNvSpPr>
            <a:spLocks noGrp="1"/>
          </p:cNvSpPr>
          <p:nvPr>
            <p:ph type="ftr" sz="quarter" idx="11"/>
          </p:nvPr>
        </p:nvSpPr>
        <p:spPr/>
        <p:txBody>
          <a:bodyPr/>
          <a:lstStyle/>
          <a:p>
            <a:pPr>
              <a:defRPr/>
            </a:pPr>
            <a:r>
              <a:rPr lang="es-ES" altLang="es-MX"/>
              <a:t>Contaminación Ambiental. FIMCM-ESPOL</a:t>
            </a:r>
          </a:p>
        </p:txBody>
      </p:sp>
      <p:sp>
        <p:nvSpPr>
          <p:cNvPr id="6" name="Marcador de número de diapositiva 5">
            <a:extLst>
              <a:ext uri="{FF2B5EF4-FFF2-40B4-BE49-F238E27FC236}">
                <a16:creationId xmlns:a16="http://schemas.microsoft.com/office/drawing/2014/main" id="{62471352-6F04-4619-B57C-4E785658595E}"/>
              </a:ext>
            </a:extLst>
          </p:cNvPr>
          <p:cNvSpPr>
            <a:spLocks noGrp="1"/>
          </p:cNvSpPr>
          <p:nvPr>
            <p:ph type="sldNum" sz="quarter" idx="12"/>
          </p:nvPr>
        </p:nvSpPr>
        <p:spPr/>
        <p:txBody>
          <a:bodyPr/>
          <a:lstStyle/>
          <a:p>
            <a:pPr>
              <a:defRPr/>
            </a:pPr>
            <a:fld id="{734DA7FE-5949-426D-8749-D7C65F9044D4}" type="slidenum">
              <a:rPr lang="es-ES" altLang="es-MX" smtClean="0"/>
              <a:pPr>
                <a:defRPr/>
              </a:pPr>
              <a:t>‹Nº›</a:t>
            </a:fld>
            <a:endParaRPr lang="es-ES" altLang="es-MX"/>
          </a:p>
        </p:txBody>
      </p:sp>
    </p:spTree>
    <p:extLst>
      <p:ext uri="{BB962C8B-B14F-4D97-AF65-F5344CB8AC3E}">
        <p14:creationId xmlns:p14="http://schemas.microsoft.com/office/powerpoint/2010/main" val="8982831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8D00A545-CE76-456A-99BE-D231C115C605}"/>
              </a:ext>
            </a:extLst>
          </p:cNvPr>
          <p:cNvSpPr>
            <a:spLocks noGrp="1"/>
          </p:cNvSpPr>
          <p:nvPr>
            <p:ph type="title" orient="vert"/>
          </p:nvPr>
        </p:nvSpPr>
        <p:spPr>
          <a:xfrm>
            <a:off x="6543675" y="365125"/>
            <a:ext cx="1971675" cy="5811838"/>
          </a:xfrm>
        </p:spPr>
        <p:txBody>
          <a:bodyPr vert="eaVert"/>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F23E9EF3-13D0-422F-BC5C-3568759B06E1}"/>
              </a:ext>
            </a:extLst>
          </p:cNvPr>
          <p:cNvSpPr>
            <a:spLocks noGrp="1"/>
          </p:cNvSpPr>
          <p:nvPr>
            <p:ph type="body" orient="vert" idx="1"/>
          </p:nvPr>
        </p:nvSpPr>
        <p:spPr>
          <a:xfrm>
            <a:off x="628650" y="365125"/>
            <a:ext cx="5800725"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8E037BA7-1E9D-4FE9-9A5F-DB9F711F8DC0}"/>
              </a:ext>
            </a:extLst>
          </p:cNvPr>
          <p:cNvSpPr>
            <a:spLocks noGrp="1"/>
          </p:cNvSpPr>
          <p:nvPr>
            <p:ph type="dt" sz="half" idx="10"/>
          </p:nvPr>
        </p:nvSpPr>
        <p:spPr/>
        <p:txBody>
          <a:bodyPr/>
          <a:lstStyle/>
          <a:p>
            <a:pPr>
              <a:defRPr/>
            </a:pPr>
            <a:r>
              <a:rPr lang="es-ES" altLang="es-MX"/>
              <a:t> </a:t>
            </a:r>
            <a:endParaRPr lang="es-ES" altLang="es-MX" dirty="0"/>
          </a:p>
        </p:txBody>
      </p:sp>
      <p:sp>
        <p:nvSpPr>
          <p:cNvPr id="5" name="Marcador de pie de página 4">
            <a:extLst>
              <a:ext uri="{FF2B5EF4-FFF2-40B4-BE49-F238E27FC236}">
                <a16:creationId xmlns:a16="http://schemas.microsoft.com/office/drawing/2014/main" id="{19FD042F-7A3E-4889-ABCE-2FEA3BB45020}"/>
              </a:ext>
            </a:extLst>
          </p:cNvPr>
          <p:cNvSpPr>
            <a:spLocks noGrp="1"/>
          </p:cNvSpPr>
          <p:nvPr>
            <p:ph type="ftr" sz="quarter" idx="11"/>
          </p:nvPr>
        </p:nvSpPr>
        <p:spPr/>
        <p:txBody>
          <a:bodyPr/>
          <a:lstStyle/>
          <a:p>
            <a:pPr>
              <a:defRPr/>
            </a:pPr>
            <a:r>
              <a:rPr lang="es-ES" altLang="es-MX"/>
              <a:t>Contaminación Ambiental. FIMCM-ESPOL</a:t>
            </a:r>
          </a:p>
        </p:txBody>
      </p:sp>
      <p:sp>
        <p:nvSpPr>
          <p:cNvPr id="6" name="Marcador de número de diapositiva 5">
            <a:extLst>
              <a:ext uri="{FF2B5EF4-FFF2-40B4-BE49-F238E27FC236}">
                <a16:creationId xmlns:a16="http://schemas.microsoft.com/office/drawing/2014/main" id="{C842D04B-7190-4EE9-9087-17909A664ADA}"/>
              </a:ext>
            </a:extLst>
          </p:cNvPr>
          <p:cNvSpPr>
            <a:spLocks noGrp="1"/>
          </p:cNvSpPr>
          <p:nvPr>
            <p:ph type="sldNum" sz="quarter" idx="12"/>
          </p:nvPr>
        </p:nvSpPr>
        <p:spPr/>
        <p:txBody>
          <a:bodyPr/>
          <a:lstStyle/>
          <a:p>
            <a:pPr>
              <a:defRPr/>
            </a:pPr>
            <a:fld id="{2F317FCE-2982-414D-A956-CCFB5A0727A4}" type="slidenum">
              <a:rPr lang="es-ES" altLang="es-MX" smtClean="0"/>
              <a:pPr>
                <a:defRPr/>
              </a:pPr>
              <a:t>‹Nº›</a:t>
            </a:fld>
            <a:endParaRPr lang="es-ES" altLang="es-MX"/>
          </a:p>
        </p:txBody>
      </p:sp>
    </p:spTree>
    <p:extLst>
      <p:ext uri="{BB962C8B-B14F-4D97-AF65-F5344CB8AC3E}">
        <p14:creationId xmlns:p14="http://schemas.microsoft.com/office/powerpoint/2010/main" val="20955525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ítulo, texto y objetos">
    <p:spTree>
      <p:nvGrpSpPr>
        <p:cNvPr id="1" name=""/>
        <p:cNvGrpSpPr/>
        <p:nvPr/>
      </p:nvGrpSpPr>
      <p:grpSpPr>
        <a:xfrm>
          <a:off x="0" y="0"/>
          <a:ext cx="0" cy="0"/>
          <a:chOff x="0" y="0"/>
          <a:chExt cx="0" cy="0"/>
        </a:xfrm>
      </p:grpSpPr>
      <p:sp>
        <p:nvSpPr>
          <p:cNvPr id="2" name="Título 1"/>
          <p:cNvSpPr>
            <a:spLocks noGrp="1"/>
          </p:cNvSpPr>
          <p:nvPr>
            <p:ph type="title"/>
          </p:nvPr>
        </p:nvSpPr>
        <p:spPr>
          <a:xfrm>
            <a:off x="457200" y="457200"/>
            <a:ext cx="8229600" cy="1371600"/>
          </a:xfrm>
        </p:spPr>
        <p:txBody>
          <a:bodyPr/>
          <a:lstStyle/>
          <a:p>
            <a:r>
              <a:rPr lang="es-ES"/>
              <a:t>Haga clic para modificar el estilo de título del patrón</a:t>
            </a:r>
            <a:endParaRPr lang="es-MX"/>
          </a:p>
        </p:txBody>
      </p:sp>
      <p:sp>
        <p:nvSpPr>
          <p:cNvPr id="3" name="Marcador de texto 2"/>
          <p:cNvSpPr>
            <a:spLocks noGrp="1"/>
          </p:cNvSpPr>
          <p:nvPr>
            <p:ph type="body" sz="half" idx="1"/>
          </p:nvPr>
        </p:nvSpPr>
        <p:spPr>
          <a:xfrm>
            <a:off x="457200" y="1981200"/>
            <a:ext cx="4038600" cy="4111625"/>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p:cNvSpPr>
            <a:spLocks noGrp="1"/>
          </p:cNvSpPr>
          <p:nvPr>
            <p:ph sz="half" idx="2"/>
          </p:nvPr>
        </p:nvSpPr>
        <p:spPr>
          <a:xfrm>
            <a:off x="4648200" y="1981200"/>
            <a:ext cx="4038600" cy="4111625"/>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Rectangle 2">
            <a:extLst>
              <a:ext uri="{FF2B5EF4-FFF2-40B4-BE49-F238E27FC236}">
                <a16:creationId xmlns:a16="http://schemas.microsoft.com/office/drawing/2014/main" id="{C114F43A-A4D0-48F2-950F-612F889301D0}"/>
              </a:ext>
            </a:extLst>
          </p:cNvPr>
          <p:cNvSpPr>
            <a:spLocks noGrp="1" noChangeArrowheads="1"/>
          </p:cNvSpPr>
          <p:nvPr>
            <p:ph type="ftr" sz="quarter" idx="10"/>
          </p:nvPr>
        </p:nvSpPr>
        <p:spPr>
          <a:ln/>
        </p:spPr>
        <p:txBody>
          <a:bodyPr/>
          <a:lstStyle>
            <a:lvl1pPr>
              <a:defRPr/>
            </a:lvl1pPr>
          </a:lstStyle>
          <a:p>
            <a:pPr>
              <a:defRPr/>
            </a:pPr>
            <a:r>
              <a:rPr lang="es-ES" altLang="es-MX"/>
              <a:t>Contaminación Ambiental. FIMCM-ESPOL</a:t>
            </a:r>
          </a:p>
        </p:txBody>
      </p:sp>
      <p:sp>
        <p:nvSpPr>
          <p:cNvPr id="6" name="Rectangle 3">
            <a:extLst>
              <a:ext uri="{FF2B5EF4-FFF2-40B4-BE49-F238E27FC236}">
                <a16:creationId xmlns:a16="http://schemas.microsoft.com/office/drawing/2014/main" id="{7EC1161B-1D6C-4491-A1E1-750710C5148C}"/>
              </a:ext>
            </a:extLst>
          </p:cNvPr>
          <p:cNvSpPr>
            <a:spLocks noGrp="1" noChangeArrowheads="1"/>
          </p:cNvSpPr>
          <p:nvPr>
            <p:ph type="sldNum" sz="quarter" idx="11"/>
          </p:nvPr>
        </p:nvSpPr>
        <p:spPr>
          <a:ln/>
        </p:spPr>
        <p:txBody>
          <a:bodyPr/>
          <a:lstStyle>
            <a:lvl1pPr>
              <a:defRPr/>
            </a:lvl1pPr>
          </a:lstStyle>
          <a:p>
            <a:pPr>
              <a:defRPr/>
            </a:pPr>
            <a:fld id="{FBFE9D51-DF29-45EA-8EB3-7AB350DB950D}" type="slidenum">
              <a:rPr lang="es-ES" altLang="es-MX"/>
              <a:pPr>
                <a:defRPr/>
              </a:pPr>
              <a:t>‹Nº›</a:t>
            </a:fld>
            <a:endParaRPr lang="es-ES" altLang="es-MX"/>
          </a:p>
        </p:txBody>
      </p:sp>
      <p:sp>
        <p:nvSpPr>
          <p:cNvPr id="7" name="Rectangle 16">
            <a:extLst>
              <a:ext uri="{FF2B5EF4-FFF2-40B4-BE49-F238E27FC236}">
                <a16:creationId xmlns:a16="http://schemas.microsoft.com/office/drawing/2014/main" id="{97EF93D6-D7C9-4FDE-9DA5-0D84D0C84305}"/>
              </a:ext>
            </a:extLst>
          </p:cNvPr>
          <p:cNvSpPr>
            <a:spLocks noGrp="1" noChangeArrowheads="1"/>
          </p:cNvSpPr>
          <p:nvPr>
            <p:ph type="dt" sz="half" idx="12"/>
          </p:nvPr>
        </p:nvSpPr>
        <p:spPr>
          <a:ln/>
        </p:spPr>
        <p:txBody>
          <a:bodyPr/>
          <a:lstStyle>
            <a:lvl1pPr>
              <a:defRPr/>
            </a:lvl1pPr>
          </a:lstStyle>
          <a:p>
            <a:pPr>
              <a:defRPr/>
            </a:pPr>
            <a:r>
              <a:rPr lang="es-ES" altLang="es-MX" dirty="0"/>
              <a:t> </a:t>
            </a:r>
          </a:p>
        </p:txBody>
      </p:sp>
    </p:spTree>
    <p:extLst>
      <p:ext uri="{BB962C8B-B14F-4D97-AF65-F5344CB8AC3E}">
        <p14:creationId xmlns:p14="http://schemas.microsoft.com/office/powerpoint/2010/main" val="39223309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Título, texto y 2 objetos">
    <p:spTree>
      <p:nvGrpSpPr>
        <p:cNvPr id="1" name=""/>
        <p:cNvGrpSpPr/>
        <p:nvPr/>
      </p:nvGrpSpPr>
      <p:grpSpPr>
        <a:xfrm>
          <a:off x="0" y="0"/>
          <a:ext cx="0" cy="0"/>
          <a:chOff x="0" y="0"/>
          <a:chExt cx="0" cy="0"/>
        </a:xfrm>
      </p:grpSpPr>
      <p:sp>
        <p:nvSpPr>
          <p:cNvPr id="2" name="Título 1"/>
          <p:cNvSpPr>
            <a:spLocks noGrp="1"/>
          </p:cNvSpPr>
          <p:nvPr>
            <p:ph type="title"/>
          </p:nvPr>
        </p:nvSpPr>
        <p:spPr>
          <a:xfrm>
            <a:off x="457200" y="457200"/>
            <a:ext cx="8229600" cy="1371600"/>
          </a:xfrm>
        </p:spPr>
        <p:txBody>
          <a:bodyPr/>
          <a:lstStyle/>
          <a:p>
            <a:r>
              <a:rPr lang="es-ES"/>
              <a:t>Haga clic para modificar el estilo de título del patrón</a:t>
            </a:r>
            <a:endParaRPr lang="es-MX"/>
          </a:p>
        </p:txBody>
      </p:sp>
      <p:sp>
        <p:nvSpPr>
          <p:cNvPr id="3" name="Marcador de texto 2"/>
          <p:cNvSpPr>
            <a:spLocks noGrp="1"/>
          </p:cNvSpPr>
          <p:nvPr>
            <p:ph type="body" sz="half" idx="1"/>
          </p:nvPr>
        </p:nvSpPr>
        <p:spPr>
          <a:xfrm>
            <a:off x="457200" y="1981200"/>
            <a:ext cx="4038600" cy="4111625"/>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p:cNvSpPr>
            <a:spLocks noGrp="1"/>
          </p:cNvSpPr>
          <p:nvPr>
            <p:ph sz="quarter" idx="2"/>
          </p:nvPr>
        </p:nvSpPr>
        <p:spPr>
          <a:xfrm>
            <a:off x="4648200" y="1981200"/>
            <a:ext cx="4038600" cy="197961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contenido 4"/>
          <p:cNvSpPr>
            <a:spLocks noGrp="1"/>
          </p:cNvSpPr>
          <p:nvPr>
            <p:ph sz="quarter" idx="3"/>
          </p:nvPr>
        </p:nvSpPr>
        <p:spPr>
          <a:xfrm>
            <a:off x="4648200" y="4113213"/>
            <a:ext cx="4038600" cy="197961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Rectangle 2">
            <a:extLst>
              <a:ext uri="{FF2B5EF4-FFF2-40B4-BE49-F238E27FC236}">
                <a16:creationId xmlns:a16="http://schemas.microsoft.com/office/drawing/2014/main" id="{2CD0BEF2-6C7F-4A67-A29F-65D589A86514}"/>
              </a:ext>
            </a:extLst>
          </p:cNvPr>
          <p:cNvSpPr>
            <a:spLocks noGrp="1" noChangeArrowheads="1"/>
          </p:cNvSpPr>
          <p:nvPr>
            <p:ph type="ftr" sz="quarter" idx="10"/>
          </p:nvPr>
        </p:nvSpPr>
        <p:spPr>
          <a:ln/>
        </p:spPr>
        <p:txBody>
          <a:bodyPr/>
          <a:lstStyle>
            <a:lvl1pPr>
              <a:defRPr/>
            </a:lvl1pPr>
          </a:lstStyle>
          <a:p>
            <a:pPr>
              <a:defRPr/>
            </a:pPr>
            <a:r>
              <a:rPr lang="es-ES" altLang="es-MX"/>
              <a:t>Contaminación Ambiental. FIMCM-ESPOL</a:t>
            </a:r>
          </a:p>
        </p:txBody>
      </p:sp>
      <p:sp>
        <p:nvSpPr>
          <p:cNvPr id="7" name="Rectangle 3">
            <a:extLst>
              <a:ext uri="{FF2B5EF4-FFF2-40B4-BE49-F238E27FC236}">
                <a16:creationId xmlns:a16="http://schemas.microsoft.com/office/drawing/2014/main" id="{D549FDFD-73B8-4253-8DED-19250C420964}"/>
              </a:ext>
            </a:extLst>
          </p:cNvPr>
          <p:cNvSpPr>
            <a:spLocks noGrp="1" noChangeArrowheads="1"/>
          </p:cNvSpPr>
          <p:nvPr>
            <p:ph type="sldNum" sz="quarter" idx="11"/>
          </p:nvPr>
        </p:nvSpPr>
        <p:spPr>
          <a:ln/>
        </p:spPr>
        <p:txBody>
          <a:bodyPr/>
          <a:lstStyle>
            <a:lvl1pPr>
              <a:defRPr/>
            </a:lvl1pPr>
          </a:lstStyle>
          <a:p>
            <a:pPr>
              <a:defRPr/>
            </a:pPr>
            <a:fld id="{E64E36E6-E977-461D-8E6A-9671A8C46EE9}" type="slidenum">
              <a:rPr lang="es-ES" altLang="es-MX"/>
              <a:pPr>
                <a:defRPr/>
              </a:pPr>
              <a:t>‹Nº›</a:t>
            </a:fld>
            <a:endParaRPr lang="es-ES" altLang="es-MX"/>
          </a:p>
        </p:txBody>
      </p:sp>
      <p:sp>
        <p:nvSpPr>
          <p:cNvPr id="8" name="Rectangle 16">
            <a:extLst>
              <a:ext uri="{FF2B5EF4-FFF2-40B4-BE49-F238E27FC236}">
                <a16:creationId xmlns:a16="http://schemas.microsoft.com/office/drawing/2014/main" id="{51BF6AF7-E3FD-4E33-9203-8C967CC035D0}"/>
              </a:ext>
            </a:extLst>
          </p:cNvPr>
          <p:cNvSpPr>
            <a:spLocks noGrp="1" noChangeArrowheads="1"/>
          </p:cNvSpPr>
          <p:nvPr>
            <p:ph type="dt" sz="half" idx="12"/>
          </p:nvPr>
        </p:nvSpPr>
        <p:spPr>
          <a:ln/>
        </p:spPr>
        <p:txBody>
          <a:bodyPr/>
          <a:lstStyle>
            <a:lvl1pPr>
              <a:defRPr/>
            </a:lvl1pPr>
          </a:lstStyle>
          <a:p>
            <a:pPr>
              <a:defRPr/>
            </a:pPr>
            <a:r>
              <a:rPr lang="es-ES" altLang="es-MX" dirty="0"/>
              <a:t> </a:t>
            </a:r>
          </a:p>
        </p:txBody>
      </p:sp>
    </p:spTree>
    <p:extLst>
      <p:ext uri="{BB962C8B-B14F-4D97-AF65-F5344CB8AC3E}">
        <p14:creationId xmlns:p14="http://schemas.microsoft.com/office/powerpoint/2010/main" val="28472243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OverTx">
  <p:cSld name="Título y 2 objetos encima del texto">
    <p:spTree>
      <p:nvGrpSpPr>
        <p:cNvPr id="1" name=""/>
        <p:cNvGrpSpPr/>
        <p:nvPr/>
      </p:nvGrpSpPr>
      <p:grpSpPr>
        <a:xfrm>
          <a:off x="0" y="0"/>
          <a:ext cx="0" cy="0"/>
          <a:chOff x="0" y="0"/>
          <a:chExt cx="0" cy="0"/>
        </a:xfrm>
      </p:grpSpPr>
      <p:sp>
        <p:nvSpPr>
          <p:cNvPr id="2" name="Título 1"/>
          <p:cNvSpPr>
            <a:spLocks noGrp="1"/>
          </p:cNvSpPr>
          <p:nvPr>
            <p:ph type="title"/>
          </p:nvPr>
        </p:nvSpPr>
        <p:spPr>
          <a:xfrm>
            <a:off x="457200" y="457200"/>
            <a:ext cx="8229600" cy="1371600"/>
          </a:xfrm>
        </p:spPr>
        <p:txBody>
          <a:bodyPr/>
          <a:lstStyle/>
          <a:p>
            <a:r>
              <a:rPr lang="es-ES"/>
              <a:t>Haga clic para modificar el estilo de título del patrón</a:t>
            </a:r>
            <a:endParaRPr lang="es-MX"/>
          </a:p>
        </p:txBody>
      </p:sp>
      <p:sp>
        <p:nvSpPr>
          <p:cNvPr id="3" name="Marcador de contenido 2"/>
          <p:cNvSpPr>
            <a:spLocks noGrp="1"/>
          </p:cNvSpPr>
          <p:nvPr>
            <p:ph sz="quarter" idx="1"/>
          </p:nvPr>
        </p:nvSpPr>
        <p:spPr>
          <a:xfrm>
            <a:off x="457200" y="1981200"/>
            <a:ext cx="4038600" cy="197961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p:cNvSpPr>
            <a:spLocks noGrp="1"/>
          </p:cNvSpPr>
          <p:nvPr>
            <p:ph sz="quarter" idx="2"/>
          </p:nvPr>
        </p:nvSpPr>
        <p:spPr>
          <a:xfrm>
            <a:off x="4648200" y="1981200"/>
            <a:ext cx="4038600" cy="197961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p:cNvSpPr>
            <a:spLocks noGrp="1"/>
          </p:cNvSpPr>
          <p:nvPr>
            <p:ph type="body" sz="half" idx="3"/>
          </p:nvPr>
        </p:nvSpPr>
        <p:spPr>
          <a:xfrm>
            <a:off x="457200" y="4113213"/>
            <a:ext cx="8229600" cy="197961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Rectangle 2">
            <a:extLst>
              <a:ext uri="{FF2B5EF4-FFF2-40B4-BE49-F238E27FC236}">
                <a16:creationId xmlns:a16="http://schemas.microsoft.com/office/drawing/2014/main" id="{FC2D8624-EA1C-44AA-B9EC-910ABD04C70B}"/>
              </a:ext>
            </a:extLst>
          </p:cNvPr>
          <p:cNvSpPr>
            <a:spLocks noGrp="1" noChangeArrowheads="1"/>
          </p:cNvSpPr>
          <p:nvPr>
            <p:ph type="ftr" sz="quarter" idx="10"/>
          </p:nvPr>
        </p:nvSpPr>
        <p:spPr>
          <a:ln/>
        </p:spPr>
        <p:txBody>
          <a:bodyPr/>
          <a:lstStyle>
            <a:lvl1pPr>
              <a:defRPr/>
            </a:lvl1pPr>
          </a:lstStyle>
          <a:p>
            <a:pPr>
              <a:defRPr/>
            </a:pPr>
            <a:r>
              <a:rPr lang="es-ES" altLang="es-MX"/>
              <a:t>Contaminación Ambiental. FIMCM-ESPOL</a:t>
            </a:r>
          </a:p>
        </p:txBody>
      </p:sp>
      <p:sp>
        <p:nvSpPr>
          <p:cNvPr id="7" name="Rectangle 3">
            <a:extLst>
              <a:ext uri="{FF2B5EF4-FFF2-40B4-BE49-F238E27FC236}">
                <a16:creationId xmlns:a16="http://schemas.microsoft.com/office/drawing/2014/main" id="{FC151A47-CF05-4E6C-8249-90DEF5FED3C0}"/>
              </a:ext>
            </a:extLst>
          </p:cNvPr>
          <p:cNvSpPr>
            <a:spLocks noGrp="1" noChangeArrowheads="1"/>
          </p:cNvSpPr>
          <p:nvPr>
            <p:ph type="sldNum" sz="quarter" idx="11"/>
          </p:nvPr>
        </p:nvSpPr>
        <p:spPr>
          <a:ln/>
        </p:spPr>
        <p:txBody>
          <a:bodyPr/>
          <a:lstStyle>
            <a:lvl1pPr>
              <a:defRPr/>
            </a:lvl1pPr>
          </a:lstStyle>
          <a:p>
            <a:pPr>
              <a:defRPr/>
            </a:pPr>
            <a:fld id="{AC170B51-E3E8-4BA8-8410-C03BE80D336F}" type="slidenum">
              <a:rPr lang="es-ES" altLang="es-MX"/>
              <a:pPr>
                <a:defRPr/>
              </a:pPr>
              <a:t>‹Nº›</a:t>
            </a:fld>
            <a:endParaRPr lang="es-ES" altLang="es-MX"/>
          </a:p>
        </p:txBody>
      </p:sp>
      <p:sp>
        <p:nvSpPr>
          <p:cNvPr id="8" name="Rectangle 16">
            <a:extLst>
              <a:ext uri="{FF2B5EF4-FFF2-40B4-BE49-F238E27FC236}">
                <a16:creationId xmlns:a16="http://schemas.microsoft.com/office/drawing/2014/main" id="{5314082C-920F-484D-8481-8EBBB4D5F307}"/>
              </a:ext>
            </a:extLst>
          </p:cNvPr>
          <p:cNvSpPr>
            <a:spLocks noGrp="1" noChangeArrowheads="1"/>
          </p:cNvSpPr>
          <p:nvPr>
            <p:ph type="dt" sz="half" idx="12"/>
          </p:nvPr>
        </p:nvSpPr>
        <p:spPr>
          <a:ln/>
        </p:spPr>
        <p:txBody>
          <a:bodyPr/>
          <a:lstStyle>
            <a:lvl1pPr>
              <a:defRPr/>
            </a:lvl1pPr>
          </a:lstStyle>
          <a:p>
            <a:pPr>
              <a:defRPr/>
            </a:pPr>
            <a:r>
              <a:rPr lang="es-ES" altLang="es-MX" dirty="0"/>
              <a:t> </a:t>
            </a:r>
          </a:p>
        </p:txBody>
      </p:sp>
    </p:spTree>
    <p:extLst>
      <p:ext uri="{BB962C8B-B14F-4D97-AF65-F5344CB8AC3E}">
        <p14:creationId xmlns:p14="http://schemas.microsoft.com/office/powerpoint/2010/main" val="22907362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AndTx">
  <p:cSld name="Título, 2 objetos y texto">
    <p:spTree>
      <p:nvGrpSpPr>
        <p:cNvPr id="1" name=""/>
        <p:cNvGrpSpPr/>
        <p:nvPr/>
      </p:nvGrpSpPr>
      <p:grpSpPr>
        <a:xfrm>
          <a:off x="0" y="0"/>
          <a:ext cx="0" cy="0"/>
          <a:chOff x="0" y="0"/>
          <a:chExt cx="0" cy="0"/>
        </a:xfrm>
      </p:grpSpPr>
      <p:sp>
        <p:nvSpPr>
          <p:cNvPr id="2" name="Título 1"/>
          <p:cNvSpPr>
            <a:spLocks noGrp="1"/>
          </p:cNvSpPr>
          <p:nvPr>
            <p:ph type="title"/>
          </p:nvPr>
        </p:nvSpPr>
        <p:spPr>
          <a:xfrm>
            <a:off x="457200" y="457200"/>
            <a:ext cx="8229600" cy="1371600"/>
          </a:xfrm>
        </p:spPr>
        <p:txBody>
          <a:bodyPr/>
          <a:lstStyle/>
          <a:p>
            <a:r>
              <a:rPr lang="es-ES"/>
              <a:t>Haga clic para modificar el estilo de título del patrón</a:t>
            </a:r>
            <a:endParaRPr lang="es-MX"/>
          </a:p>
        </p:txBody>
      </p:sp>
      <p:sp>
        <p:nvSpPr>
          <p:cNvPr id="3" name="Marcador de contenido 2"/>
          <p:cNvSpPr>
            <a:spLocks noGrp="1"/>
          </p:cNvSpPr>
          <p:nvPr>
            <p:ph sz="quarter" idx="1"/>
          </p:nvPr>
        </p:nvSpPr>
        <p:spPr>
          <a:xfrm>
            <a:off x="457200" y="1981200"/>
            <a:ext cx="4038600" cy="197961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p:cNvSpPr>
            <a:spLocks noGrp="1"/>
          </p:cNvSpPr>
          <p:nvPr>
            <p:ph sz="quarter" idx="2"/>
          </p:nvPr>
        </p:nvSpPr>
        <p:spPr>
          <a:xfrm>
            <a:off x="457200" y="4113213"/>
            <a:ext cx="4038600" cy="197961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p:cNvSpPr>
            <a:spLocks noGrp="1"/>
          </p:cNvSpPr>
          <p:nvPr>
            <p:ph type="body" sz="half" idx="3"/>
          </p:nvPr>
        </p:nvSpPr>
        <p:spPr>
          <a:xfrm>
            <a:off x="4648200" y="1981200"/>
            <a:ext cx="4038600" cy="4111625"/>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Rectangle 2">
            <a:extLst>
              <a:ext uri="{FF2B5EF4-FFF2-40B4-BE49-F238E27FC236}">
                <a16:creationId xmlns:a16="http://schemas.microsoft.com/office/drawing/2014/main" id="{0A94D544-E7A4-42E4-BE4A-CBB5FF97404E}"/>
              </a:ext>
            </a:extLst>
          </p:cNvPr>
          <p:cNvSpPr>
            <a:spLocks noGrp="1" noChangeArrowheads="1"/>
          </p:cNvSpPr>
          <p:nvPr>
            <p:ph type="ftr" sz="quarter" idx="10"/>
          </p:nvPr>
        </p:nvSpPr>
        <p:spPr>
          <a:ln/>
        </p:spPr>
        <p:txBody>
          <a:bodyPr/>
          <a:lstStyle>
            <a:lvl1pPr>
              <a:defRPr/>
            </a:lvl1pPr>
          </a:lstStyle>
          <a:p>
            <a:pPr>
              <a:defRPr/>
            </a:pPr>
            <a:r>
              <a:rPr lang="es-ES" altLang="es-MX"/>
              <a:t>Contaminación Ambiental. FIMCM-ESPOL</a:t>
            </a:r>
          </a:p>
        </p:txBody>
      </p:sp>
      <p:sp>
        <p:nvSpPr>
          <p:cNvPr id="7" name="Rectangle 3">
            <a:extLst>
              <a:ext uri="{FF2B5EF4-FFF2-40B4-BE49-F238E27FC236}">
                <a16:creationId xmlns:a16="http://schemas.microsoft.com/office/drawing/2014/main" id="{705A1AF6-E699-459A-9F47-7233D9FCF362}"/>
              </a:ext>
            </a:extLst>
          </p:cNvPr>
          <p:cNvSpPr>
            <a:spLocks noGrp="1" noChangeArrowheads="1"/>
          </p:cNvSpPr>
          <p:nvPr>
            <p:ph type="sldNum" sz="quarter" idx="11"/>
          </p:nvPr>
        </p:nvSpPr>
        <p:spPr>
          <a:ln/>
        </p:spPr>
        <p:txBody>
          <a:bodyPr/>
          <a:lstStyle>
            <a:lvl1pPr>
              <a:defRPr/>
            </a:lvl1pPr>
          </a:lstStyle>
          <a:p>
            <a:pPr>
              <a:defRPr/>
            </a:pPr>
            <a:fld id="{25F434B6-1AC5-4647-BDAC-019EB539C454}" type="slidenum">
              <a:rPr lang="es-ES" altLang="es-MX"/>
              <a:pPr>
                <a:defRPr/>
              </a:pPr>
              <a:t>‹Nº›</a:t>
            </a:fld>
            <a:endParaRPr lang="es-ES" altLang="es-MX"/>
          </a:p>
        </p:txBody>
      </p:sp>
      <p:sp>
        <p:nvSpPr>
          <p:cNvPr id="8" name="Rectangle 16">
            <a:extLst>
              <a:ext uri="{FF2B5EF4-FFF2-40B4-BE49-F238E27FC236}">
                <a16:creationId xmlns:a16="http://schemas.microsoft.com/office/drawing/2014/main" id="{9B3E1C77-9A89-4E8E-8796-C7FADD6EEDD4}"/>
              </a:ext>
            </a:extLst>
          </p:cNvPr>
          <p:cNvSpPr>
            <a:spLocks noGrp="1" noChangeArrowheads="1"/>
          </p:cNvSpPr>
          <p:nvPr>
            <p:ph type="dt" sz="half" idx="12"/>
          </p:nvPr>
        </p:nvSpPr>
        <p:spPr>
          <a:ln/>
        </p:spPr>
        <p:txBody>
          <a:bodyPr/>
          <a:lstStyle>
            <a:lvl1pPr>
              <a:defRPr/>
            </a:lvl1pPr>
          </a:lstStyle>
          <a:p>
            <a:pPr>
              <a:defRPr/>
            </a:pPr>
            <a:r>
              <a:rPr lang="es-ES" altLang="es-MX" dirty="0"/>
              <a:t> </a:t>
            </a:r>
          </a:p>
        </p:txBody>
      </p:sp>
    </p:spTree>
    <p:extLst>
      <p:ext uri="{BB962C8B-B14F-4D97-AF65-F5344CB8AC3E}">
        <p14:creationId xmlns:p14="http://schemas.microsoft.com/office/powerpoint/2010/main" val="817678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OverTx">
  <p:cSld name="Título y objetos encima del texto">
    <p:spTree>
      <p:nvGrpSpPr>
        <p:cNvPr id="1" name=""/>
        <p:cNvGrpSpPr/>
        <p:nvPr/>
      </p:nvGrpSpPr>
      <p:grpSpPr>
        <a:xfrm>
          <a:off x="0" y="0"/>
          <a:ext cx="0" cy="0"/>
          <a:chOff x="0" y="0"/>
          <a:chExt cx="0" cy="0"/>
        </a:xfrm>
      </p:grpSpPr>
      <p:sp>
        <p:nvSpPr>
          <p:cNvPr id="2" name="Título 1"/>
          <p:cNvSpPr>
            <a:spLocks noGrp="1"/>
          </p:cNvSpPr>
          <p:nvPr>
            <p:ph type="title"/>
          </p:nvPr>
        </p:nvSpPr>
        <p:spPr>
          <a:xfrm>
            <a:off x="457200" y="457200"/>
            <a:ext cx="8229600" cy="1371600"/>
          </a:xfrm>
        </p:spPr>
        <p:txBody>
          <a:bodyPr/>
          <a:lstStyle/>
          <a:p>
            <a:r>
              <a:rPr lang="es-ES"/>
              <a:t>Haga clic para modificar el estilo de título del patrón</a:t>
            </a:r>
            <a:endParaRPr lang="es-MX"/>
          </a:p>
        </p:txBody>
      </p:sp>
      <p:sp>
        <p:nvSpPr>
          <p:cNvPr id="3" name="Marcador de contenido 2"/>
          <p:cNvSpPr>
            <a:spLocks noGrp="1"/>
          </p:cNvSpPr>
          <p:nvPr>
            <p:ph sz="half" idx="1"/>
          </p:nvPr>
        </p:nvSpPr>
        <p:spPr>
          <a:xfrm>
            <a:off x="457200" y="1981200"/>
            <a:ext cx="8229600" cy="197961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p:cNvSpPr>
            <a:spLocks noGrp="1"/>
          </p:cNvSpPr>
          <p:nvPr>
            <p:ph type="body" sz="half" idx="2"/>
          </p:nvPr>
        </p:nvSpPr>
        <p:spPr>
          <a:xfrm>
            <a:off x="457200" y="4113213"/>
            <a:ext cx="8229600" cy="197961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Rectangle 2">
            <a:extLst>
              <a:ext uri="{FF2B5EF4-FFF2-40B4-BE49-F238E27FC236}">
                <a16:creationId xmlns:a16="http://schemas.microsoft.com/office/drawing/2014/main" id="{F170D65D-14CD-4411-B648-011068415F42}"/>
              </a:ext>
            </a:extLst>
          </p:cNvPr>
          <p:cNvSpPr>
            <a:spLocks noGrp="1" noChangeArrowheads="1"/>
          </p:cNvSpPr>
          <p:nvPr>
            <p:ph type="ftr" sz="quarter" idx="10"/>
          </p:nvPr>
        </p:nvSpPr>
        <p:spPr>
          <a:ln/>
        </p:spPr>
        <p:txBody>
          <a:bodyPr/>
          <a:lstStyle>
            <a:lvl1pPr>
              <a:defRPr/>
            </a:lvl1pPr>
          </a:lstStyle>
          <a:p>
            <a:pPr>
              <a:defRPr/>
            </a:pPr>
            <a:r>
              <a:rPr lang="es-ES" altLang="es-MX"/>
              <a:t>Contaminación Ambiental. FIMCM-ESPOL</a:t>
            </a:r>
          </a:p>
        </p:txBody>
      </p:sp>
      <p:sp>
        <p:nvSpPr>
          <p:cNvPr id="6" name="Rectangle 3">
            <a:extLst>
              <a:ext uri="{FF2B5EF4-FFF2-40B4-BE49-F238E27FC236}">
                <a16:creationId xmlns:a16="http://schemas.microsoft.com/office/drawing/2014/main" id="{36CF04E3-D95A-4DA3-AC97-421C6930C0A0}"/>
              </a:ext>
            </a:extLst>
          </p:cNvPr>
          <p:cNvSpPr>
            <a:spLocks noGrp="1" noChangeArrowheads="1"/>
          </p:cNvSpPr>
          <p:nvPr>
            <p:ph type="sldNum" sz="quarter" idx="11"/>
          </p:nvPr>
        </p:nvSpPr>
        <p:spPr>
          <a:ln/>
        </p:spPr>
        <p:txBody>
          <a:bodyPr/>
          <a:lstStyle>
            <a:lvl1pPr>
              <a:defRPr/>
            </a:lvl1pPr>
          </a:lstStyle>
          <a:p>
            <a:pPr>
              <a:defRPr/>
            </a:pPr>
            <a:fld id="{452B082D-5B54-484F-A08D-FFF97DCA58AD}" type="slidenum">
              <a:rPr lang="es-ES" altLang="es-MX"/>
              <a:pPr>
                <a:defRPr/>
              </a:pPr>
              <a:t>‹Nº›</a:t>
            </a:fld>
            <a:endParaRPr lang="es-ES" altLang="es-MX"/>
          </a:p>
        </p:txBody>
      </p:sp>
      <p:sp>
        <p:nvSpPr>
          <p:cNvPr id="7" name="Rectangle 16">
            <a:extLst>
              <a:ext uri="{FF2B5EF4-FFF2-40B4-BE49-F238E27FC236}">
                <a16:creationId xmlns:a16="http://schemas.microsoft.com/office/drawing/2014/main" id="{A7782775-1D4F-470B-A1F9-F6BC1AB4241A}"/>
              </a:ext>
            </a:extLst>
          </p:cNvPr>
          <p:cNvSpPr>
            <a:spLocks noGrp="1" noChangeArrowheads="1"/>
          </p:cNvSpPr>
          <p:nvPr>
            <p:ph type="dt" sz="half" idx="12"/>
          </p:nvPr>
        </p:nvSpPr>
        <p:spPr>
          <a:ln/>
        </p:spPr>
        <p:txBody>
          <a:bodyPr/>
          <a:lstStyle>
            <a:lvl1pPr>
              <a:defRPr/>
            </a:lvl1pPr>
          </a:lstStyle>
          <a:p>
            <a:pPr>
              <a:defRPr/>
            </a:pPr>
            <a:r>
              <a:rPr lang="es-ES" altLang="es-MX" dirty="0"/>
              <a:t> </a:t>
            </a:r>
          </a:p>
        </p:txBody>
      </p:sp>
    </p:spTree>
    <p:extLst>
      <p:ext uri="{BB962C8B-B14F-4D97-AF65-F5344CB8AC3E}">
        <p14:creationId xmlns:p14="http://schemas.microsoft.com/office/powerpoint/2010/main" val="28758111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102240" y="2386744"/>
            <a:ext cx="6939520" cy="1645920"/>
          </a:xfrm>
          <a:solidFill>
            <a:srgbClr val="FFFFFF"/>
          </a:solidFill>
          <a:ln w="38100">
            <a:solidFill>
              <a:srgbClr val="404040"/>
            </a:solidFill>
          </a:ln>
        </p:spPr>
        <p:txBody>
          <a:bodyPr lIns="274320" rIns="274320" anchor="ctr" anchorCtr="1">
            <a:normAutofit/>
          </a:bodyPr>
          <a:lstStyle>
            <a:lvl1pPr algn="ctr">
              <a:defRPr sz="3500">
                <a:solidFill>
                  <a:srgbClr val="262626"/>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021396" y="4352544"/>
            <a:ext cx="5101209" cy="1239894"/>
          </a:xfrm>
          <a:noFill/>
        </p:spPr>
        <p:txBody>
          <a:bodyPr>
            <a:normAutofit/>
          </a:bodyPr>
          <a:lstStyle>
            <a:lvl1pPr marL="0" indent="0" algn="ctr">
              <a:buNone/>
              <a:defRPr sz="1900">
                <a:solidFill>
                  <a:schemeClr val="tx1">
                    <a:lumMod val="75000"/>
                    <a:lumOff val="25000"/>
                  </a:schemeClr>
                </a:solidFill>
              </a:defRPr>
            </a:lvl1pPr>
            <a:lvl2pPr marL="457200" indent="0" algn="ctr">
              <a:buNone/>
              <a:defRPr sz="19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7" name="Date Placeholder 6"/>
          <p:cNvSpPr>
            <a:spLocks noGrp="1"/>
          </p:cNvSpPr>
          <p:nvPr>
            <p:ph type="dt" sz="half" idx="10"/>
          </p:nvPr>
        </p:nvSpPr>
        <p:spPr/>
        <p:txBody>
          <a:bodyPr/>
          <a:lstStyle/>
          <a:p>
            <a:pPr>
              <a:defRPr/>
            </a:pPr>
            <a:r>
              <a:rPr lang="es-ES" altLang="es-MX"/>
              <a:t> </a:t>
            </a:r>
            <a:endParaRPr lang="es-ES" altLang="es-MX" dirty="0"/>
          </a:p>
        </p:txBody>
      </p:sp>
      <p:sp>
        <p:nvSpPr>
          <p:cNvPr id="8" name="Footer Placeholder 7"/>
          <p:cNvSpPr>
            <a:spLocks noGrp="1"/>
          </p:cNvSpPr>
          <p:nvPr>
            <p:ph type="ftr" sz="quarter" idx="11"/>
          </p:nvPr>
        </p:nvSpPr>
        <p:spPr/>
        <p:txBody>
          <a:bodyPr/>
          <a:lstStyle/>
          <a:p>
            <a:pPr>
              <a:defRPr/>
            </a:pPr>
            <a:r>
              <a:rPr lang="es-ES" altLang="es-MX"/>
              <a:t>Contaminación Ambiental. FIMCM-ESPOL</a:t>
            </a:r>
          </a:p>
        </p:txBody>
      </p:sp>
      <p:sp>
        <p:nvSpPr>
          <p:cNvPr id="9" name="Slide Number Placeholder 8"/>
          <p:cNvSpPr>
            <a:spLocks noGrp="1"/>
          </p:cNvSpPr>
          <p:nvPr>
            <p:ph type="sldNum" sz="quarter" idx="12"/>
          </p:nvPr>
        </p:nvSpPr>
        <p:spPr/>
        <p:txBody>
          <a:bodyPr/>
          <a:lstStyle/>
          <a:p>
            <a:pPr>
              <a:defRPr/>
            </a:pPr>
            <a:fld id="{6AA02090-FCA8-420A-AA29-52A7D404CD38}" type="slidenum">
              <a:rPr lang="es-ES" altLang="es-MX" smtClean="0"/>
              <a:pPr>
                <a:defRPr/>
              </a:pPr>
              <a:t>‹Nº›</a:t>
            </a:fld>
            <a:endParaRPr lang="es-ES" altLang="es-MX"/>
          </a:p>
        </p:txBody>
      </p:sp>
    </p:spTree>
    <p:extLst>
      <p:ext uri="{BB962C8B-B14F-4D97-AF65-F5344CB8AC3E}">
        <p14:creationId xmlns:p14="http://schemas.microsoft.com/office/powerpoint/2010/main" val="746170780"/>
      </p:ext>
    </p:extLst>
  </p:cSld>
  <p:clrMapOvr>
    <a:overrideClrMapping bg1="dk1" tx1="lt1" bg2="dk2" tx2="lt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pPr>
              <a:defRPr/>
            </a:pPr>
            <a:r>
              <a:rPr lang="es-ES" altLang="es-MX"/>
              <a:t> </a:t>
            </a:r>
            <a:endParaRPr lang="es-ES" altLang="es-MX" dirty="0"/>
          </a:p>
        </p:txBody>
      </p:sp>
      <p:sp>
        <p:nvSpPr>
          <p:cNvPr id="8" name="Footer Placeholder 7"/>
          <p:cNvSpPr>
            <a:spLocks noGrp="1"/>
          </p:cNvSpPr>
          <p:nvPr>
            <p:ph type="ftr" sz="quarter" idx="11"/>
          </p:nvPr>
        </p:nvSpPr>
        <p:spPr/>
        <p:txBody>
          <a:bodyPr/>
          <a:lstStyle/>
          <a:p>
            <a:pPr>
              <a:defRPr/>
            </a:pPr>
            <a:r>
              <a:rPr lang="es-ES" altLang="es-MX"/>
              <a:t>Contaminación Ambiental. FIMCM-ESPOL</a:t>
            </a:r>
          </a:p>
        </p:txBody>
      </p:sp>
      <p:sp>
        <p:nvSpPr>
          <p:cNvPr id="9" name="Slide Number Placeholder 8"/>
          <p:cNvSpPr>
            <a:spLocks noGrp="1"/>
          </p:cNvSpPr>
          <p:nvPr>
            <p:ph type="sldNum" sz="quarter" idx="12"/>
          </p:nvPr>
        </p:nvSpPr>
        <p:spPr/>
        <p:txBody>
          <a:bodyPr/>
          <a:lstStyle/>
          <a:p>
            <a:pPr>
              <a:defRPr/>
            </a:pPr>
            <a:fld id="{C5717ECE-98F4-4031-B709-09B58EC0D175}" type="slidenum">
              <a:rPr lang="es-ES" altLang="es-MX" smtClean="0"/>
              <a:pPr>
                <a:defRPr/>
              </a:pPr>
              <a:t>‹Nº›</a:t>
            </a:fld>
            <a:endParaRPr lang="es-ES" altLang="es-MX"/>
          </a:p>
        </p:txBody>
      </p:sp>
    </p:spTree>
    <p:extLst>
      <p:ext uri="{BB962C8B-B14F-4D97-AF65-F5344CB8AC3E}">
        <p14:creationId xmlns:p14="http://schemas.microsoft.com/office/powerpoint/2010/main" val="15893679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Encabezado de secció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106424" y="2386744"/>
            <a:ext cx="6940296" cy="1645920"/>
          </a:xfrm>
          <a:solidFill>
            <a:srgbClr val="FFFFFF"/>
          </a:solidFill>
          <a:ln w="38100">
            <a:solidFill>
              <a:srgbClr val="404040"/>
            </a:solidFill>
          </a:ln>
        </p:spPr>
        <p:txBody>
          <a:bodyPr lIns="274320" rIns="274320" anchor="ctr" anchorCtr="1">
            <a:normAutofit/>
          </a:bodyPr>
          <a:lstStyle>
            <a:lvl1pPr>
              <a:defRPr sz="3500">
                <a:solidFill>
                  <a:srgbClr val="262626"/>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021396" y="4352465"/>
            <a:ext cx="5101209" cy="1265082"/>
          </a:xfrm>
        </p:spPr>
        <p:txBody>
          <a:bodyPr anchor="t" anchorCtr="1">
            <a:normAutofit/>
          </a:bodyPr>
          <a:lstStyle>
            <a:lvl1pPr marL="0" indent="0">
              <a:buNone/>
              <a:defRPr sz="1900">
                <a:solidFill>
                  <a:schemeClr val="tx1"/>
                </a:solidFill>
              </a:defRPr>
            </a:lvl1pPr>
            <a:lvl2pPr marL="457200" indent="0">
              <a:buNone/>
              <a:defRPr sz="19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7" name="Date Placeholder 6"/>
          <p:cNvSpPr>
            <a:spLocks noGrp="1"/>
          </p:cNvSpPr>
          <p:nvPr>
            <p:ph type="dt" sz="half" idx="10"/>
          </p:nvPr>
        </p:nvSpPr>
        <p:spPr/>
        <p:txBody>
          <a:bodyPr/>
          <a:lstStyle/>
          <a:p>
            <a:pPr>
              <a:defRPr/>
            </a:pPr>
            <a:r>
              <a:rPr lang="es-ES" altLang="es-MX"/>
              <a:t> </a:t>
            </a:r>
            <a:endParaRPr lang="es-ES" altLang="es-MX" dirty="0"/>
          </a:p>
        </p:txBody>
      </p:sp>
      <p:sp>
        <p:nvSpPr>
          <p:cNvPr id="8" name="Footer Placeholder 7"/>
          <p:cNvSpPr>
            <a:spLocks noGrp="1"/>
          </p:cNvSpPr>
          <p:nvPr>
            <p:ph type="ftr" sz="quarter" idx="11"/>
          </p:nvPr>
        </p:nvSpPr>
        <p:spPr/>
        <p:txBody>
          <a:bodyPr/>
          <a:lstStyle/>
          <a:p>
            <a:pPr>
              <a:defRPr/>
            </a:pPr>
            <a:r>
              <a:rPr lang="es-ES" altLang="es-MX"/>
              <a:t>Contaminación Ambiental. FIMCM-ESPOL</a:t>
            </a:r>
          </a:p>
        </p:txBody>
      </p:sp>
      <p:sp>
        <p:nvSpPr>
          <p:cNvPr id="9" name="Slide Number Placeholder 8"/>
          <p:cNvSpPr>
            <a:spLocks noGrp="1"/>
          </p:cNvSpPr>
          <p:nvPr>
            <p:ph type="sldNum" sz="quarter" idx="12"/>
          </p:nvPr>
        </p:nvSpPr>
        <p:spPr/>
        <p:txBody>
          <a:bodyPr/>
          <a:lstStyle/>
          <a:p>
            <a:pPr>
              <a:defRPr/>
            </a:pPr>
            <a:fld id="{E6C059AD-A433-415F-AEB6-D8B3DCC24A54}" type="slidenum">
              <a:rPr lang="es-ES" altLang="es-MX" smtClean="0"/>
              <a:pPr>
                <a:defRPr/>
              </a:pPr>
              <a:t>‹Nº›</a:t>
            </a:fld>
            <a:endParaRPr lang="es-ES" altLang="es-MX"/>
          </a:p>
        </p:txBody>
      </p:sp>
    </p:spTree>
    <p:extLst>
      <p:ext uri="{BB962C8B-B14F-4D97-AF65-F5344CB8AC3E}">
        <p14:creationId xmlns:p14="http://schemas.microsoft.com/office/powerpoint/2010/main" val="1464614823"/>
      </p:ext>
    </p:extLst>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102239" y="2638044"/>
            <a:ext cx="3288023" cy="310198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753737" y="2638044"/>
            <a:ext cx="3290516" cy="310198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8" name="Date Placeholder 7"/>
          <p:cNvSpPr>
            <a:spLocks noGrp="1"/>
          </p:cNvSpPr>
          <p:nvPr>
            <p:ph type="dt" sz="half" idx="10"/>
          </p:nvPr>
        </p:nvSpPr>
        <p:spPr/>
        <p:txBody>
          <a:bodyPr/>
          <a:lstStyle/>
          <a:p>
            <a:pPr>
              <a:defRPr/>
            </a:pPr>
            <a:r>
              <a:rPr lang="es-ES" altLang="es-MX"/>
              <a:t> </a:t>
            </a:r>
            <a:endParaRPr lang="es-ES" altLang="es-MX" dirty="0"/>
          </a:p>
        </p:txBody>
      </p:sp>
      <p:sp>
        <p:nvSpPr>
          <p:cNvPr id="9" name="Footer Placeholder 8"/>
          <p:cNvSpPr>
            <a:spLocks noGrp="1"/>
          </p:cNvSpPr>
          <p:nvPr>
            <p:ph type="ftr" sz="quarter" idx="11"/>
          </p:nvPr>
        </p:nvSpPr>
        <p:spPr/>
        <p:txBody>
          <a:bodyPr/>
          <a:lstStyle/>
          <a:p>
            <a:pPr>
              <a:defRPr/>
            </a:pPr>
            <a:r>
              <a:rPr lang="es-ES" altLang="es-MX"/>
              <a:t>Contaminación Ambiental. FIMCM-ESPOL</a:t>
            </a:r>
          </a:p>
        </p:txBody>
      </p:sp>
      <p:sp>
        <p:nvSpPr>
          <p:cNvPr id="10" name="Slide Number Placeholder 9"/>
          <p:cNvSpPr>
            <a:spLocks noGrp="1"/>
          </p:cNvSpPr>
          <p:nvPr>
            <p:ph type="sldNum" sz="quarter" idx="12"/>
          </p:nvPr>
        </p:nvSpPr>
        <p:spPr/>
        <p:txBody>
          <a:bodyPr/>
          <a:lstStyle/>
          <a:p>
            <a:pPr>
              <a:defRPr/>
            </a:pPr>
            <a:fld id="{0CDB4EB7-E30D-450F-9EAE-5B6EAA5A6A82}" type="slidenum">
              <a:rPr lang="es-ES" altLang="es-MX" smtClean="0"/>
              <a:pPr>
                <a:defRPr/>
              </a:pPr>
              <a:t>‹Nº›</a:t>
            </a:fld>
            <a:endParaRPr lang="es-ES" altLang="es-MX"/>
          </a:p>
        </p:txBody>
      </p:sp>
    </p:spTree>
    <p:extLst>
      <p:ext uri="{BB962C8B-B14F-4D97-AF65-F5344CB8AC3E}">
        <p14:creationId xmlns:p14="http://schemas.microsoft.com/office/powerpoint/2010/main" val="3729147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02239" y="2313434"/>
            <a:ext cx="3288024"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102239" y="3143250"/>
            <a:ext cx="3288024" cy="2596776"/>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6" name="Content Placeholder 5"/>
          <p:cNvSpPr>
            <a:spLocks noGrp="1"/>
          </p:cNvSpPr>
          <p:nvPr>
            <p:ph sz="quarter" idx="4"/>
          </p:nvPr>
        </p:nvSpPr>
        <p:spPr>
          <a:xfrm>
            <a:off x="4753737" y="3143250"/>
            <a:ext cx="3290516" cy="2596776"/>
          </a:xfrm>
        </p:spPr>
        <p:txBody>
          <a:bodyPr/>
          <a:lstStyle>
            <a:lvl5pPr>
              <a:defRPr/>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1" name="Text Placeholder 4"/>
          <p:cNvSpPr>
            <a:spLocks noGrp="1"/>
          </p:cNvSpPr>
          <p:nvPr>
            <p:ph type="body" sz="quarter" idx="13"/>
          </p:nvPr>
        </p:nvSpPr>
        <p:spPr>
          <a:xfrm>
            <a:off x="4753737" y="2313434"/>
            <a:ext cx="3290516"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7" name="Date Placeholder 6"/>
          <p:cNvSpPr>
            <a:spLocks noGrp="1"/>
          </p:cNvSpPr>
          <p:nvPr>
            <p:ph type="dt" sz="half" idx="10"/>
          </p:nvPr>
        </p:nvSpPr>
        <p:spPr/>
        <p:txBody>
          <a:bodyPr/>
          <a:lstStyle/>
          <a:p>
            <a:pPr>
              <a:defRPr/>
            </a:pPr>
            <a:r>
              <a:rPr lang="es-ES" altLang="es-MX"/>
              <a:t> </a:t>
            </a:r>
            <a:endParaRPr lang="es-ES" altLang="es-MX" dirty="0"/>
          </a:p>
        </p:txBody>
      </p:sp>
      <p:sp>
        <p:nvSpPr>
          <p:cNvPr id="8" name="Footer Placeholder 7"/>
          <p:cNvSpPr>
            <a:spLocks noGrp="1"/>
          </p:cNvSpPr>
          <p:nvPr>
            <p:ph type="ftr" sz="quarter" idx="11"/>
          </p:nvPr>
        </p:nvSpPr>
        <p:spPr/>
        <p:txBody>
          <a:bodyPr/>
          <a:lstStyle/>
          <a:p>
            <a:pPr>
              <a:defRPr/>
            </a:pPr>
            <a:r>
              <a:rPr lang="es-ES" altLang="es-MX"/>
              <a:t>Contaminación Ambiental. FIMCM-ESPOL</a:t>
            </a:r>
          </a:p>
        </p:txBody>
      </p:sp>
      <p:sp>
        <p:nvSpPr>
          <p:cNvPr id="9" name="Slide Number Placeholder 8"/>
          <p:cNvSpPr>
            <a:spLocks noGrp="1"/>
          </p:cNvSpPr>
          <p:nvPr>
            <p:ph type="sldNum" sz="quarter" idx="12"/>
          </p:nvPr>
        </p:nvSpPr>
        <p:spPr/>
        <p:txBody>
          <a:bodyPr/>
          <a:lstStyle/>
          <a:p>
            <a:pPr>
              <a:defRPr/>
            </a:pPr>
            <a:fld id="{A43940CB-C4B3-415B-B429-37EA25AB50E8}" type="slidenum">
              <a:rPr lang="es-ES" altLang="es-MX" smtClean="0"/>
              <a:pPr>
                <a:defRPr/>
              </a:pPr>
              <a:t>‹Nº›</a:t>
            </a:fld>
            <a:endParaRPr lang="es-ES" altLang="es-MX"/>
          </a:p>
        </p:txBody>
      </p:sp>
      <p:sp>
        <p:nvSpPr>
          <p:cNvPr id="10" name="Title 9"/>
          <p:cNvSpPr>
            <a:spLocks noGrp="1"/>
          </p:cNvSpPr>
          <p:nvPr>
            <p:ph type="title"/>
          </p:nvPr>
        </p:nvSpPr>
        <p:spPr/>
        <p:txBody>
          <a:bodyPr/>
          <a:lstStyle/>
          <a:p>
            <a:r>
              <a:rPr lang="es-ES"/>
              <a:t>Haga clic para modificar el estilo de título del patrón</a:t>
            </a:r>
            <a:endParaRPr lang="en-US" dirty="0"/>
          </a:p>
        </p:txBody>
      </p:sp>
    </p:spTree>
    <p:extLst>
      <p:ext uri="{BB962C8B-B14F-4D97-AF65-F5344CB8AC3E}">
        <p14:creationId xmlns:p14="http://schemas.microsoft.com/office/powerpoint/2010/main" val="2030666123"/>
      </p:ext>
    </p:extLst>
  </p:cSld>
  <p:clrMapOvr>
    <a:masterClrMapping/>
  </p:clrMapOvr>
  <p:hf hdr="0"/>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pPr>
              <a:defRPr/>
            </a:pPr>
            <a:r>
              <a:rPr lang="es-ES" altLang="es-MX"/>
              <a:t> </a:t>
            </a:r>
            <a:endParaRPr lang="es-ES" altLang="es-MX" dirty="0"/>
          </a:p>
        </p:txBody>
      </p:sp>
      <p:sp>
        <p:nvSpPr>
          <p:cNvPr id="4" name="Footer Placeholder 3"/>
          <p:cNvSpPr>
            <a:spLocks noGrp="1"/>
          </p:cNvSpPr>
          <p:nvPr>
            <p:ph type="ftr" sz="quarter" idx="11"/>
          </p:nvPr>
        </p:nvSpPr>
        <p:spPr/>
        <p:txBody>
          <a:bodyPr/>
          <a:lstStyle/>
          <a:p>
            <a:pPr>
              <a:defRPr/>
            </a:pPr>
            <a:r>
              <a:rPr lang="es-ES" altLang="es-MX"/>
              <a:t>Contaminación Ambiental. FIMCM-ESPOL</a:t>
            </a:r>
          </a:p>
        </p:txBody>
      </p:sp>
      <p:sp>
        <p:nvSpPr>
          <p:cNvPr id="5" name="Slide Number Placeholder 4"/>
          <p:cNvSpPr>
            <a:spLocks noGrp="1"/>
          </p:cNvSpPr>
          <p:nvPr>
            <p:ph type="sldNum" sz="quarter" idx="12"/>
          </p:nvPr>
        </p:nvSpPr>
        <p:spPr/>
        <p:txBody>
          <a:bodyPr/>
          <a:lstStyle/>
          <a:p>
            <a:pPr>
              <a:defRPr/>
            </a:pPr>
            <a:fld id="{8A0A5531-F424-4D5E-8853-89E5FCEC241E}" type="slidenum">
              <a:rPr lang="es-ES" altLang="es-MX" smtClean="0"/>
              <a:pPr>
                <a:defRPr/>
              </a:pPr>
              <a:t>‹Nº›</a:t>
            </a:fld>
            <a:endParaRPr lang="es-ES" altLang="es-MX"/>
          </a:p>
        </p:txBody>
      </p:sp>
    </p:spTree>
    <p:extLst>
      <p:ext uri="{BB962C8B-B14F-4D97-AF65-F5344CB8AC3E}">
        <p14:creationId xmlns:p14="http://schemas.microsoft.com/office/powerpoint/2010/main" val="34510376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r>
              <a:rPr lang="es-ES" altLang="es-MX"/>
              <a:t> </a:t>
            </a:r>
            <a:endParaRPr lang="es-ES" altLang="es-MX" dirty="0"/>
          </a:p>
        </p:txBody>
      </p:sp>
      <p:sp>
        <p:nvSpPr>
          <p:cNvPr id="3" name="Footer Placeholder 2"/>
          <p:cNvSpPr>
            <a:spLocks noGrp="1"/>
          </p:cNvSpPr>
          <p:nvPr>
            <p:ph type="ftr" sz="quarter" idx="11"/>
          </p:nvPr>
        </p:nvSpPr>
        <p:spPr/>
        <p:txBody>
          <a:bodyPr/>
          <a:lstStyle/>
          <a:p>
            <a:pPr>
              <a:defRPr/>
            </a:pPr>
            <a:r>
              <a:rPr lang="es-ES" altLang="es-MX"/>
              <a:t>Contaminación Ambiental. FIMCM-ESPOL</a:t>
            </a:r>
          </a:p>
        </p:txBody>
      </p:sp>
      <p:sp>
        <p:nvSpPr>
          <p:cNvPr id="4" name="Slide Number Placeholder 3"/>
          <p:cNvSpPr>
            <a:spLocks noGrp="1"/>
          </p:cNvSpPr>
          <p:nvPr>
            <p:ph type="sldNum" sz="quarter" idx="12"/>
          </p:nvPr>
        </p:nvSpPr>
        <p:spPr/>
        <p:txBody>
          <a:bodyPr/>
          <a:lstStyle/>
          <a:p>
            <a:pPr>
              <a:defRPr/>
            </a:pPr>
            <a:fld id="{E422D805-B975-461B-AF75-ECAF19105158}" type="slidenum">
              <a:rPr lang="es-ES" altLang="es-MX" smtClean="0"/>
              <a:pPr>
                <a:defRPr/>
              </a:pPr>
              <a:t>‹Nº›</a:t>
            </a:fld>
            <a:endParaRPr lang="es-ES" altLang="es-MX"/>
          </a:p>
        </p:txBody>
      </p:sp>
    </p:spTree>
    <p:extLst>
      <p:ext uri="{BB962C8B-B14F-4D97-AF65-F5344CB8AC3E}">
        <p14:creationId xmlns:p14="http://schemas.microsoft.com/office/powerpoint/2010/main" val="28714517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6" name="Rectangle 25"/>
          <p:cNvSpPr/>
          <p:nvPr/>
        </p:nvSpPr>
        <p:spPr>
          <a:xfrm>
            <a:off x="0" y="0"/>
            <a:ext cx="457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640703" y="2243829"/>
            <a:ext cx="3290594" cy="1141497"/>
          </a:xfrm>
          <a:solidFill>
            <a:srgbClr val="FFFFFF"/>
          </a:solidFill>
          <a:ln>
            <a:solidFill>
              <a:srgbClr val="404040"/>
            </a:solidFill>
          </a:ln>
        </p:spPr>
        <p:txBody>
          <a:bodyPr anchor="ctr" anchorCtr="1">
            <a:normAutofit/>
          </a:bodyPr>
          <a:lstStyle>
            <a:lvl1pPr>
              <a:defRPr sz="2100">
                <a:solidFill>
                  <a:srgbClr val="262626"/>
                </a:solidFill>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5052060" y="804672"/>
            <a:ext cx="361188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62965" y="3549918"/>
            <a:ext cx="284607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9" name="Date Placeholder 8"/>
          <p:cNvSpPr>
            <a:spLocks noGrp="1"/>
          </p:cNvSpPr>
          <p:nvPr>
            <p:ph type="dt" sz="half" idx="10"/>
          </p:nvPr>
        </p:nvSpPr>
        <p:spPr/>
        <p:txBody>
          <a:bodyPr/>
          <a:lstStyle/>
          <a:p>
            <a:pPr>
              <a:defRPr/>
            </a:pPr>
            <a:r>
              <a:rPr lang="es-ES" altLang="es-MX"/>
              <a:t> </a:t>
            </a:r>
            <a:endParaRPr lang="es-ES" altLang="es-MX" dirty="0"/>
          </a:p>
        </p:txBody>
      </p:sp>
      <p:sp>
        <p:nvSpPr>
          <p:cNvPr id="10" name="Footer Placeholder 9"/>
          <p:cNvSpPr>
            <a:spLocks noGrp="1"/>
          </p:cNvSpPr>
          <p:nvPr>
            <p:ph type="ftr" sz="quarter" idx="11"/>
          </p:nvPr>
        </p:nvSpPr>
        <p:spPr>
          <a:xfrm>
            <a:off x="640703" y="6236208"/>
            <a:ext cx="3806398" cy="320040"/>
          </a:xfrm>
        </p:spPr>
        <p:txBody>
          <a:bodyPr>
            <a:normAutofit/>
          </a:bodyPr>
          <a:lstStyle>
            <a:lvl1pPr>
              <a:defRPr>
                <a:solidFill>
                  <a:srgbClr val="FFFFFF">
                    <a:alpha val="70000"/>
                  </a:srgbClr>
                </a:solidFill>
              </a:defRPr>
            </a:lvl1pPr>
          </a:lstStyle>
          <a:p>
            <a:pPr>
              <a:defRPr/>
            </a:pPr>
            <a:r>
              <a:rPr lang="es-ES" altLang="es-MX"/>
              <a:t>Contaminación Ambiental. FIMCM-ESPOL</a:t>
            </a:r>
          </a:p>
        </p:txBody>
      </p:sp>
      <p:sp>
        <p:nvSpPr>
          <p:cNvPr id="11" name="Slide Number Placeholder 10"/>
          <p:cNvSpPr>
            <a:spLocks noGrp="1"/>
          </p:cNvSpPr>
          <p:nvPr>
            <p:ph type="sldNum" sz="quarter" idx="12"/>
          </p:nvPr>
        </p:nvSpPr>
        <p:spPr/>
        <p:txBody>
          <a:bodyPr/>
          <a:lstStyle/>
          <a:p>
            <a:pPr>
              <a:defRPr/>
            </a:pPr>
            <a:fld id="{D76FC219-8974-4F0D-9CF6-47B1B6AB578B}" type="slidenum">
              <a:rPr lang="es-ES" altLang="es-MX" smtClean="0"/>
              <a:pPr>
                <a:defRPr/>
              </a:pPr>
              <a:t>‹Nº›</a:t>
            </a:fld>
            <a:endParaRPr lang="es-ES" altLang="es-MX"/>
          </a:p>
        </p:txBody>
      </p:sp>
    </p:spTree>
    <p:extLst>
      <p:ext uri="{BB962C8B-B14F-4D97-AF65-F5344CB8AC3E}">
        <p14:creationId xmlns:p14="http://schemas.microsoft.com/office/powerpoint/2010/main" val="203796549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18" name="Rectangle 17"/>
          <p:cNvSpPr/>
          <p:nvPr/>
        </p:nvSpPr>
        <p:spPr>
          <a:xfrm>
            <a:off x="1" y="0"/>
            <a:ext cx="4571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640080" y="2243828"/>
            <a:ext cx="3291840" cy="1143000"/>
          </a:xfrm>
          <a:solidFill>
            <a:srgbClr val="FFFFFF"/>
          </a:solidFill>
          <a:ln>
            <a:solidFill>
              <a:srgbClr val="262626"/>
            </a:solidFill>
          </a:ln>
        </p:spPr>
        <p:txBody>
          <a:bodyPr anchor="ctr" anchorCtr="1">
            <a:noAutofit/>
          </a:bodyPr>
          <a:lstStyle>
            <a:lvl1pPr>
              <a:defRPr sz="2100">
                <a:solidFill>
                  <a:srgbClr val="262626"/>
                </a:solidFill>
              </a:defRPr>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4572000" y="-42172"/>
            <a:ext cx="4576573"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62965" y="3549919"/>
            <a:ext cx="284607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pPr>
              <a:defRPr/>
            </a:pPr>
            <a:r>
              <a:rPr lang="es-ES" altLang="es-MX"/>
              <a:t> </a:t>
            </a:r>
            <a:endParaRPr lang="es-ES" altLang="es-MX" dirty="0"/>
          </a:p>
        </p:txBody>
      </p:sp>
      <p:sp>
        <p:nvSpPr>
          <p:cNvPr id="9" name="Footer Placeholder 8"/>
          <p:cNvSpPr>
            <a:spLocks noGrp="1"/>
          </p:cNvSpPr>
          <p:nvPr>
            <p:ph type="ftr" sz="quarter" idx="11"/>
          </p:nvPr>
        </p:nvSpPr>
        <p:spPr>
          <a:xfrm>
            <a:off x="640080" y="6236208"/>
            <a:ext cx="3803904" cy="320040"/>
          </a:xfrm>
        </p:spPr>
        <p:txBody>
          <a:bodyPr>
            <a:normAutofit/>
          </a:bodyPr>
          <a:lstStyle>
            <a:lvl1pPr>
              <a:defRPr>
                <a:solidFill>
                  <a:srgbClr val="FFFFFF">
                    <a:alpha val="70000"/>
                  </a:srgbClr>
                </a:solidFill>
              </a:defRPr>
            </a:lvl1pPr>
          </a:lstStyle>
          <a:p>
            <a:pPr>
              <a:defRPr/>
            </a:pPr>
            <a:r>
              <a:rPr lang="es-ES" altLang="es-MX"/>
              <a:t>Contaminación Ambiental. FIMCM-ESPOL</a:t>
            </a:r>
          </a:p>
        </p:txBody>
      </p:sp>
      <p:sp>
        <p:nvSpPr>
          <p:cNvPr id="10" name="Slide Number Placeholder 9"/>
          <p:cNvSpPr>
            <a:spLocks noGrp="1"/>
          </p:cNvSpPr>
          <p:nvPr>
            <p:ph type="sldNum" sz="quarter" idx="12"/>
          </p:nvPr>
        </p:nvSpPr>
        <p:spPr/>
        <p:txBody>
          <a:bodyPr/>
          <a:lstStyle/>
          <a:p>
            <a:pPr>
              <a:defRPr/>
            </a:pPr>
            <a:fld id="{E017A20F-1E5A-40C2-8DFA-EE9CEFC13BFF}" type="slidenum">
              <a:rPr lang="es-ES" altLang="es-MX" smtClean="0"/>
              <a:pPr>
                <a:defRPr/>
              </a:pPr>
              <a:t>‹Nº›</a:t>
            </a:fld>
            <a:endParaRPr lang="es-ES" altLang="es-MX"/>
          </a:p>
        </p:txBody>
      </p:sp>
    </p:spTree>
    <p:extLst>
      <p:ext uri="{BB962C8B-B14F-4D97-AF65-F5344CB8AC3E}">
        <p14:creationId xmlns:p14="http://schemas.microsoft.com/office/powerpoint/2010/main" val="47276984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a:defRPr/>
            </a:pPr>
            <a:r>
              <a:rPr lang="es-ES" altLang="es-MX"/>
              <a:t> </a:t>
            </a:r>
            <a:endParaRPr lang="es-ES" altLang="es-MX" dirty="0"/>
          </a:p>
        </p:txBody>
      </p:sp>
      <p:sp>
        <p:nvSpPr>
          <p:cNvPr id="5" name="Footer Placeholder 4"/>
          <p:cNvSpPr>
            <a:spLocks noGrp="1"/>
          </p:cNvSpPr>
          <p:nvPr>
            <p:ph type="ftr" sz="quarter" idx="11"/>
          </p:nvPr>
        </p:nvSpPr>
        <p:spPr/>
        <p:txBody>
          <a:bodyPr/>
          <a:lstStyle/>
          <a:p>
            <a:pPr>
              <a:defRPr/>
            </a:pPr>
            <a:r>
              <a:rPr lang="es-ES" altLang="es-MX"/>
              <a:t>Contaminación Ambiental. FIMCM-ESPOL</a:t>
            </a:r>
          </a:p>
        </p:txBody>
      </p:sp>
      <p:sp>
        <p:nvSpPr>
          <p:cNvPr id="6" name="Slide Number Placeholder 5"/>
          <p:cNvSpPr>
            <a:spLocks noGrp="1"/>
          </p:cNvSpPr>
          <p:nvPr>
            <p:ph type="sldNum" sz="quarter" idx="12"/>
          </p:nvPr>
        </p:nvSpPr>
        <p:spPr/>
        <p:txBody>
          <a:bodyPr/>
          <a:lstStyle/>
          <a:p>
            <a:pPr>
              <a:defRPr/>
            </a:pPr>
            <a:fld id="{734DA7FE-5949-426D-8749-D7C65F9044D4}" type="slidenum">
              <a:rPr lang="es-ES" altLang="es-MX" smtClean="0"/>
              <a:pPr>
                <a:defRPr/>
              </a:pPr>
              <a:t>‹Nº›</a:t>
            </a:fld>
            <a:endParaRPr lang="es-ES" altLang="es-MX"/>
          </a:p>
        </p:txBody>
      </p:sp>
    </p:spTree>
    <p:extLst>
      <p:ext uri="{BB962C8B-B14F-4D97-AF65-F5344CB8AC3E}">
        <p14:creationId xmlns:p14="http://schemas.microsoft.com/office/powerpoint/2010/main" val="279602548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89834" y="937260"/>
            <a:ext cx="1053966" cy="4983480"/>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606046" y="937260"/>
            <a:ext cx="4716174" cy="4983480"/>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a:defRPr/>
            </a:pPr>
            <a:r>
              <a:rPr lang="es-ES" altLang="es-MX"/>
              <a:t> </a:t>
            </a:r>
            <a:endParaRPr lang="es-ES" altLang="es-MX" dirty="0"/>
          </a:p>
        </p:txBody>
      </p:sp>
      <p:sp>
        <p:nvSpPr>
          <p:cNvPr id="5" name="Footer Placeholder 4"/>
          <p:cNvSpPr>
            <a:spLocks noGrp="1"/>
          </p:cNvSpPr>
          <p:nvPr>
            <p:ph type="ftr" sz="quarter" idx="11"/>
          </p:nvPr>
        </p:nvSpPr>
        <p:spPr/>
        <p:txBody>
          <a:bodyPr/>
          <a:lstStyle/>
          <a:p>
            <a:pPr>
              <a:defRPr/>
            </a:pPr>
            <a:r>
              <a:rPr lang="es-ES" altLang="es-MX"/>
              <a:t>Contaminación Ambiental. FIMCM-ESPOL</a:t>
            </a:r>
          </a:p>
        </p:txBody>
      </p:sp>
      <p:sp>
        <p:nvSpPr>
          <p:cNvPr id="6" name="Slide Number Placeholder 5"/>
          <p:cNvSpPr>
            <a:spLocks noGrp="1"/>
          </p:cNvSpPr>
          <p:nvPr>
            <p:ph type="sldNum" sz="quarter" idx="12"/>
          </p:nvPr>
        </p:nvSpPr>
        <p:spPr/>
        <p:txBody>
          <a:bodyPr/>
          <a:lstStyle/>
          <a:p>
            <a:pPr>
              <a:defRPr/>
            </a:pPr>
            <a:fld id="{2F317FCE-2982-414D-A956-CCFB5A0727A4}" type="slidenum">
              <a:rPr lang="es-ES" altLang="es-MX" smtClean="0"/>
              <a:pPr>
                <a:defRPr/>
              </a:pPr>
              <a:t>‹Nº›</a:t>
            </a:fld>
            <a:endParaRPr lang="es-ES" altLang="es-MX"/>
          </a:p>
        </p:txBody>
      </p:sp>
    </p:spTree>
    <p:extLst>
      <p:ext uri="{BB962C8B-B14F-4D97-AF65-F5344CB8AC3E}">
        <p14:creationId xmlns:p14="http://schemas.microsoft.com/office/powerpoint/2010/main" val="383793761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xAndObj">
  <p:cSld name="Título, texto y objetos">
    <p:spTree>
      <p:nvGrpSpPr>
        <p:cNvPr id="1" name=""/>
        <p:cNvGrpSpPr/>
        <p:nvPr/>
      </p:nvGrpSpPr>
      <p:grpSpPr>
        <a:xfrm>
          <a:off x="0" y="0"/>
          <a:ext cx="0" cy="0"/>
          <a:chOff x="0" y="0"/>
          <a:chExt cx="0" cy="0"/>
        </a:xfrm>
      </p:grpSpPr>
      <p:sp>
        <p:nvSpPr>
          <p:cNvPr id="2" name="Título 1"/>
          <p:cNvSpPr>
            <a:spLocks noGrp="1"/>
          </p:cNvSpPr>
          <p:nvPr>
            <p:ph type="title"/>
          </p:nvPr>
        </p:nvSpPr>
        <p:spPr>
          <a:xfrm>
            <a:off x="457200" y="457200"/>
            <a:ext cx="8229600" cy="1371600"/>
          </a:xfrm>
        </p:spPr>
        <p:txBody>
          <a:bodyPr/>
          <a:lstStyle/>
          <a:p>
            <a:r>
              <a:rPr lang="es-ES"/>
              <a:t>Haga clic para modificar el estilo de título del patrón</a:t>
            </a:r>
            <a:endParaRPr lang="es-MX"/>
          </a:p>
        </p:txBody>
      </p:sp>
      <p:sp>
        <p:nvSpPr>
          <p:cNvPr id="3" name="Marcador de texto 2"/>
          <p:cNvSpPr>
            <a:spLocks noGrp="1"/>
          </p:cNvSpPr>
          <p:nvPr>
            <p:ph type="body" sz="half" idx="1"/>
          </p:nvPr>
        </p:nvSpPr>
        <p:spPr>
          <a:xfrm>
            <a:off x="457200" y="1981200"/>
            <a:ext cx="4038600" cy="4111625"/>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p:cNvSpPr>
            <a:spLocks noGrp="1"/>
          </p:cNvSpPr>
          <p:nvPr>
            <p:ph sz="half" idx="2"/>
          </p:nvPr>
        </p:nvSpPr>
        <p:spPr>
          <a:xfrm>
            <a:off x="4648200" y="1981200"/>
            <a:ext cx="4038600" cy="4111625"/>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Rectangle 2">
            <a:extLst>
              <a:ext uri="{FF2B5EF4-FFF2-40B4-BE49-F238E27FC236}">
                <a16:creationId xmlns:a16="http://schemas.microsoft.com/office/drawing/2014/main" id="{C114F43A-A4D0-48F2-950F-612F889301D0}"/>
              </a:ext>
            </a:extLst>
          </p:cNvPr>
          <p:cNvSpPr>
            <a:spLocks noGrp="1" noChangeArrowheads="1"/>
          </p:cNvSpPr>
          <p:nvPr>
            <p:ph type="ftr" sz="quarter" idx="10"/>
          </p:nvPr>
        </p:nvSpPr>
        <p:spPr>
          <a:ln/>
        </p:spPr>
        <p:txBody>
          <a:bodyPr/>
          <a:lstStyle>
            <a:lvl1pPr>
              <a:defRPr/>
            </a:lvl1pPr>
          </a:lstStyle>
          <a:p>
            <a:pPr>
              <a:defRPr/>
            </a:pPr>
            <a:r>
              <a:rPr lang="es-ES" altLang="es-MX"/>
              <a:t>Contaminación Ambiental. FIMCM-ESPOL</a:t>
            </a:r>
          </a:p>
        </p:txBody>
      </p:sp>
      <p:sp>
        <p:nvSpPr>
          <p:cNvPr id="6" name="Rectangle 3">
            <a:extLst>
              <a:ext uri="{FF2B5EF4-FFF2-40B4-BE49-F238E27FC236}">
                <a16:creationId xmlns:a16="http://schemas.microsoft.com/office/drawing/2014/main" id="{7EC1161B-1D6C-4491-A1E1-750710C5148C}"/>
              </a:ext>
            </a:extLst>
          </p:cNvPr>
          <p:cNvSpPr>
            <a:spLocks noGrp="1" noChangeArrowheads="1"/>
          </p:cNvSpPr>
          <p:nvPr>
            <p:ph type="sldNum" sz="quarter" idx="11"/>
          </p:nvPr>
        </p:nvSpPr>
        <p:spPr>
          <a:ln/>
        </p:spPr>
        <p:txBody>
          <a:bodyPr/>
          <a:lstStyle>
            <a:lvl1pPr>
              <a:defRPr/>
            </a:lvl1pPr>
          </a:lstStyle>
          <a:p>
            <a:pPr>
              <a:defRPr/>
            </a:pPr>
            <a:fld id="{FBFE9D51-DF29-45EA-8EB3-7AB350DB950D}" type="slidenum">
              <a:rPr lang="es-ES" altLang="es-MX"/>
              <a:pPr>
                <a:defRPr/>
              </a:pPr>
              <a:t>‹Nº›</a:t>
            </a:fld>
            <a:endParaRPr lang="es-ES" altLang="es-MX"/>
          </a:p>
        </p:txBody>
      </p:sp>
      <p:sp>
        <p:nvSpPr>
          <p:cNvPr id="7" name="Rectangle 16">
            <a:extLst>
              <a:ext uri="{FF2B5EF4-FFF2-40B4-BE49-F238E27FC236}">
                <a16:creationId xmlns:a16="http://schemas.microsoft.com/office/drawing/2014/main" id="{97EF93D6-D7C9-4FDE-9DA5-0D84D0C84305}"/>
              </a:ext>
            </a:extLst>
          </p:cNvPr>
          <p:cNvSpPr>
            <a:spLocks noGrp="1" noChangeArrowheads="1"/>
          </p:cNvSpPr>
          <p:nvPr>
            <p:ph type="dt" sz="half" idx="12"/>
          </p:nvPr>
        </p:nvSpPr>
        <p:spPr>
          <a:ln/>
        </p:spPr>
        <p:txBody>
          <a:bodyPr/>
          <a:lstStyle>
            <a:lvl1pPr>
              <a:defRPr/>
            </a:lvl1pPr>
          </a:lstStyle>
          <a:p>
            <a:pPr>
              <a:defRPr/>
            </a:pPr>
            <a:r>
              <a:rPr lang="es-ES" altLang="es-MX" dirty="0"/>
              <a:t> </a:t>
            </a:r>
          </a:p>
        </p:txBody>
      </p:sp>
    </p:spTree>
    <p:extLst>
      <p:ext uri="{BB962C8B-B14F-4D97-AF65-F5344CB8AC3E}">
        <p14:creationId xmlns:p14="http://schemas.microsoft.com/office/powerpoint/2010/main" val="402700999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xAndTwoObj">
  <p:cSld name="Título, texto y 2 objetos">
    <p:spTree>
      <p:nvGrpSpPr>
        <p:cNvPr id="1" name=""/>
        <p:cNvGrpSpPr/>
        <p:nvPr/>
      </p:nvGrpSpPr>
      <p:grpSpPr>
        <a:xfrm>
          <a:off x="0" y="0"/>
          <a:ext cx="0" cy="0"/>
          <a:chOff x="0" y="0"/>
          <a:chExt cx="0" cy="0"/>
        </a:xfrm>
      </p:grpSpPr>
      <p:sp>
        <p:nvSpPr>
          <p:cNvPr id="2" name="Título 1"/>
          <p:cNvSpPr>
            <a:spLocks noGrp="1"/>
          </p:cNvSpPr>
          <p:nvPr>
            <p:ph type="title"/>
          </p:nvPr>
        </p:nvSpPr>
        <p:spPr>
          <a:xfrm>
            <a:off x="457200" y="457200"/>
            <a:ext cx="8229600" cy="1371600"/>
          </a:xfrm>
        </p:spPr>
        <p:txBody>
          <a:bodyPr/>
          <a:lstStyle/>
          <a:p>
            <a:r>
              <a:rPr lang="es-ES"/>
              <a:t>Haga clic para modificar el estilo de título del patrón</a:t>
            </a:r>
            <a:endParaRPr lang="es-MX"/>
          </a:p>
        </p:txBody>
      </p:sp>
      <p:sp>
        <p:nvSpPr>
          <p:cNvPr id="3" name="Marcador de texto 2"/>
          <p:cNvSpPr>
            <a:spLocks noGrp="1"/>
          </p:cNvSpPr>
          <p:nvPr>
            <p:ph type="body" sz="half" idx="1"/>
          </p:nvPr>
        </p:nvSpPr>
        <p:spPr>
          <a:xfrm>
            <a:off x="457200" y="1981200"/>
            <a:ext cx="4038600" cy="4111625"/>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p:cNvSpPr>
            <a:spLocks noGrp="1"/>
          </p:cNvSpPr>
          <p:nvPr>
            <p:ph sz="quarter" idx="2"/>
          </p:nvPr>
        </p:nvSpPr>
        <p:spPr>
          <a:xfrm>
            <a:off x="4648200" y="1981200"/>
            <a:ext cx="4038600" cy="197961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contenido 4"/>
          <p:cNvSpPr>
            <a:spLocks noGrp="1"/>
          </p:cNvSpPr>
          <p:nvPr>
            <p:ph sz="quarter" idx="3"/>
          </p:nvPr>
        </p:nvSpPr>
        <p:spPr>
          <a:xfrm>
            <a:off x="4648200" y="4113213"/>
            <a:ext cx="4038600" cy="197961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Rectangle 2">
            <a:extLst>
              <a:ext uri="{FF2B5EF4-FFF2-40B4-BE49-F238E27FC236}">
                <a16:creationId xmlns:a16="http://schemas.microsoft.com/office/drawing/2014/main" id="{2CD0BEF2-6C7F-4A67-A29F-65D589A86514}"/>
              </a:ext>
            </a:extLst>
          </p:cNvPr>
          <p:cNvSpPr>
            <a:spLocks noGrp="1" noChangeArrowheads="1"/>
          </p:cNvSpPr>
          <p:nvPr>
            <p:ph type="ftr" sz="quarter" idx="10"/>
          </p:nvPr>
        </p:nvSpPr>
        <p:spPr>
          <a:ln/>
        </p:spPr>
        <p:txBody>
          <a:bodyPr/>
          <a:lstStyle>
            <a:lvl1pPr>
              <a:defRPr/>
            </a:lvl1pPr>
          </a:lstStyle>
          <a:p>
            <a:pPr>
              <a:defRPr/>
            </a:pPr>
            <a:r>
              <a:rPr lang="es-ES" altLang="es-MX"/>
              <a:t>Contaminación Ambiental. FIMCM-ESPOL</a:t>
            </a:r>
          </a:p>
        </p:txBody>
      </p:sp>
      <p:sp>
        <p:nvSpPr>
          <p:cNvPr id="7" name="Rectangle 3">
            <a:extLst>
              <a:ext uri="{FF2B5EF4-FFF2-40B4-BE49-F238E27FC236}">
                <a16:creationId xmlns:a16="http://schemas.microsoft.com/office/drawing/2014/main" id="{D549FDFD-73B8-4253-8DED-19250C420964}"/>
              </a:ext>
            </a:extLst>
          </p:cNvPr>
          <p:cNvSpPr>
            <a:spLocks noGrp="1" noChangeArrowheads="1"/>
          </p:cNvSpPr>
          <p:nvPr>
            <p:ph type="sldNum" sz="quarter" idx="11"/>
          </p:nvPr>
        </p:nvSpPr>
        <p:spPr>
          <a:ln/>
        </p:spPr>
        <p:txBody>
          <a:bodyPr/>
          <a:lstStyle>
            <a:lvl1pPr>
              <a:defRPr/>
            </a:lvl1pPr>
          </a:lstStyle>
          <a:p>
            <a:pPr>
              <a:defRPr/>
            </a:pPr>
            <a:fld id="{E64E36E6-E977-461D-8E6A-9671A8C46EE9}" type="slidenum">
              <a:rPr lang="es-ES" altLang="es-MX"/>
              <a:pPr>
                <a:defRPr/>
              </a:pPr>
              <a:t>‹Nº›</a:t>
            </a:fld>
            <a:endParaRPr lang="es-ES" altLang="es-MX"/>
          </a:p>
        </p:txBody>
      </p:sp>
      <p:sp>
        <p:nvSpPr>
          <p:cNvPr id="8" name="Rectangle 16">
            <a:extLst>
              <a:ext uri="{FF2B5EF4-FFF2-40B4-BE49-F238E27FC236}">
                <a16:creationId xmlns:a16="http://schemas.microsoft.com/office/drawing/2014/main" id="{51BF6AF7-E3FD-4E33-9203-8C967CC035D0}"/>
              </a:ext>
            </a:extLst>
          </p:cNvPr>
          <p:cNvSpPr>
            <a:spLocks noGrp="1" noChangeArrowheads="1"/>
          </p:cNvSpPr>
          <p:nvPr>
            <p:ph type="dt" sz="half" idx="12"/>
          </p:nvPr>
        </p:nvSpPr>
        <p:spPr>
          <a:ln/>
        </p:spPr>
        <p:txBody>
          <a:bodyPr/>
          <a:lstStyle>
            <a:lvl1pPr>
              <a:defRPr/>
            </a:lvl1pPr>
          </a:lstStyle>
          <a:p>
            <a:pPr>
              <a:defRPr/>
            </a:pPr>
            <a:r>
              <a:rPr lang="es-ES" altLang="es-MX" dirty="0"/>
              <a:t> </a:t>
            </a:r>
          </a:p>
        </p:txBody>
      </p:sp>
    </p:spTree>
    <p:extLst>
      <p:ext uri="{BB962C8B-B14F-4D97-AF65-F5344CB8AC3E}">
        <p14:creationId xmlns:p14="http://schemas.microsoft.com/office/powerpoint/2010/main" val="159540780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AndTx">
  <p:cSld name="Título, 2 objetos y texto">
    <p:spTree>
      <p:nvGrpSpPr>
        <p:cNvPr id="1" name=""/>
        <p:cNvGrpSpPr/>
        <p:nvPr/>
      </p:nvGrpSpPr>
      <p:grpSpPr>
        <a:xfrm>
          <a:off x="0" y="0"/>
          <a:ext cx="0" cy="0"/>
          <a:chOff x="0" y="0"/>
          <a:chExt cx="0" cy="0"/>
        </a:xfrm>
      </p:grpSpPr>
      <p:sp>
        <p:nvSpPr>
          <p:cNvPr id="2" name="Título 1"/>
          <p:cNvSpPr>
            <a:spLocks noGrp="1"/>
          </p:cNvSpPr>
          <p:nvPr>
            <p:ph type="title"/>
          </p:nvPr>
        </p:nvSpPr>
        <p:spPr>
          <a:xfrm>
            <a:off x="457200" y="457200"/>
            <a:ext cx="8229600" cy="1371600"/>
          </a:xfrm>
        </p:spPr>
        <p:txBody>
          <a:bodyPr/>
          <a:lstStyle/>
          <a:p>
            <a:r>
              <a:rPr lang="es-ES"/>
              <a:t>Haga clic para modificar el estilo de título del patrón</a:t>
            </a:r>
            <a:endParaRPr lang="es-MX"/>
          </a:p>
        </p:txBody>
      </p:sp>
      <p:sp>
        <p:nvSpPr>
          <p:cNvPr id="3" name="Marcador de contenido 2"/>
          <p:cNvSpPr>
            <a:spLocks noGrp="1"/>
          </p:cNvSpPr>
          <p:nvPr>
            <p:ph sz="quarter" idx="1"/>
          </p:nvPr>
        </p:nvSpPr>
        <p:spPr>
          <a:xfrm>
            <a:off x="457200" y="1981200"/>
            <a:ext cx="4038600" cy="197961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p:cNvSpPr>
            <a:spLocks noGrp="1"/>
          </p:cNvSpPr>
          <p:nvPr>
            <p:ph sz="quarter" idx="2"/>
          </p:nvPr>
        </p:nvSpPr>
        <p:spPr>
          <a:xfrm>
            <a:off x="457200" y="4113213"/>
            <a:ext cx="4038600" cy="197961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p:cNvSpPr>
            <a:spLocks noGrp="1"/>
          </p:cNvSpPr>
          <p:nvPr>
            <p:ph type="body" sz="half" idx="3"/>
          </p:nvPr>
        </p:nvSpPr>
        <p:spPr>
          <a:xfrm>
            <a:off x="4648200" y="1981200"/>
            <a:ext cx="4038600" cy="4111625"/>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Rectangle 2">
            <a:extLst>
              <a:ext uri="{FF2B5EF4-FFF2-40B4-BE49-F238E27FC236}">
                <a16:creationId xmlns:a16="http://schemas.microsoft.com/office/drawing/2014/main" id="{0A94D544-E7A4-42E4-BE4A-CBB5FF97404E}"/>
              </a:ext>
            </a:extLst>
          </p:cNvPr>
          <p:cNvSpPr>
            <a:spLocks noGrp="1" noChangeArrowheads="1"/>
          </p:cNvSpPr>
          <p:nvPr>
            <p:ph type="ftr" sz="quarter" idx="10"/>
          </p:nvPr>
        </p:nvSpPr>
        <p:spPr>
          <a:ln/>
        </p:spPr>
        <p:txBody>
          <a:bodyPr/>
          <a:lstStyle>
            <a:lvl1pPr>
              <a:defRPr/>
            </a:lvl1pPr>
          </a:lstStyle>
          <a:p>
            <a:pPr>
              <a:defRPr/>
            </a:pPr>
            <a:r>
              <a:rPr lang="es-ES" altLang="es-MX"/>
              <a:t>Contaminación Ambiental. FIMCM-ESPOL</a:t>
            </a:r>
          </a:p>
        </p:txBody>
      </p:sp>
      <p:sp>
        <p:nvSpPr>
          <p:cNvPr id="7" name="Rectangle 3">
            <a:extLst>
              <a:ext uri="{FF2B5EF4-FFF2-40B4-BE49-F238E27FC236}">
                <a16:creationId xmlns:a16="http://schemas.microsoft.com/office/drawing/2014/main" id="{705A1AF6-E699-459A-9F47-7233D9FCF362}"/>
              </a:ext>
            </a:extLst>
          </p:cNvPr>
          <p:cNvSpPr>
            <a:spLocks noGrp="1" noChangeArrowheads="1"/>
          </p:cNvSpPr>
          <p:nvPr>
            <p:ph type="sldNum" sz="quarter" idx="11"/>
          </p:nvPr>
        </p:nvSpPr>
        <p:spPr>
          <a:ln/>
        </p:spPr>
        <p:txBody>
          <a:bodyPr/>
          <a:lstStyle>
            <a:lvl1pPr>
              <a:defRPr/>
            </a:lvl1pPr>
          </a:lstStyle>
          <a:p>
            <a:pPr>
              <a:defRPr/>
            </a:pPr>
            <a:fld id="{25F434B6-1AC5-4647-BDAC-019EB539C454}" type="slidenum">
              <a:rPr lang="es-ES" altLang="es-MX"/>
              <a:pPr>
                <a:defRPr/>
              </a:pPr>
              <a:t>‹Nº›</a:t>
            </a:fld>
            <a:endParaRPr lang="es-ES" altLang="es-MX"/>
          </a:p>
        </p:txBody>
      </p:sp>
      <p:sp>
        <p:nvSpPr>
          <p:cNvPr id="8" name="Rectangle 16">
            <a:extLst>
              <a:ext uri="{FF2B5EF4-FFF2-40B4-BE49-F238E27FC236}">
                <a16:creationId xmlns:a16="http://schemas.microsoft.com/office/drawing/2014/main" id="{9B3E1C77-9A89-4E8E-8796-C7FADD6EEDD4}"/>
              </a:ext>
            </a:extLst>
          </p:cNvPr>
          <p:cNvSpPr>
            <a:spLocks noGrp="1" noChangeArrowheads="1"/>
          </p:cNvSpPr>
          <p:nvPr>
            <p:ph type="dt" sz="half" idx="12"/>
          </p:nvPr>
        </p:nvSpPr>
        <p:spPr>
          <a:ln/>
        </p:spPr>
        <p:txBody>
          <a:bodyPr/>
          <a:lstStyle>
            <a:lvl1pPr>
              <a:defRPr/>
            </a:lvl1pPr>
          </a:lstStyle>
          <a:p>
            <a:pPr>
              <a:defRPr/>
            </a:pPr>
            <a:r>
              <a:rPr lang="es-ES" altLang="es-MX" dirty="0"/>
              <a:t> </a:t>
            </a:r>
          </a:p>
        </p:txBody>
      </p:sp>
    </p:spTree>
    <p:extLst>
      <p:ext uri="{BB962C8B-B14F-4D97-AF65-F5344CB8AC3E}">
        <p14:creationId xmlns:p14="http://schemas.microsoft.com/office/powerpoint/2010/main" val="317590844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OverTx">
  <p:cSld name="Título y objetos encima del texto">
    <p:spTree>
      <p:nvGrpSpPr>
        <p:cNvPr id="1" name=""/>
        <p:cNvGrpSpPr/>
        <p:nvPr/>
      </p:nvGrpSpPr>
      <p:grpSpPr>
        <a:xfrm>
          <a:off x="0" y="0"/>
          <a:ext cx="0" cy="0"/>
          <a:chOff x="0" y="0"/>
          <a:chExt cx="0" cy="0"/>
        </a:xfrm>
      </p:grpSpPr>
      <p:sp>
        <p:nvSpPr>
          <p:cNvPr id="2" name="Título 1"/>
          <p:cNvSpPr>
            <a:spLocks noGrp="1"/>
          </p:cNvSpPr>
          <p:nvPr>
            <p:ph type="title"/>
          </p:nvPr>
        </p:nvSpPr>
        <p:spPr>
          <a:xfrm>
            <a:off x="457200" y="457200"/>
            <a:ext cx="8229600" cy="1371600"/>
          </a:xfrm>
        </p:spPr>
        <p:txBody>
          <a:bodyPr/>
          <a:lstStyle/>
          <a:p>
            <a:r>
              <a:rPr lang="es-ES"/>
              <a:t>Haga clic para modificar el estilo de título del patrón</a:t>
            </a:r>
            <a:endParaRPr lang="es-MX"/>
          </a:p>
        </p:txBody>
      </p:sp>
      <p:sp>
        <p:nvSpPr>
          <p:cNvPr id="3" name="Marcador de contenido 2"/>
          <p:cNvSpPr>
            <a:spLocks noGrp="1"/>
          </p:cNvSpPr>
          <p:nvPr>
            <p:ph sz="half" idx="1"/>
          </p:nvPr>
        </p:nvSpPr>
        <p:spPr>
          <a:xfrm>
            <a:off x="457200" y="1981200"/>
            <a:ext cx="8229600" cy="197961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p:cNvSpPr>
            <a:spLocks noGrp="1"/>
          </p:cNvSpPr>
          <p:nvPr>
            <p:ph type="body" sz="half" idx="2"/>
          </p:nvPr>
        </p:nvSpPr>
        <p:spPr>
          <a:xfrm>
            <a:off x="457200" y="4113213"/>
            <a:ext cx="8229600" cy="197961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Rectangle 2">
            <a:extLst>
              <a:ext uri="{FF2B5EF4-FFF2-40B4-BE49-F238E27FC236}">
                <a16:creationId xmlns:a16="http://schemas.microsoft.com/office/drawing/2014/main" id="{F170D65D-14CD-4411-B648-011068415F42}"/>
              </a:ext>
            </a:extLst>
          </p:cNvPr>
          <p:cNvSpPr>
            <a:spLocks noGrp="1" noChangeArrowheads="1"/>
          </p:cNvSpPr>
          <p:nvPr>
            <p:ph type="ftr" sz="quarter" idx="10"/>
          </p:nvPr>
        </p:nvSpPr>
        <p:spPr>
          <a:ln/>
        </p:spPr>
        <p:txBody>
          <a:bodyPr/>
          <a:lstStyle>
            <a:lvl1pPr>
              <a:defRPr/>
            </a:lvl1pPr>
          </a:lstStyle>
          <a:p>
            <a:pPr>
              <a:defRPr/>
            </a:pPr>
            <a:r>
              <a:rPr lang="es-ES" altLang="es-MX"/>
              <a:t>Contaminación Ambiental. FIMCM-ESPOL</a:t>
            </a:r>
          </a:p>
        </p:txBody>
      </p:sp>
      <p:sp>
        <p:nvSpPr>
          <p:cNvPr id="6" name="Rectangle 3">
            <a:extLst>
              <a:ext uri="{FF2B5EF4-FFF2-40B4-BE49-F238E27FC236}">
                <a16:creationId xmlns:a16="http://schemas.microsoft.com/office/drawing/2014/main" id="{36CF04E3-D95A-4DA3-AC97-421C6930C0A0}"/>
              </a:ext>
            </a:extLst>
          </p:cNvPr>
          <p:cNvSpPr>
            <a:spLocks noGrp="1" noChangeArrowheads="1"/>
          </p:cNvSpPr>
          <p:nvPr>
            <p:ph type="sldNum" sz="quarter" idx="11"/>
          </p:nvPr>
        </p:nvSpPr>
        <p:spPr>
          <a:ln/>
        </p:spPr>
        <p:txBody>
          <a:bodyPr/>
          <a:lstStyle>
            <a:lvl1pPr>
              <a:defRPr/>
            </a:lvl1pPr>
          </a:lstStyle>
          <a:p>
            <a:pPr>
              <a:defRPr/>
            </a:pPr>
            <a:fld id="{452B082D-5B54-484F-A08D-FFF97DCA58AD}" type="slidenum">
              <a:rPr lang="es-ES" altLang="es-MX"/>
              <a:pPr>
                <a:defRPr/>
              </a:pPr>
              <a:t>‹Nº›</a:t>
            </a:fld>
            <a:endParaRPr lang="es-ES" altLang="es-MX"/>
          </a:p>
        </p:txBody>
      </p:sp>
      <p:sp>
        <p:nvSpPr>
          <p:cNvPr id="7" name="Rectangle 16">
            <a:extLst>
              <a:ext uri="{FF2B5EF4-FFF2-40B4-BE49-F238E27FC236}">
                <a16:creationId xmlns:a16="http://schemas.microsoft.com/office/drawing/2014/main" id="{A7782775-1D4F-470B-A1F9-F6BC1AB4241A}"/>
              </a:ext>
            </a:extLst>
          </p:cNvPr>
          <p:cNvSpPr>
            <a:spLocks noGrp="1" noChangeArrowheads="1"/>
          </p:cNvSpPr>
          <p:nvPr>
            <p:ph type="dt" sz="half" idx="12"/>
          </p:nvPr>
        </p:nvSpPr>
        <p:spPr>
          <a:ln/>
        </p:spPr>
        <p:txBody>
          <a:bodyPr/>
          <a:lstStyle>
            <a:lvl1pPr>
              <a:defRPr/>
            </a:lvl1pPr>
          </a:lstStyle>
          <a:p>
            <a:pPr>
              <a:defRPr/>
            </a:pPr>
            <a:r>
              <a:rPr lang="es-ES" altLang="es-MX" dirty="0"/>
              <a:t> </a:t>
            </a:r>
          </a:p>
        </p:txBody>
      </p:sp>
    </p:spTree>
    <p:extLst>
      <p:ext uri="{BB962C8B-B14F-4D97-AF65-F5344CB8AC3E}">
        <p14:creationId xmlns:p14="http://schemas.microsoft.com/office/powerpoint/2010/main" val="17483168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6" Type="http://schemas.openxmlformats.org/officeDocument/2006/relationships/theme" Target="../theme/theme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5274ADCE-3B8F-46F8-8F16-7DC4AB934238}"/>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1D76381C-F16D-4067-AE4D-9DEA32EDF8A4}"/>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C1BE16DA-E2DA-4A7B-9966-7F4C641969F2}"/>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r>
              <a:rPr lang="es-ES" altLang="es-MX"/>
              <a:t> </a:t>
            </a:r>
            <a:endParaRPr lang="es-ES" altLang="es-MX" dirty="0"/>
          </a:p>
        </p:txBody>
      </p:sp>
      <p:sp>
        <p:nvSpPr>
          <p:cNvPr id="5" name="Marcador de pie de página 4">
            <a:extLst>
              <a:ext uri="{FF2B5EF4-FFF2-40B4-BE49-F238E27FC236}">
                <a16:creationId xmlns:a16="http://schemas.microsoft.com/office/drawing/2014/main" id="{0F7559DE-6526-4F7C-9674-94301373F646}"/>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r>
              <a:rPr lang="es-ES" altLang="es-MX"/>
              <a:t>Contaminación Ambiental. FIMCM-ESPOL</a:t>
            </a:r>
          </a:p>
        </p:txBody>
      </p:sp>
      <p:sp>
        <p:nvSpPr>
          <p:cNvPr id="6" name="Marcador de número de diapositiva 5">
            <a:extLst>
              <a:ext uri="{FF2B5EF4-FFF2-40B4-BE49-F238E27FC236}">
                <a16:creationId xmlns:a16="http://schemas.microsoft.com/office/drawing/2014/main" id="{F5DF61CB-DB06-4B51-9AF1-2C3717E9802F}"/>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A43940CB-C4B3-415B-B429-37EA25AB50E8}" type="slidenum">
              <a:rPr lang="es-ES" altLang="es-MX" smtClean="0"/>
              <a:pPr>
                <a:defRPr/>
              </a:pPr>
              <a:t>‹Nº›</a:t>
            </a:fld>
            <a:endParaRPr lang="es-ES" altLang="es-MX"/>
          </a:p>
        </p:txBody>
      </p:sp>
    </p:spTree>
    <p:extLst>
      <p:ext uri="{BB962C8B-B14F-4D97-AF65-F5344CB8AC3E}">
        <p14:creationId xmlns:p14="http://schemas.microsoft.com/office/powerpoint/2010/main" val="2695777595"/>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 id="2147483843" r:id="rId12"/>
    <p:sldLayoutId id="2147483844" r:id="rId13"/>
    <p:sldLayoutId id="2147483845" r:id="rId14"/>
    <p:sldLayoutId id="2147483846" r:id="rId15"/>
    <p:sldLayoutId id="2147483847" r:id="rId16"/>
  </p:sldLayoutIdLst>
  <p:hf hdr="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MX"/>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1606045" y="964692"/>
            <a:ext cx="5937755"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606045" y="2638045"/>
            <a:ext cx="5937755" cy="3101983"/>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5978943" y="6238816"/>
            <a:ext cx="2065310" cy="323968"/>
          </a:xfrm>
          <a:prstGeom prst="rect">
            <a:avLst/>
          </a:prstGeom>
        </p:spPr>
        <p:txBody>
          <a:bodyPr vert="horz" lIns="91440" tIns="45720" rIns="91440" bIns="45720" rtlCol="0" anchor="ctr"/>
          <a:lstStyle>
            <a:lvl1pPr algn="r">
              <a:defRPr sz="1000">
                <a:solidFill>
                  <a:schemeClr val="tx1">
                    <a:alpha val="70000"/>
                  </a:schemeClr>
                </a:solidFill>
              </a:defRPr>
            </a:lvl1pPr>
          </a:lstStyle>
          <a:p>
            <a:pPr>
              <a:defRPr/>
            </a:pPr>
            <a:r>
              <a:rPr lang="es-ES" altLang="es-MX"/>
              <a:t> </a:t>
            </a:r>
            <a:endParaRPr lang="es-ES" altLang="es-MX" dirty="0"/>
          </a:p>
        </p:txBody>
      </p:sp>
      <p:sp>
        <p:nvSpPr>
          <p:cNvPr id="5" name="Footer Placeholder 4"/>
          <p:cNvSpPr>
            <a:spLocks noGrp="1"/>
          </p:cNvSpPr>
          <p:nvPr>
            <p:ph type="ftr" sz="quarter" idx="3"/>
          </p:nvPr>
        </p:nvSpPr>
        <p:spPr>
          <a:xfrm>
            <a:off x="1102239" y="6236208"/>
            <a:ext cx="4556664" cy="320040"/>
          </a:xfrm>
          <a:prstGeom prst="rect">
            <a:avLst/>
          </a:prstGeom>
        </p:spPr>
        <p:txBody>
          <a:bodyPr vert="horz" lIns="91440" tIns="45720" rIns="91440" bIns="45720" rtlCol="0" anchor="ctr"/>
          <a:lstStyle>
            <a:lvl1pPr algn="l">
              <a:defRPr sz="1000">
                <a:solidFill>
                  <a:schemeClr val="tx1">
                    <a:alpha val="70000"/>
                  </a:schemeClr>
                </a:solidFill>
              </a:defRPr>
            </a:lvl1pPr>
          </a:lstStyle>
          <a:p>
            <a:pPr>
              <a:defRPr/>
            </a:pPr>
            <a:r>
              <a:rPr lang="es-ES" altLang="es-MX"/>
              <a:t>Contaminación Ambiental. FIMCM-ESPOL</a:t>
            </a:r>
          </a:p>
        </p:txBody>
      </p:sp>
      <p:sp>
        <p:nvSpPr>
          <p:cNvPr id="6" name="Slide Number Placeholder 5"/>
          <p:cNvSpPr>
            <a:spLocks noGrp="1"/>
          </p:cNvSpPr>
          <p:nvPr>
            <p:ph type="sldNum" sz="quarter" idx="4"/>
          </p:nvPr>
        </p:nvSpPr>
        <p:spPr>
          <a:xfrm>
            <a:off x="8240112" y="6217920"/>
            <a:ext cx="365760" cy="365760"/>
          </a:xfrm>
          <a:prstGeom prst="ellipse">
            <a:avLst/>
          </a:prstGeom>
          <a:solidFill>
            <a:srgbClr val="1D1D1D">
              <a:alpha val="69804"/>
            </a:srgbClr>
          </a:solidFill>
        </p:spPr>
        <p:txBody>
          <a:bodyPr vert="horz" lIns="18288" tIns="45720" rIns="18288" bIns="45720" rtlCol="0" anchor="ctr">
            <a:noAutofit/>
          </a:bodyPr>
          <a:lstStyle>
            <a:lvl1pPr algn="ctr">
              <a:defRPr sz="1100" spc="0" baseline="0">
                <a:solidFill>
                  <a:srgbClr val="FFFFFF"/>
                </a:solidFill>
              </a:defRPr>
            </a:lvl1pPr>
          </a:lstStyle>
          <a:p>
            <a:pPr>
              <a:defRPr/>
            </a:pPr>
            <a:fld id="{A43940CB-C4B3-415B-B429-37EA25AB50E8}" type="slidenum">
              <a:rPr lang="es-ES" altLang="es-MX" smtClean="0"/>
              <a:pPr>
                <a:defRPr/>
              </a:pPr>
              <a:t>‹Nº›</a:t>
            </a:fld>
            <a:endParaRPr lang="es-ES" altLang="es-MX"/>
          </a:p>
        </p:txBody>
      </p:sp>
    </p:spTree>
    <p:extLst>
      <p:ext uri="{BB962C8B-B14F-4D97-AF65-F5344CB8AC3E}">
        <p14:creationId xmlns:p14="http://schemas.microsoft.com/office/powerpoint/2010/main" val="1039386988"/>
      </p:ext>
    </p:extLst>
  </p:cSld>
  <p:clrMap bg1="lt1" tx1="dk1" bg2="lt2" tx2="dk2" accent1="accent1" accent2="accent2" accent3="accent3" accent4="accent4" accent5="accent5" accent6="accent6" hlink="hlink" folHlink="folHlink"/>
  <p:sldLayoutIdLst>
    <p:sldLayoutId id="2147483918" r:id="rId1"/>
    <p:sldLayoutId id="2147483919" r:id="rId2"/>
    <p:sldLayoutId id="2147483920" r:id="rId3"/>
    <p:sldLayoutId id="2147483921" r:id="rId4"/>
    <p:sldLayoutId id="2147483922" r:id="rId5"/>
    <p:sldLayoutId id="2147483923" r:id="rId6"/>
    <p:sldLayoutId id="2147483924" r:id="rId7"/>
    <p:sldLayoutId id="2147483925" r:id="rId8"/>
    <p:sldLayoutId id="2147483926" r:id="rId9"/>
    <p:sldLayoutId id="2147483927" r:id="rId10"/>
    <p:sldLayoutId id="2147483928" r:id="rId11"/>
    <p:sldLayoutId id="2147483929" r:id="rId12"/>
    <p:sldLayoutId id="2147483930" r:id="rId13"/>
    <p:sldLayoutId id="2147483932" r:id="rId14"/>
    <p:sldLayoutId id="2147483933" r:id="rId15"/>
  </p:sldLayoutIdLst>
  <p:hf hdr="0"/>
  <p:txStyles>
    <p:titleStyle>
      <a:lvl1pPr algn="ctr" defTabSz="914400" rtl="0" eaLnBrk="1" latinLnBrk="0" hangingPunct="1">
        <a:lnSpc>
          <a:spcPct val="90000"/>
        </a:lnSpc>
        <a:spcBef>
          <a:spcPct val="0"/>
        </a:spcBef>
        <a:buNone/>
        <a:defRPr sz="26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44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59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28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2.xml"/><Relationship Id="rId4" Type="http://schemas.openxmlformats.org/officeDocument/2006/relationships/image" Target="../media/image5.sv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http://www.terra.com.mx/galeria_de_fotos/images/106/210338.gif" TargetMode="External"/><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3" Type="http://schemas.openxmlformats.org/officeDocument/2006/relationships/image" Target="http://www.montessori.edu.co/Dora/Repaso_ecologia/OZONOJPEG.jpg" TargetMode="External"/><Relationship Id="rId2" Type="http://schemas.openxmlformats.org/officeDocument/2006/relationships/image" Target="../media/image8.jpeg"/><Relationship Id="rId1" Type="http://schemas.openxmlformats.org/officeDocument/2006/relationships/slideLayout" Target="../slideLayouts/slideLayout29.xml"/><Relationship Id="rId5" Type="http://schemas.openxmlformats.org/officeDocument/2006/relationships/image" Target="../media/image9.png"/><Relationship Id="rId4" Type="http://schemas.openxmlformats.org/officeDocument/2006/relationships/oleObject" Target="../embeddings/oleObject1.bin"/></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8.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30.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hyperlink" Target="http://www.mambiente.munimadrid.es/contamiweb.html#seccion44" TargetMode="Externa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2.xml"/></Relationships>
</file>

<file path=ppt/slides/_rels/slide3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2.xml"/></Relationships>
</file>

<file path=ppt/slides/_rels/slide4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6616" y="0"/>
            <a:ext cx="8182719"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ítulo 1">
            <a:extLst>
              <a:ext uri="{FF2B5EF4-FFF2-40B4-BE49-F238E27FC236}">
                <a16:creationId xmlns:a16="http://schemas.microsoft.com/office/drawing/2014/main" id="{C521A1D8-F730-4109-9E58-A028688AF220}"/>
              </a:ext>
            </a:extLst>
          </p:cNvPr>
          <p:cNvSpPr>
            <a:spLocks noGrp="1"/>
          </p:cNvSpPr>
          <p:nvPr>
            <p:ph type="ctrTitle"/>
          </p:nvPr>
        </p:nvSpPr>
        <p:spPr>
          <a:xfrm>
            <a:off x="2284026" y="2043663"/>
            <a:ext cx="4578895" cy="2031055"/>
          </a:xfrm>
        </p:spPr>
        <p:txBody>
          <a:bodyPr>
            <a:normAutofit/>
          </a:bodyPr>
          <a:lstStyle/>
          <a:p>
            <a:r>
              <a:rPr lang="es-MX" dirty="0">
                <a:solidFill>
                  <a:srgbClr val="FFFFFF"/>
                </a:solidFill>
              </a:rPr>
              <a:t>INGENIERÍA EN CIENCIA AMBIENTAL</a:t>
            </a:r>
          </a:p>
        </p:txBody>
      </p:sp>
      <p:sp>
        <p:nvSpPr>
          <p:cNvPr id="3" name="Subtítulo 2">
            <a:extLst>
              <a:ext uri="{FF2B5EF4-FFF2-40B4-BE49-F238E27FC236}">
                <a16:creationId xmlns:a16="http://schemas.microsoft.com/office/drawing/2014/main" id="{10B27728-7B69-4ECD-856D-FE8376FB196D}"/>
              </a:ext>
            </a:extLst>
          </p:cNvPr>
          <p:cNvSpPr>
            <a:spLocks noGrp="1"/>
          </p:cNvSpPr>
          <p:nvPr>
            <p:ph type="subTitle" idx="1"/>
          </p:nvPr>
        </p:nvSpPr>
        <p:spPr>
          <a:xfrm>
            <a:off x="2284026" y="4074718"/>
            <a:ext cx="4578895" cy="682079"/>
          </a:xfrm>
        </p:spPr>
        <p:txBody>
          <a:bodyPr>
            <a:normAutofit lnSpcReduction="10000"/>
          </a:bodyPr>
          <a:lstStyle/>
          <a:p>
            <a:r>
              <a:rPr lang="es-MX" dirty="0">
                <a:solidFill>
                  <a:srgbClr val="FFFFFF"/>
                </a:solidFill>
              </a:rPr>
              <a:t>SEMESTRE 2022-2</a:t>
            </a:r>
          </a:p>
          <a:p>
            <a:r>
              <a:rPr lang="es-MX" dirty="0">
                <a:solidFill>
                  <a:srgbClr val="FFFFFF"/>
                </a:solidFill>
              </a:rPr>
              <a:t>PROF. ISMAEL MINJAREZ</a:t>
            </a:r>
          </a:p>
        </p:txBody>
      </p:sp>
    </p:spTree>
    <p:extLst>
      <p:ext uri="{BB962C8B-B14F-4D97-AF65-F5344CB8AC3E}">
        <p14:creationId xmlns:p14="http://schemas.microsoft.com/office/powerpoint/2010/main" val="3416251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2ACC104-23D4-45BF-A3D9-C3BF807F6379}"/>
              </a:ext>
            </a:extLst>
          </p:cNvPr>
          <p:cNvSpPr>
            <a:spLocks noGrp="1"/>
          </p:cNvSpPr>
          <p:nvPr>
            <p:ph type="title"/>
          </p:nvPr>
        </p:nvSpPr>
        <p:spPr>
          <a:xfrm>
            <a:off x="1547664" y="257717"/>
            <a:ext cx="5937755" cy="1188720"/>
          </a:xfrm>
        </p:spPr>
        <p:txBody>
          <a:bodyPr/>
          <a:lstStyle/>
          <a:p>
            <a:r>
              <a:rPr lang="es-MX" dirty="0"/>
              <a:t>CONTAMINACIÓN ATMOSFÉRICA</a:t>
            </a:r>
          </a:p>
        </p:txBody>
      </p:sp>
      <p:sp>
        <p:nvSpPr>
          <p:cNvPr id="3" name="Marcador de fecha 2">
            <a:extLst>
              <a:ext uri="{FF2B5EF4-FFF2-40B4-BE49-F238E27FC236}">
                <a16:creationId xmlns:a16="http://schemas.microsoft.com/office/drawing/2014/main" id="{81F800AD-6248-426E-8B8B-3E04657DE4C5}"/>
              </a:ext>
            </a:extLst>
          </p:cNvPr>
          <p:cNvSpPr>
            <a:spLocks noGrp="1"/>
          </p:cNvSpPr>
          <p:nvPr>
            <p:ph type="dt" sz="half" idx="10"/>
          </p:nvPr>
        </p:nvSpPr>
        <p:spPr/>
        <p:txBody>
          <a:bodyPr/>
          <a:lstStyle/>
          <a:p>
            <a:pPr>
              <a:defRPr/>
            </a:pPr>
            <a:r>
              <a:rPr lang="es-ES" altLang="es-MX"/>
              <a:t> </a:t>
            </a:r>
            <a:endParaRPr lang="es-ES" altLang="es-MX" dirty="0"/>
          </a:p>
        </p:txBody>
      </p:sp>
      <p:sp>
        <p:nvSpPr>
          <p:cNvPr id="5" name="Marcador de número de diapositiva 4">
            <a:extLst>
              <a:ext uri="{FF2B5EF4-FFF2-40B4-BE49-F238E27FC236}">
                <a16:creationId xmlns:a16="http://schemas.microsoft.com/office/drawing/2014/main" id="{3E5BE2EA-0421-4455-814E-E216FA9B6DD1}"/>
              </a:ext>
            </a:extLst>
          </p:cNvPr>
          <p:cNvSpPr>
            <a:spLocks noGrp="1"/>
          </p:cNvSpPr>
          <p:nvPr>
            <p:ph type="sldNum" sz="quarter" idx="12"/>
          </p:nvPr>
        </p:nvSpPr>
        <p:spPr/>
        <p:txBody>
          <a:bodyPr/>
          <a:lstStyle/>
          <a:p>
            <a:pPr>
              <a:defRPr/>
            </a:pPr>
            <a:fld id="{8A0A5531-F424-4D5E-8853-89E5FCEC241E}" type="slidenum">
              <a:rPr lang="es-ES" altLang="es-MX" smtClean="0"/>
              <a:pPr>
                <a:defRPr/>
              </a:pPr>
              <a:t>2</a:t>
            </a:fld>
            <a:endParaRPr lang="es-ES" altLang="es-MX"/>
          </a:p>
        </p:txBody>
      </p:sp>
      <p:pic>
        <p:nvPicPr>
          <p:cNvPr id="6" name="Imagen 5">
            <a:extLst>
              <a:ext uri="{FF2B5EF4-FFF2-40B4-BE49-F238E27FC236}">
                <a16:creationId xmlns:a16="http://schemas.microsoft.com/office/drawing/2014/main" id="{D39F0780-311A-4BEE-97E9-5C8646D88FF2}"/>
              </a:ext>
            </a:extLst>
          </p:cNvPr>
          <p:cNvPicPr>
            <a:picLocks noChangeAspect="1"/>
          </p:cNvPicPr>
          <p:nvPr/>
        </p:nvPicPr>
        <p:blipFill>
          <a:blip r:embed="rId2"/>
          <a:stretch>
            <a:fillRect/>
          </a:stretch>
        </p:blipFill>
        <p:spPr>
          <a:xfrm>
            <a:off x="755576" y="1844824"/>
            <a:ext cx="7302939" cy="4118858"/>
          </a:xfrm>
          <a:prstGeom prst="rect">
            <a:avLst/>
          </a:prstGeom>
        </p:spPr>
      </p:pic>
    </p:spTree>
    <p:extLst>
      <p:ext uri="{BB962C8B-B14F-4D97-AF65-F5344CB8AC3E}">
        <p14:creationId xmlns:p14="http://schemas.microsoft.com/office/powerpoint/2010/main" val="21227006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3C10E90-D69D-440D-A8F3-BB13A79A944A}"/>
              </a:ext>
            </a:extLst>
          </p:cNvPr>
          <p:cNvSpPr>
            <a:spLocks noGrp="1"/>
          </p:cNvSpPr>
          <p:nvPr>
            <p:ph type="title"/>
          </p:nvPr>
        </p:nvSpPr>
        <p:spPr>
          <a:xfrm>
            <a:off x="40857" y="253380"/>
            <a:ext cx="2757806" cy="1080120"/>
          </a:xfrm>
        </p:spPr>
        <p:txBody>
          <a:bodyPr>
            <a:noAutofit/>
          </a:bodyPr>
          <a:lstStyle/>
          <a:p>
            <a:r>
              <a:rPr lang="es-MX" sz="1800" dirty="0"/>
              <a:t>Efectos contaminación del  aire</a:t>
            </a:r>
          </a:p>
        </p:txBody>
      </p:sp>
      <p:sp>
        <p:nvSpPr>
          <p:cNvPr id="3" name="Marcador de fecha 2">
            <a:extLst>
              <a:ext uri="{FF2B5EF4-FFF2-40B4-BE49-F238E27FC236}">
                <a16:creationId xmlns:a16="http://schemas.microsoft.com/office/drawing/2014/main" id="{0668A31E-1E86-4792-8C70-3276C20F2415}"/>
              </a:ext>
            </a:extLst>
          </p:cNvPr>
          <p:cNvSpPr>
            <a:spLocks noGrp="1"/>
          </p:cNvSpPr>
          <p:nvPr>
            <p:ph type="dt" sz="half" idx="10"/>
          </p:nvPr>
        </p:nvSpPr>
        <p:spPr/>
        <p:txBody>
          <a:bodyPr/>
          <a:lstStyle/>
          <a:p>
            <a:pPr>
              <a:defRPr/>
            </a:pPr>
            <a:r>
              <a:rPr lang="es-ES" altLang="es-MX"/>
              <a:t> </a:t>
            </a:r>
            <a:endParaRPr lang="es-ES" altLang="es-MX" dirty="0"/>
          </a:p>
        </p:txBody>
      </p:sp>
      <p:pic>
        <p:nvPicPr>
          <p:cNvPr id="8" name="Imagen 7">
            <a:extLst>
              <a:ext uri="{FF2B5EF4-FFF2-40B4-BE49-F238E27FC236}">
                <a16:creationId xmlns:a16="http://schemas.microsoft.com/office/drawing/2014/main" id="{2AAA7987-9576-4D7D-A10F-4D1A15076DC6}"/>
              </a:ext>
            </a:extLst>
          </p:cNvPr>
          <p:cNvPicPr>
            <a:picLocks noChangeAspect="1"/>
          </p:cNvPicPr>
          <p:nvPr/>
        </p:nvPicPr>
        <p:blipFill>
          <a:blip r:embed="rId2"/>
          <a:stretch>
            <a:fillRect/>
          </a:stretch>
        </p:blipFill>
        <p:spPr>
          <a:xfrm>
            <a:off x="2941503" y="0"/>
            <a:ext cx="6161639" cy="2629968"/>
          </a:xfrm>
          <a:prstGeom prst="rect">
            <a:avLst/>
          </a:prstGeom>
        </p:spPr>
      </p:pic>
      <p:pic>
        <p:nvPicPr>
          <p:cNvPr id="11" name="Gráfico 10">
            <a:extLst>
              <a:ext uri="{FF2B5EF4-FFF2-40B4-BE49-F238E27FC236}">
                <a16:creationId xmlns:a16="http://schemas.microsoft.com/office/drawing/2014/main" id="{91931FC1-B58F-49F3-A4E6-365507A5850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51520" y="2887142"/>
            <a:ext cx="7699616" cy="3932816"/>
          </a:xfrm>
          <a:prstGeom prst="rect">
            <a:avLst/>
          </a:prstGeom>
        </p:spPr>
      </p:pic>
      <p:sp>
        <p:nvSpPr>
          <p:cNvPr id="14" name="CuadroTexto 13">
            <a:extLst>
              <a:ext uri="{FF2B5EF4-FFF2-40B4-BE49-F238E27FC236}">
                <a16:creationId xmlns:a16="http://schemas.microsoft.com/office/drawing/2014/main" id="{14FB4711-068D-4D8E-A073-D8778CBE2908}"/>
              </a:ext>
            </a:extLst>
          </p:cNvPr>
          <p:cNvSpPr txBox="1"/>
          <p:nvPr/>
        </p:nvSpPr>
        <p:spPr>
          <a:xfrm>
            <a:off x="395536" y="2492896"/>
            <a:ext cx="971484" cy="369332"/>
          </a:xfrm>
          <a:prstGeom prst="rect">
            <a:avLst/>
          </a:prstGeom>
          <a:noFill/>
        </p:spPr>
        <p:txBody>
          <a:bodyPr wrap="none" rtlCol="0">
            <a:spAutoFit/>
          </a:bodyPr>
          <a:lstStyle/>
          <a:p>
            <a:r>
              <a:rPr lang="es-MX" dirty="0"/>
              <a:t>Pérdidas</a:t>
            </a:r>
          </a:p>
        </p:txBody>
      </p:sp>
    </p:spTree>
    <p:extLst>
      <p:ext uri="{BB962C8B-B14F-4D97-AF65-F5344CB8AC3E}">
        <p14:creationId xmlns:p14="http://schemas.microsoft.com/office/powerpoint/2010/main" val="980282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1" name="Rectangle 5">
            <a:extLst>
              <a:ext uri="{FF2B5EF4-FFF2-40B4-BE49-F238E27FC236}">
                <a16:creationId xmlns:a16="http://schemas.microsoft.com/office/drawing/2014/main" id="{FCA72500-DD6C-4F1D-BCF5-324B926397E1}"/>
              </a:ext>
            </a:extLst>
          </p:cNvPr>
          <p:cNvSpPr>
            <a:spLocks noGrp="1" noChangeArrowheads="1"/>
          </p:cNvSpPr>
          <p:nvPr>
            <p:ph type="title"/>
          </p:nvPr>
        </p:nvSpPr>
        <p:spPr>
          <a:xfrm>
            <a:off x="876300" y="404813"/>
            <a:ext cx="7727950" cy="647700"/>
          </a:xfrm>
        </p:spPr>
        <p:txBody>
          <a:bodyPr>
            <a:normAutofit fontScale="90000"/>
          </a:bodyPr>
          <a:lstStyle/>
          <a:p>
            <a:pPr eaLnBrk="1" hangingPunct="1"/>
            <a:r>
              <a:rPr lang="es-ES" altLang="es-MX" sz="2400" b="0"/>
              <a:t>	</a:t>
            </a:r>
            <a:br>
              <a:rPr lang="es-ES" altLang="es-MX" sz="2400" b="0"/>
            </a:br>
            <a:r>
              <a:rPr lang="es-ES" altLang="es-MX"/>
              <a:t>Atmósfera </a:t>
            </a:r>
            <a:endParaRPr lang="es-EC" altLang="es-MX"/>
          </a:p>
        </p:txBody>
      </p:sp>
      <p:sp>
        <p:nvSpPr>
          <p:cNvPr id="9222" name="Rectangle 2">
            <a:extLst>
              <a:ext uri="{FF2B5EF4-FFF2-40B4-BE49-F238E27FC236}">
                <a16:creationId xmlns:a16="http://schemas.microsoft.com/office/drawing/2014/main" id="{C8C50D44-FD2B-43EE-8BE9-B24D7192CAEF}"/>
              </a:ext>
            </a:extLst>
          </p:cNvPr>
          <p:cNvSpPr>
            <a:spLocks noGrp="1" noChangeArrowheads="1"/>
          </p:cNvSpPr>
          <p:nvPr>
            <p:ph idx="1"/>
          </p:nvPr>
        </p:nvSpPr>
        <p:spPr>
          <a:xfrm>
            <a:off x="323850" y="1268413"/>
            <a:ext cx="8496300" cy="5184775"/>
          </a:xfrm>
        </p:spPr>
        <p:txBody>
          <a:bodyPr>
            <a:normAutofit/>
          </a:bodyPr>
          <a:lstStyle/>
          <a:p>
            <a:pPr algn="just" eaLnBrk="1" hangingPunct="1">
              <a:lnSpc>
                <a:spcPct val="90000"/>
              </a:lnSpc>
              <a:spcBef>
                <a:spcPct val="50000"/>
              </a:spcBef>
              <a:buClr>
                <a:schemeClr val="tx1"/>
              </a:buClr>
              <a:buSzTx/>
              <a:buFont typeface="Wingdings" panose="05000000000000000000" pitchFamily="2" charset="2"/>
              <a:buChar char="ü"/>
            </a:pPr>
            <a:r>
              <a:rPr lang="es-ES" altLang="es-MX" dirty="0"/>
              <a:t>Es la mezcla de gases y partículas suspendidas que envuelve la Tierra y que permanece en torno a ella gracias a la atracción gravitacional del planeta. </a:t>
            </a:r>
          </a:p>
          <a:p>
            <a:pPr algn="just" eaLnBrk="1" hangingPunct="1">
              <a:lnSpc>
                <a:spcPct val="90000"/>
              </a:lnSpc>
              <a:spcBef>
                <a:spcPct val="50000"/>
              </a:spcBef>
              <a:buClr>
                <a:schemeClr val="tx1"/>
              </a:buClr>
              <a:buSzTx/>
              <a:buFont typeface="Wingdings" panose="05000000000000000000" pitchFamily="2" charset="2"/>
              <a:buChar char="ü"/>
            </a:pPr>
            <a:r>
              <a:rPr lang="es-ES" altLang="es-MX" dirty="0"/>
              <a:t>Los principales componentes de la atmósfera son:</a:t>
            </a:r>
          </a:p>
          <a:p>
            <a:pPr marL="669925" lvl="1" indent="-325438" algn="just" eaLnBrk="1" hangingPunct="1">
              <a:lnSpc>
                <a:spcPct val="90000"/>
              </a:lnSpc>
              <a:spcBef>
                <a:spcPct val="50000"/>
              </a:spcBef>
              <a:buClr>
                <a:schemeClr val="tx1"/>
              </a:buClr>
              <a:buSzTx/>
              <a:buFont typeface="Wingdings" panose="05000000000000000000" pitchFamily="2" charset="2"/>
              <a:buNone/>
            </a:pPr>
            <a:r>
              <a:rPr lang="es-ES" altLang="es-MX" sz="2000" dirty="0"/>
              <a:t>	a) el nitrógeno molecular (78%),  </a:t>
            </a:r>
          </a:p>
          <a:p>
            <a:pPr marL="669925" lvl="1" indent="-325438" algn="just" eaLnBrk="1" hangingPunct="1">
              <a:lnSpc>
                <a:spcPct val="90000"/>
              </a:lnSpc>
              <a:spcBef>
                <a:spcPct val="50000"/>
              </a:spcBef>
              <a:buClr>
                <a:schemeClr val="tx1"/>
              </a:buClr>
              <a:buSzTx/>
              <a:buFont typeface="Wingdings" panose="05000000000000000000" pitchFamily="2" charset="2"/>
              <a:buNone/>
            </a:pPr>
            <a:r>
              <a:rPr lang="es-ES" altLang="es-MX" sz="2000" dirty="0"/>
              <a:t>	b)	 oxígeno molecular (21%), y</a:t>
            </a:r>
          </a:p>
          <a:p>
            <a:pPr marL="669925" lvl="1" indent="-325438" algn="just" eaLnBrk="1" hangingPunct="1">
              <a:lnSpc>
                <a:spcPct val="90000"/>
              </a:lnSpc>
              <a:spcBef>
                <a:spcPct val="50000"/>
              </a:spcBef>
              <a:buClr>
                <a:schemeClr val="tx1"/>
              </a:buClr>
              <a:buSzTx/>
              <a:buFont typeface="Wingdings" panose="05000000000000000000" pitchFamily="2" charset="2"/>
              <a:buNone/>
            </a:pPr>
            <a:r>
              <a:rPr lang="es-ES" altLang="es-MX" sz="2000" dirty="0"/>
              <a:t>	c) otros gases (1%). </a:t>
            </a:r>
          </a:p>
          <a:p>
            <a:pPr algn="just" eaLnBrk="1" hangingPunct="1">
              <a:lnSpc>
                <a:spcPct val="90000"/>
              </a:lnSpc>
              <a:spcBef>
                <a:spcPct val="50000"/>
              </a:spcBef>
              <a:buClr>
                <a:schemeClr val="tx1"/>
              </a:buClr>
              <a:buSzTx/>
              <a:buFont typeface="Wingdings" panose="05000000000000000000" pitchFamily="2" charset="2"/>
              <a:buChar char="ü"/>
            </a:pPr>
            <a:r>
              <a:rPr lang="es-ES" altLang="es-MX" dirty="0"/>
              <a:t>El vapor de agua, el dióxido de carbono (CO2), y otros elementos gaseosos de menor concentración ocupan el 1% restante. </a:t>
            </a:r>
          </a:p>
          <a:p>
            <a:pPr algn="just" eaLnBrk="1" hangingPunct="1">
              <a:lnSpc>
                <a:spcPct val="90000"/>
              </a:lnSpc>
              <a:spcBef>
                <a:spcPct val="50000"/>
              </a:spcBef>
              <a:buClr>
                <a:schemeClr val="tx1"/>
              </a:buClr>
              <a:buSzTx/>
              <a:buFont typeface="Wingdings" panose="05000000000000000000" pitchFamily="2" charset="2"/>
              <a:buChar char="ü"/>
            </a:pPr>
            <a:r>
              <a:rPr lang="es-ES" altLang="es-MX" dirty="0"/>
              <a:t>Se subdivide en troposfera, estratosfera, mesosfera y termosfera.</a:t>
            </a:r>
          </a:p>
          <a:p>
            <a:pPr eaLnBrk="1" hangingPunct="1">
              <a:lnSpc>
                <a:spcPct val="90000"/>
              </a:lnSpc>
              <a:spcBef>
                <a:spcPct val="50000"/>
              </a:spcBef>
              <a:buClr>
                <a:schemeClr val="tx1"/>
              </a:buClr>
              <a:buSzTx/>
              <a:buFont typeface="Wingdings" panose="05000000000000000000" pitchFamily="2" charset="2"/>
              <a:buChar char="ü"/>
            </a:pPr>
            <a:r>
              <a:rPr lang="es-ES" altLang="es-MX" dirty="0"/>
              <a:t>Es la capa de aire y gases que rodea la tierra, desde 0 hasta 120 Km. sobre el nivel del mar.</a:t>
            </a:r>
          </a:p>
          <a:p>
            <a:pPr algn="just" eaLnBrk="1" hangingPunct="1">
              <a:lnSpc>
                <a:spcPct val="90000"/>
              </a:lnSpc>
              <a:spcBef>
                <a:spcPct val="70000"/>
              </a:spcBef>
              <a:buClr>
                <a:schemeClr val="tx1"/>
              </a:buClr>
              <a:buSzTx/>
              <a:buFont typeface="Wingdings" panose="05000000000000000000" pitchFamily="2" charset="2"/>
              <a:buChar char="ü"/>
            </a:pPr>
            <a:endParaRPr lang="es-ES" altLang="es-MX" dirty="0"/>
          </a:p>
          <a:p>
            <a:pPr algn="just" eaLnBrk="1" hangingPunct="1">
              <a:lnSpc>
                <a:spcPct val="90000"/>
              </a:lnSpc>
            </a:pPr>
            <a:endParaRPr lang="es-ES" altLang="es-MX" sz="1600" dirty="0"/>
          </a:p>
        </p:txBody>
      </p:sp>
      <p:sp>
        <p:nvSpPr>
          <p:cNvPr id="5" name="Marcador de número de diapositiva 4">
            <a:extLst>
              <a:ext uri="{FF2B5EF4-FFF2-40B4-BE49-F238E27FC236}">
                <a16:creationId xmlns:a16="http://schemas.microsoft.com/office/drawing/2014/main" id="{00E60249-0E5F-48BC-B99F-1D3300202550}"/>
              </a:ext>
            </a:extLst>
          </p:cNvPr>
          <p:cNvSpPr>
            <a:spLocks noGrp="1"/>
          </p:cNvSpPr>
          <p:nvPr>
            <p:ph type="sldNum" sz="quarter" idx="12"/>
          </p:nvPr>
        </p:nvSpPr>
        <p:spPr/>
        <p:txBody>
          <a:bodyPr/>
          <a:lstStyle/>
          <a:p>
            <a:pPr>
              <a:defRPr/>
            </a:pPr>
            <a:fld id="{DF42E503-BA40-4BEA-B747-67395D1E2F1A}" type="slidenum">
              <a:rPr lang="es-ES" altLang="es-MX"/>
              <a:pPr>
                <a:defRPr/>
              </a:pPr>
              <a:t>4</a:t>
            </a:fld>
            <a:endParaRPr lang="es-ES" altLang="es-MX"/>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Rectangle 2">
            <a:extLst>
              <a:ext uri="{FF2B5EF4-FFF2-40B4-BE49-F238E27FC236}">
                <a16:creationId xmlns:a16="http://schemas.microsoft.com/office/drawing/2014/main" id="{0C99A70F-845C-4461-B5BE-F649BCDB65C5}"/>
              </a:ext>
            </a:extLst>
          </p:cNvPr>
          <p:cNvSpPr>
            <a:spLocks noGrp="1" noChangeArrowheads="1"/>
          </p:cNvSpPr>
          <p:nvPr>
            <p:ph type="title"/>
          </p:nvPr>
        </p:nvSpPr>
        <p:spPr>
          <a:xfrm>
            <a:off x="457200" y="457200"/>
            <a:ext cx="8229600" cy="523875"/>
          </a:xfrm>
        </p:spPr>
        <p:txBody>
          <a:bodyPr>
            <a:normAutofit fontScale="90000"/>
          </a:bodyPr>
          <a:lstStyle/>
          <a:p>
            <a:pPr eaLnBrk="1" hangingPunct="1"/>
            <a:r>
              <a:rPr lang="es-EC" altLang="es-MX"/>
              <a:t>	Estructura de la Atmósfera</a:t>
            </a:r>
            <a:endParaRPr lang="es-ES" altLang="es-MX"/>
          </a:p>
        </p:txBody>
      </p:sp>
      <p:pic>
        <p:nvPicPr>
          <p:cNvPr id="10246" name="Picture 4">
            <a:extLst>
              <a:ext uri="{FF2B5EF4-FFF2-40B4-BE49-F238E27FC236}">
                <a16:creationId xmlns:a16="http://schemas.microsoft.com/office/drawing/2014/main" id="{3A4814EC-1E48-4FBB-BE66-2149314BF77A}"/>
              </a:ext>
            </a:extLst>
          </p:cNvPr>
          <p:cNvPicPr>
            <a:picLocks noGrp="1" noChangeAspect="1" noChangeArrowheads="1"/>
          </p:cNvPicPr>
          <p:nvPr>
            <p:ph idx="1"/>
          </p:nvPr>
        </p:nvPicPr>
        <p:blipFill>
          <a:blip r:embed="rId2" r:link="rId3">
            <a:extLst>
              <a:ext uri="{28A0092B-C50C-407E-A947-70E740481C1C}">
                <a14:useLocalDpi xmlns:a14="http://schemas.microsoft.com/office/drawing/2010/main" val="0"/>
              </a:ext>
            </a:extLst>
          </a:blip>
          <a:srcRect/>
          <a:stretch>
            <a:fillRect/>
          </a:stretch>
        </p:blipFill>
        <p:spPr>
          <a:xfrm>
            <a:off x="0" y="1125538"/>
            <a:ext cx="8964613" cy="53990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Marcador de fecha 5">
            <a:extLst>
              <a:ext uri="{FF2B5EF4-FFF2-40B4-BE49-F238E27FC236}">
                <a16:creationId xmlns:a16="http://schemas.microsoft.com/office/drawing/2014/main" id="{2EB7297F-CFFA-485A-A060-F093CDDF86C6}"/>
              </a:ext>
            </a:extLst>
          </p:cNvPr>
          <p:cNvSpPr>
            <a:spLocks noGrp="1"/>
          </p:cNvSpPr>
          <p:nvPr>
            <p:ph type="dt" sz="half" idx="10"/>
          </p:nvPr>
        </p:nvSpPr>
        <p:spPr>
          <a:xfrm>
            <a:off x="638277" y="6523719"/>
            <a:ext cx="2057400" cy="365125"/>
          </a:xfrm>
        </p:spPr>
        <p:txBody>
          <a:bodyPr/>
          <a:lstStyle/>
          <a:p>
            <a:pPr>
              <a:defRPr/>
            </a:pPr>
            <a:r>
              <a:rPr lang="es-ES" altLang="es-MX" dirty="0"/>
              <a:t> </a:t>
            </a:r>
          </a:p>
        </p:txBody>
      </p:sp>
      <p:sp>
        <p:nvSpPr>
          <p:cNvPr id="4" name="Marcador de pie de página 3">
            <a:extLst>
              <a:ext uri="{FF2B5EF4-FFF2-40B4-BE49-F238E27FC236}">
                <a16:creationId xmlns:a16="http://schemas.microsoft.com/office/drawing/2014/main" id="{19CBEB5B-74BA-4C52-B475-661C93B124D0}"/>
              </a:ext>
            </a:extLst>
          </p:cNvPr>
          <p:cNvSpPr>
            <a:spLocks noGrp="1"/>
          </p:cNvSpPr>
          <p:nvPr>
            <p:ph type="ftr" sz="quarter" idx="11"/>
          </p:nvPr>
        </p:nvSpPr>
        <p:spPr/>
        <p:txBody>
          <a:bodyPr/>
          <a:lstStyle/>
          <a:p>
            <a:pPr>
              <a:defRPr/>
            </a:pPr>
            <a:r>
              <a:rPr lang="es-ES" altLang="es-MX"/>
              <a:t>Contaminación Ambiental. FIMCM-ESPOL</a:t>
            </a:r>
          </a:p>
        </p:txBody>
      </p:sp>
      <p:sp>
        <p:nvSpPr>
          <p:cNvPr id="5" name="Marcador de número de diapositiva 4">
            <a:extLst>
              <a:ext uri="{FF2B5EF4-FFF2-40B4-BE49-F238E27FC236}">
                <a16:creationId xmlns:a16="http://schemas.microsoft.com/office/drawing/2014/main" id="{087DA990-D9BA-4692-B12A-AA02A941D8F9}"/>
              </a:ext>
            </a:extLst>
          </p:cNvPr>
          <p:cNvSpPr>
            <a:spLocks noGrp="1"/>
          </p:cNvSpPr>
          <p:nvPr>
            <p:ph type="sldNum" sz="quarter" idx="12"/>
          </p:nvPr>
        </p:nvSpPr>
        <p:spPr/>
        <p:txBody>
          <a:bodyPr/>
          <a:lstStyle/>
          <a:p>
            <a:pPr>
              <a:defRPr/>
            </a:pPr>
            <a:fld id="{DC4D114A-58EE-4CDE-873F-B131858D1905}" type="slidenum">
              <a:rPr lang="es-ES" altLang="es-MX"/>
              <a:pPr>
                <a:defRPr/>
              </a:pPr>
              <a:t>5</a:t>
            </a:fld>
            <a:endParaRPr lang="es-ES" altLang="es-MX"/>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3" name="Rectangle 2">
            <a:extLst>
              <a:ext uri="{FF2B5EF4-FFF2-40B4-BE49-F238E27FC236}">
                <a16:creationId xmlns:a16="http://schemas.microsoft.com/office/drawing/2014/main" id="{9D84D729-1ED9-4C2D-AD62-FF9875093D65}"/>
              </a:ext>
            </a:extLst>
          </p:cNvPr>
          <p:cNvSpPr>
            <a:spLocks noGrp="1" noChangeArrowheads="1"/>
          </p:cNvSpPr>
          <p:nvPr>
            <p:ph type="title"/>
          </p:nvPr>
        </p:nvSpPr>
        <p:spPr>
          <a:xfrm>
            <a:off x="477092" y="243446"/>
            <a:ext cx="7772400" cy="1456267"/>
          </a:xfrm>
        </p:spPr>
        <p:txBody>
          <a:bodyPr>
            <a:normAutofit/>
          </a:bodyPr>
          <a:lstStyle/>
          <a:p>
            <a:pPr eaLnBrk="1" hangingPunct="1"/>
            <a:r>
              <a:rPr lang="es-EC" altLang="es-MX" dirty="0"/>
              <a:t>Origen de la  Contaminación atmosférica</a:t>
            </a:r>
          </a:p>
        </p:txBody>
      </p:sp>
      <p:sp>
        <p:nvSpPr>
          <p:cNvPr id="12294" name="Rectangle 3">
            <a:extLst>
              <a:ext uri="{FF2B5EF4-FFF2-40B4-BE49-F238E27FC236}">
                <a16:creationId xmlns:a16="http://schemas.microsoft.com/office/drawing/2014/main" id="{33A3C261-5786-4AF6-A0B5-6327DF51D8BB}"/>
              </a:ext>
            </a:extLst>
          </p:cNvPr>
          <p:cNvSpPr>
            <a:spLocks noGrp="1" noChangeArrowheads="1"/>
          </p:cNvSpPr>
          <p:nvPr>
            <p:ph idx="1"/>
          </p:nvPr>
        </p:nvSpPr>
        <p:spPr>
          <a:xfrm>
            <a:off x="468313" y="1844675"/>
            <a:ext cx="8486775" cy="4287838"/>
          </a:xfrm>
        </p:spPr>
        <p:txBody>
          <a:bodyPr>
            <a:normAutofit/>
          </a:bodyPr>
          <a:lstStyle/>
          <a:p>
            <a:pPr eaLnBrk="1" hangingPunct="1">
              <a:spcBef>
                <a:spcPct val="50000"/>
              </a:spcBef>
              <a:buFont typeface="Wingdings" panose="05000000000000000000" pitchFamily="2" charset="2"/>
              <a:buChar char="Ø"/>
            </a:pPr>
            <a:r>
              <a:rPr lang="es-ES" altLang="es-MX" sz="2400" dirty="0"/>
              <a:t>La contaminación atmosférica es generada por varias causas, siendo las más importantes:</a:t>
            </a:r>
          </a:p>
          <a:p>
            <a:pPr lvl="1" eaLnBrk="1" hangingPunct="1">
              <a:spcBef>
                <a:spcPct val="50000"/>
              </a:spcBef>
              <a:buClr>
                <a:srgbClr val="FF3300"/>
              </a:buClr>
              <a:buSzPct val="75000"/>
              <a:buFont typeface="Wingdings" panose="05000000000000000000" pitchFamily="2" charset="2"/>
              <a:buChar char="q"/>
            </a:pPr>
            <a:r>
              <a:rPr lang="es-ES" altLang="es-MX" sz="2000" dirty="0"/>
              <a:t>la lluvia ácida, </a:t>
            </a:r>
          </a:p>
          <a:p>
            <a:pPr lvl="1" eaLnBrk="1" hangingPunct="1">
              <a:spcBef>
                <a:spcPct val="50000"/>
              </a:spcBef>
              <a:buClr>
                <a:srgbClr val="FF3300"/>
              </a:buClr>
              <a:buSzPct val="75000"/>
              <a:buFont typeface="Wingdings" panose="05000000000000000000" pitchFamily="2" charset="2"/>
              <a:buChar char="q"/>
            </a:pPr>
            <a:r>
              <a:rPr lang="es-ES" altLang="es-MX" sz="2000" dirty="0"/>
              <a:t>el calentamiento global,</a:t>
            </a:r>
          </a:p>
          <a:p>
            <a:pPr lvl="1" eaLnBrk="1" hangingPunct="1">
              <a:spcBef>
                <a:spcPct val="50000"/>
              </a:spcBef>
              <a:buClr>
                <a:srgbClr val="FF3300"/>
              </a:buClr>
              <a:buSzPct val="75000"/>
              <a:buFont typeface="Wingdings" panose="05000000000000000000" pitchFamily="2" charset="2"/>
              <a:buChar char="q"/>
            </a:pPr>
            <a:r>
              <a:rPr lang="es-ES" altLang="es-MX" sz="2000" dirty="0"/>
              <a:t>Erupciones volcánicas</a:t>
            </a:r>
          </a:p>
          <a:p>
            <a:pPr lvl="1" eaLnBrk="1" hangingPunct="1">
              <a:spcBef>
                <a:spcPct val="50000"/>
              </a:spcBef>
              <a:buClr>
                <a:srgbClr val="FF3300"/>
              </a:buClr>
              <a:buSzPct val="75000"/>
              <a:buFont typeface="Wingdings" panose="05000000000000000000" pitchFamily="2" charset="2"/>
              <a:buChar char="q"/>
            </a:pPr>
            <a:r>
              <a:rPr lang="es-ES" altLang="es-MX" sz="2000" dirty="0"/>
              <a:t>Chimeneas industriales </a:t>
            </a:r>
          </a:p>
          <a:p>
            <a:pPr lvl="1" eaLnBrk="1" hangingPunct="1">
              <a:spcBef>
                <a:spcPct val="50000"/>
              </a:spcBef>
              <a:buClr>
                <a:srgbClr val="FF3300"/>
              </a:buClr>
              <a:buSzPct val="75000"/>
              <a:buFont typeface="Wingdings" panose="05000000000000000000" pitchFamily="2" charset="2"/>
              <a:buChar char="q"/>
            </a:pPr>
            <a:r>
              <a:rPr lang="es-ES" altLang="es-MX" sz="2000" dirty="0"/>
              <a:t>y los fragmentos de polvo atmosférico producidos a su vez por la utilización a gran escala de los combustibles fósiles, que son los mayores contaminantes del aire. </a:t>
            </a:r>
          </a:p>
          <a:p>
            <a:pPr eaLnBrk="1" hangingPunct="1">
              <a:spcBef>
                <a:spcPct val="50000"/>
              </a:spcBef>
              <a:buFont typeface="Wingdings" panose="05000000000000000000" pitchFamily="2" charset="2"/>
              <a:buChar char="Ø"/>
            </a:pPr>
            <a:endParaRPr lang="es-ES" altLang="es-MX" sz="2400" dirty="0"/>
          </a:p>
          <a:p>
            <a:pPr eaLnBrk="1" hangingPunct="1"/>
            <a:endParaRPr lang="es-EC" altLang="es-MX" sz="2400" dirty="0"/>
          </a:p>
        </p:txBody>
      </p:sp>
      <p:sp>
        <p:nvSpPr>
          <p:cNvPr id="6" name="Marcador de fecha 5">
            <a:extLst>
              <a:ext uri="{FF2B5EF4-FFF2-40B4-BE49-F238E27FC236}">
                <a16:creationId xmlns:a16="http://schemas.microsoft.com/office/drawing/2014/main" id="{30AA64ED-BB16-4137-8A02-67146E4720EC}"/>
              </a:ext>
            </a:extLst>
          </p:cNvPr>
          <p:cNvSpPr>
            <a:spLocks noGrp="1"/>
          </p:cNvSpPr>
          <p:nvPr>
            <p:ph type="dt" sz="half" idx="10"/>
          </p:nvPr>
        </p:nvSpPr>
        <p:spPr/>
        <p:txBody>
          <a:bodyPr/>
          <a:lstStyle/>
          <a:p>
            <a:pPr>
              <a:defRPr/>
            </a:pPr>
            <a:r>
              <a:rPr lang="es-ES" altLang="es-MX" dirty="0"/>
              <a:t> </a:t>
            </a:r>
          </a:p>
        </p:txBody>
      </p:sp>
      <p:sp>
        <p:nvSpPr>
          <p:cNvPr id="5" name="Marcador de número de diapositiva 4">
            <a:extLst>
              <a:ext uri="{FF2B5EF4-FFF2-40B4-BE49-F238E27FC236}">
                <a16:creationId xmlns:a16="http://schemas.microsoft.com/office/drawing/2014/main" id="{AC03121E-C50A-42BF-95DB-6CF1A921FABC}"/>
              </a:ext>
            </a:extLst>
          </p:cNvPr>
          <p:cNvSpPr>
            <a:spLocks noGrp="1"/>
          </p:cNvSpPr>
          <p:nvPr>
            <p:ph type="sldNum" sz="quarter" idx="12"/>
          </p:nvPr>
        </p:nvSpPr>
        <p:spPr/>
        <p:txBody>
          <a:bodyPr/>
          <a:lstStyle/>
          <a:p>
            <a:pPr>
              <a:defRPr/>
            </a:pPr>
            <a:fld id="{3AC55868-CCCF-48C1-BAF7-3E7891C7BC23}" type="slidenum">
              <a:rPr lang="es-ES" altLang="es-MX"/>
              <a:pPr>
                <a:defRPr/>
              </a:pPr>
              <a:t>6</a:t>
            </a:fld>
            <a:endParaRPr lang="es-ES" altLang="es-MX"/>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Rectangle 2">
            <a:extLst>
              <a:ext uri="{FF2B5EF4-FFF2-40B4-BE49-F238E27FC236}">
                <a16:creationId xmlns:a16="http://schemas.microsoft.com/office/drawing/2014/main" id="{2BF2EB63-74A0-4481-89A1-76A93E072BB1}"/>
              </a:ext>
            </a:extLst>
          </p:cNvPr>
          <p:cNvSpPr>
            <a:spLocks noGrp="1" noChangeArrowheads="1"/>
          </p:cNvSpPr>
          <p:nvPr>
            <p:ph type="title"/>
          </p:nvPr>
        </p:nvSpPr>
        <p:spPr>
          <a:xfrm>
            <a:off x="755650" y="333375"/>
            <a:ext cx="8188325" cy="1079500"/>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normAutofit/>
          </a:bodyPr>
          <a:lstStyle/>
          <a:p>
            <a:pPr defTabSz="179388" eaLnBrk="1" hangingPunct="1"/>
            <a:r>
              <a:rPr lang="es-ES" altLang="es-MX" dirty="0"/>
              <a:t>1. Efecto a escala </a:t>
            </a:r>
            <a:r>
              <a:rPr lang="es-ES" altLang="es-MX" dirty="0" err="1"/>
              <a:t>mundial:Calentamiento</a:t>
            </a:r>
            <a:r>
              <a:rPr lang="es-ES" altLang="es-MX" dirty="0"/>
              <a:t> Global</a:t>
            </a:r>
          </a:p>
        </p:txBody>
      </p:sp>
      <p:sp>
        <p:nvSpPr>
          <p:cNvPr id="16390" name="Rectangle 3">
            <a:extLst>
              <a:ext uri="{FF2B5EF4-FFF2-40B4-BE49-F238E27FC236}">
                <a16:creationId xmlns:a16="http://schemas.microsoft.com/office/drawing/2014/main" id="{C7E68B70-3BF0-4882-B418-00DFC2F36EFB}"/>
              </a:ext>
            </a:extLst>
          </p:cNvPr>
          <p:cNvSpPr>
            <a:spLocks noGrp="1" noChangeArrowheads="1"/>
          </p:cNvSpPr>
          <p:nvPr>
            <p:ph type="body" sz="half" idx="1"/>
          </p:nvPr>
        </p:nvSpPr>
        <p:spPr>
          <a:xfrm>
            <a:off x="179388" y="1484313"/>
            <a:ext cx="4679950" cy="4968875"/>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normAutofit/>
          </a:bodyPr>
          <a:lstStyle/>
          <a:p>
            <a:pPr eaLnBrk="1" hangingPunct="1">
              <a:spcBef>
                <a:spcPct val="50000"/>
              </a:spcBef>
              <a:buFont typeface="Wingdings" panose="05000000000000000000" pitchFamily="2" charset="2"/>
              <a:buNone/>
            </a:pPr>
            <a:r>
              <a:rPr lang="es-ES" altLang="es-MX"/>
              <a:t>En la atmósfera del planeta Tierra existen los llamados "gases de invernadero", los cuales mantienen la temperatura promedio de la superficie de la tierra en alrededor de 15 °C . </a:t>
            </a:r>
          </a:p>
          <a:p>
            <a:pPr eaLnBrk="1" hangingPunct="1">
              <a:spcBef>
                <a:spcPct val="50000"/>
              </a:spcBef>
              <a:buFont typeface="Wingdings" panose="05000000000000000000" pitchFamily="2" charset="2"/>
              <a:buNone/>
            </a:pPr>
            <a:r>
              <a:rPr lang="es-ES" altLang="es-MX"/>
              <a:t>De otra forma, ésta alcanzaría -18 °C . El efecto invernadero es, en realidad, la retención de la radiación emitida por el sol. </a:t>
            </a:r>
          </a:p>
          <a:p>
            <a:pPr eaLnBrk="1" hangingPunct="1">
              <a:spcBef>
                <a:spcPct val="50000"/>
              </a:spcBef>
              <a:buFont typeface="Wingdings" panose="05000000000000000000" pitchFamily="2" charset="2"/>
              <a:buNone/>
            </a:pPr>
            <a:r>
              <a:rPr lang="es-ES" altLang="es-MX"/>
              <a:t>Gases causantes:</a:t>
            </a:r>
          </a:p>
          <a:p>
            <a:pPr lvl="1" eaLnBrk="1" hangingPunct="1">
              <a:buClr>
                <a:srgbClr val="FF3300"/>
              </a:buClr>
              <a:buSzPct val="75000"/>
              <a:buFont typeface="Wingdings" panose="05000000000000000000" pitchFamily="2" charset="2"/>
              <a:buChar char="q"/>
            </a:pPr>
            <a:r>
              <a:rPr lang="es-ES" altLang="es-MX" sz="2000"/>
              <a:t>Dióxido de carbono (CO</a:t>
            </a:r>
            <a:r>
              <a:rPr lang="es-ES" altLang="es-MX"/>
              <a:t>2</a:t>
            </a:r>
            <a:r>
              <a:rPr lang="es-ES" altLang="es-MX" sz="2000"/>
              <a:t>)</a:t>
            </a:r>
          </a:p>
          <a:p>
            <a:pPr lvl="1" eaLnBrk="1" hangingPunct="1">
              <a:buClr>
                <a:srgbClr val="FF3300"/>
              </a:buClr>
              <a:buSzPct val="75000"/>
              <a:buFont typeface="Wingdings" panose="05000000000000000000" pitchFamily="2" charset="2"/>
              <a:buChar char="q"/>
            </a:pPr>
            <a:r>
              <a:rPr lang="es-ES" altLang="es-MX" sz="2000"/>
              <a:t>CFC’s  (compuestos químicos)</a:t>
            </a:r>
          </a:p>
          <a:p>
            <a:pPr lvl="1" eaLnBrk="1" hangingPunct="1">
              <a:buClr>
                <a:srgbClr val="FF3300"/>
              </a:buClr>
              <a:buSzPct val="75000"/>
              <a:buFont typeface="Wingdings" panose="05000000000000000000" pitchFamily="2" charset="2"/>
              <a:buChar char="q"/>
            </a:pPr>
            <a:r>
              <a:rPr lang="es-ES" altLang="es-MX" sz="2000"/>
              <a:t>Metano (CH</a:t>
            </a:r>
            <a:r>
              <a:rPr lang="es-ES" altLang="es-MX"/>
              <a:t>4</a:t>
            </a:r>
            <a:r>
              <a:rPr lang="es-ES" altLang="es-MX" sz="2000"/>
              <a:t>)</a:t>
            </a:r>
          </a:p>
        </p:txBody>
      </p:sp>
      <p:pic>
        <p:nvPicPr>
          <p:cNvPr id="16391" name="Picture 5" descr="f1sh0212">
            <a:extLst>
              <a:ext uri="{FF2B5EF4-FFF2-40B4-BE49-F238E27FC236}">
                <a16:creationId xmlns:a16="http://schemas.microsoft.com/office/drawing/2014/main" id="{F62A1A43-82FB-468F-BC54-2154FD4D76D8}"/>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a:xfrm>
            <a:off x="4859376" y="1981200"/>
            <a:ext cx="3616248" cy="4111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Marcador de número de diapositiva 5">
            <a:extLst>
              <a:ext uri="{FF2B5EF4-FFF2-40B4-BE49-F238E27FC236}">
                <a16:creationId xmlns:a16="http://schemas.microsoft.com/office/drawing/2014/main" id="{E016EBFC-608E-4DE2-A733-B97ABFDF3811}"/>
              </a:ext>
            </a:extLst>
          </p:cNvPr>
          <p:cNvSpPr>
            <a:spLocks noGrp="1"/>
          </p:cNvSpPr>
          <p:nvPr>
            <p:ph type="sldNum" sz="quarter" idx="11"/>
          </p:nvPr>
        </p:nvSpPr>
        <p:spPr/>
        <p:txBody>
          <a:bodyPr/>
          <a:lstStyle/>
          <a:p>
            <a:pPr>
              <a:defRPr/>
            </a:pPr>
            <a:fld id="{5A9212C2-8F71-4DA9-8EEC-D7DA2135EBCA}" type="slidenum">
              <a:rPr lang="es-ES" altLang="es-MX"/>
              <a:pPr>
                <a:defRPr/>
              </a:pPr>
              <a:t>7</a:t>
            </a:fld>
            <a:endParaRPr lang="es-ES" altLang="es-MX"/>
          </a:p>
        </p:txBody>
      </p:sp>
      <p:sp>
        <p:nvSpPr>
          <p:cNvPr id="7" name="Marcador de fecha 6">
            <a:extLst>
              <a:ext uri="{FF2B5EF4-FFF2-40B4-BE49-F238E27FC236}">
                <a16:creationId xmlns:a16="http://schemas.microsoft.com/office/drawing/2014/main" id="{44528740-ADB0-437E-927E-DC3A38718304}"/>
              </a:ext>
            </a:extLst>
          </p:cNvPr>
          <p:cNvSpPr>
            <a:spLocks noGrp="1"/>
          </p:cNvSpPr>
          <p:nvPr>
            <p:ph type="dt" sz="half" idx="12"/>
          </p:nvPr>
        </p:nvSpPr>
        <p:spPr/>
        <p:txBody>
          <a:bodyPr/>
          <a:lstStyle/>
          <a:p>
            <a:pPr>
              <a:defRPr/>
            </a:pPr>
            <a:r>
              <a:rPr lang="es-ES" altLang="es-MX" dirty="0"/>
              <a:t> </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3" name="Rectangle 2">
            <a:extLst>
              <a:ext uri="{FF2B5EF4-FFF2-40B4-BE49-F238E27FC236}">
                <a16:creationId xmlns:a16="http://schemas.microsoft.com/office/drawing/2014/main" id="{5D26BC27-A325-4990-8427-C04DE076B841}"/>
              </a:ext>
            </a:extLst>
          </p:cNvPr>
          <p:cNvSpPr>
            <a:spLocks noGrp="1" noChangeArrowheads="1"/>
          </p:cNvSpPr>
          <p:nvPr>
            <p:ph type="title"/>
          </p:nvPr>
        </p:nvSpPr>
        <p:spPr>
          <a:xfrm>
            <a:off x="50882" y="1335320"/>
            <a:ext cx="5995928" cy="668338"/>
          </a:xfrm>
        </p:spPr>
        <p:txBody>
          <a:bodyPr>
            <a:normAutofit fontScale="90000"/>
          </a:bodyPr>
          <a:lstStyle/>
          <a:p>
            <a:pPr eaLnBrk="1" hangingPunct="1"/>
            <a:r>
              <a:rPr lang="es-EC" altLang="es-MX" dirty="0"/>
              <a:t>Capa de Ozono</a:t>
            </a:r>
            <a:endParaRPr lang="es-ES" altLang="es-MX" dirty="0"/>
          </a:p>
        </p:txBody>
      </p:sp>
      <p:sp>
        <p:nvSpPr>
          <p:cNvPr id="37894" name="Rectangle 3">
            <a:extLst>
              <a:ext uri="{FF2B5EF4-FFF2-40B4-BE49-F238E27FC236}">
                <a16:creationId xmlns:a16="http://schemas.microsoft.com/office/drawing/2014/main" id="{8DD9B2CD-0282-4F71-8081-11FA66659AA2}"/>
              </a:ext>
            </a:extLst>
          </p:cNvPr>
          <p:cNvSpPr>
            <a:spLocks noGrp="1" noChangeArrowheads="1"/>
          </p:cNvSpPr>
          <p:nvPr>
            <p:ph type="body" sz="half" idx="1"/>
          </p:nvPr>
        </p:nvSpPr>
        <p:spPr>
          <a:xfrm>
            <a:off x="179512" y="2003658"/>
            <a:ext cx="4752975" cy="4089638"/>
          </a:xfrm>
        </p:spPr>
        <p:txBody>
          <a:bodyPr>
            <a:normAutofit/>
          </a:bodyPr>
          <a:lstStyle/>
          <a:p>
            <a:pPr algn="just" eaLnBrk="1" hangingPunct="1">
              <a:spcBef>
                <a:spcPct val="50000"/>
              </a:spcBef>
              <a:buFont typeface="Wingdings" panose="05000000000000000000" pitchFamily="2" charset="2"/>
              <a:buChar char="Ø"/>
            </a:pPr>
            <a:r>
              <a:rPr lang="es-ES" altLang="es-MX" dirty="0"/>
              <a:t>Capa de ozono: Es una capa protectora en la atmósfera que filtra una gran cantidad de la radiación ultravioleta del sol. También se llama "ozono atmosférico”.</a:t>
            </a:r>
          </a:p>
          <a:p>
            <a:pPr eaLnBrk="1" hangingPunct="1">
              <a:spcBef>
                <a:spcPct val="50000"/>
              </a:spcBef>
              <a:buFont typeface="Wingdings" panose="05000000000000000000" pitchFamily="2" charset="2"/>
              <a:buChar char="Ø"/>
            </a:pPr>
            <a:r>
              <a:rPr lang="es-ES" altLang="es-MX" dirty="0"/>
              <a:t>En la estratosfera el ozono sirve para filtrar los rayos ultravioleta que vienen del sol.</a:t>
            </a:r>
          </a:p>
          <a:p>
            <a:pPr eaLnBrk="1" hangingPunct="1">
              <a:spcBef>
                <a:spcPct val="50000"/>
              </a:spcBef>
              <a:buFont typeface="Wingdings" panose="05000000000000000000" pitchFamily="2" charset="2"/>
              <a:buChar char="Ø"/>
            </a:pPr>
            <a:r>
              <a:rPr lang="es-ES" altLang="es-MX" dirty="0"/>
              <a:t>El ozono a nivel de suelo afecta tanto a seres humanos como a bienes materiales.</a:t>
            </a:r>
          </a:p>
          <a:p>
            <a:pPr eaLnBrk="1" hangingPunct="1">
              <a:spcBef>
                <a:spcPct val="50000"/>
              </a:spcBef>
              <a:buFont typeface="Wingdings" panose="05000000000000000000" pitchFamily="2" charset="2"/>
              <a:buChar char="Ø"/>
            </a:pPr>
            <a:r>
              <a:rPr lang="es-EC" altLang="es-MX" dirty="0"/>
              <a:t>El smog fotoquímico es ozono a nivel del suelo formado por la reacción de los contaminantes con la luz solar. </a:t>
            </a:r>
            <a:endParaRPr lang="es-ES" altLang="es-MX" dirty="0"/>
          </a:p>
          <a:p>
            <a:pPr eaLnBrk="1" hangingPunct="1">
              <a:lnSpc>
                <a:spcPct val="90000"/>
              </a:lnSpc>
              <a:buFont typeface="Wingdings" panose="05000000000000000000" pitchFamily="2" charset="2"/>
              <a:buChar char="Ø"/>
            </a:pPr>
            <a:endParaRPr lang="es-ES" altLang="es-MX" dirty="0"/>
          </a:p>
        </p:txBody>
      </p:sp>
      <p:pic>
        <p:nvPicPr>
          <p:cNvPr id="37895" name="Picture 4">
            <a:extLst>
              <a:ext uri="{FF2B5EF4-FFF2-40B4-BE49-F238E27FC236}">
                <a16:creationId xmlns:a16="http://schemas.microsoft.com/office/drawing/2014/main" id="{E5A42786-253C-4805-9B64-4A725B9EBBE5}"/>
              </a:ext>
            </a:extLst>
          </p:cNvPr>
          <p:cNvPicPr>
            <a:picLocks noGrp="1" noChangeAspect="1" noChangeArrowheads="1"/>
          </p:cNvPicPr>
          <p:nvPr>
            <p:ph sz="quarter" idx="2"/>
          </p:nvPr>
        </p:nvPicPr>
        <p:blipFill>
          <a:blip r:embed="rId2" r:link="rId3">
            <a:extLst>
              <a:ext uri="{28A0092B-C50C-407E-A947-70E740481C1C}">
                <a14:useLocalDpi xmlns:a14="http://schemas.microsoft.com/office/drawing/2010/main" val="0"/>
              </a:ext>
            </a:extLst>
          </a:blip>
          <a:srcRect/>
          <a:stretch>
            <a:fillRect/>
          </a:stretch>
        </p:blipFill>
        <p:spPr>
          <a:xfrm>
            <a:off x="6300192" y="1335320"/>
            <a:ext cx="2447925" cy="1981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aphicFrame>
        <p:nvGraphicFramePr>
          <p:cNvPr id="37897" name="Object 6">
            <a:extLst>
              <a:ext uri="{FF2B5EF4-FFF2-40B4-BE49-F238E27FC236}">
                <a16:creationId xmlns:a16="http://schemas.microsoft.com/office/drawing/2014/main" id="{B799FB84-C7DE-4F3C-9FC0-A052312F2AD2}"/>
              </a:ext>
            </a:extLst>
          </p:cNvPr>
          <p:cNvGraphicFramePr>
            <a:graphicFrameLocks noGrp="1" noChangeAspect="1"/>
          </p:cNvGraphicFramePr>
          <p:nvPr>
            <p:ph sz="quarter" idx="3"/>
            <p:extLst>
              <p:ext uri="{D42A27DB-BD31-4B8C-83A1-F6EECF244321}">
                <p14:modId xmlns:p14="http://schemas.microsoft.com/office/powerpoint/2010/main" val="1186632717"/>
              </p:ext>
            </p:extLst>
          </p:nvPr>
        </p:nvGraphicFramePr>
        <p:xfrm>
          <a:off x="5723782" y="3665125"/>
          <a:ext cx="2873375" cy="1979612"/>
        </p:xfrm>
        <a:graphic>
          <a:graphicData uri="http://schemas.openxmlformats.org/presentationml/2006/ole">
            <mc:AlternateContent xmlns:mc="http://schemas.openxmlformats.org/markup-compatibility/2006">
              <mc:Choice xmlns:v="urn:schemas-microsoft-com:vml" Requires="v">
                <p:oleObj name="Imagen de mapa de bits" r:id="rId4" imgW="3304762" imgH="2276793" progId="Paint.Picture">
                  <p:embed/>
                </p:oleObj>
              </mc:Choice>
              <mc:Fallback>
                <p:oleObj name="Imagen de mapa de bits" r:id="rId4" imgW="3304762" imgH="2276793" progId="Paint.Picture">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23782" y="3665125"/>
                        <a:ext cx="2873375" cy="1979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 name="Marcador de número de diapositiva 6">
            <a:extLst>
              <a:ext uri="{FF2B5EF4-FFF2-40B4-BE49-F238E27FC236}">
                <a16:creationId xmlns:a16="http://schemas.microsoft.com/office/drawing/2014/main" id="{5718C067-4481-4A95-8425-C6094A30041E}"/>
              </a:ext>
            </a:extLst>
          </p:cNvPr>
          <p:cNvSpPr>
            <a:spLocks noGrp="1"/>
          </p:cNvSpPr>
          <p:nvPr>
            <p:ph type="sldNum" sz="quarter" idx="11"/>
          </p:nvPr>
        </p:nvSpPr>
        <p:spPr/>
        <p:txBody>
          <a:bodyPr/>
          <a:lstStyle/>
          <a:p>
            <a:pPr>
              <a:defRPr/>
            </a:pPr>
            <a:fld id="{0EC5A89E-1B49-4469-9747-2B29C2A591B9}" type="slidenum">
              <a:rPr lang="es-ES" altLang="es-MX"/>
              <a:pPr>
                <a:defRPr/>
              </a:pPr>
              <a:t>8</a:t>
            </a:fld>
            <a:endParaRPr lang="es-ES" altLang="es-MX"/>
          </a:p>
        </p:txBody>
      </p:sp>
      <p:sp>
        <p:nvSpPr>
          <p:cNvPr id="9" name="Marcador de fecha 7">
            <a:extLst>
              <a:ext uri="{FF2B5EF4-FFF2-40B4-BE49-F238E27FC236}">
                <a16:creationId xmlns:a16="http://schemas.microsoft.com/office/drawing/2014/main" id="{B86535D9-E17A-468D-8E17-DBD820960604}"/>
              </a:ext>
            </a:extLst>
          </p:cNvPr>
          <p:cNvSpPr>
            <a:spLocks noGrp="1"/>
          </p:cNvSpPr>
          <p:nvPr>
            <p:ph type="dt" sz="half" idx="12"/>
          </p:nvPr>
        </p:nvSpPr>
        <p:spPr/>
        <p:txBody>
          <a:bodyPr/>
          <a:lstStyle/>
          <a:p>
            <a:pPr>
              <a:defRPr/>
            </a:pPr>
            <a:r>
              <a:rPr lang="es-ES" altLang="es-MX" dirty="0"/>
              <a:t> </a:t>
            </a:r>
          </a:p>
        </p:txBody>
      </p:sp>
      <p:sp>
        <p:nvSpPr>
          <p:cNvPr id="10" name="Rectangle 2">
            <a:extLst>
              <a:ext uri="{FF2B5EF4-FFF2-40B4-BE49-F238E27FC236}">
                <a16:creationId xmlns:a16="http://schemas.microsoft.com/office/drawing/2014/main" id="{5ED0AF7E-6D9A-4830-A856-5AD1C4492C8A}"/>
              </a:ext>
            </a:extLst>
          </p:cNvPr>
          <p:cNvSpPr txBox="1">
            <a:spLocks noChangeArrowheads="1"/>
          </p:cNvSpPr>
          <p:nvPr/>
        </p:nvSpPr>
        <p:spPr bwMode="black">
          <a:xfrm>
            <a:off x="16933" y="0"/>
            <a:ext cx="8459787" cy="1152525"/>
          </a:xfrm>
          <a:prstGeom prst="rect">
            <a:avLst/>
          </a:prstGeom>
          <a:noFill/>
          <a:ln w="31750" cap="sq">
            <a:solidFill>
              <a:srgbClr val="404040"/>
            </a:solidFill>
            <a:miter lim="800000"/>
          </a:ln>
        </p:spPr>
        <p:txBody>
          <a:bodyPr vert="horz" lIns="90488" tIns="44450" rIns="90488" bIns="44450" rtlCol="0" anchor="ctr">
            <a:normAutofit/>
          </a:bodyPr>
          <a:lstStyle>
            <a:lvl1pPr algn="ctr" defTabSz="914400" rtl="0" eaLnBrk="1" latinLnBrk="0" hangingPunct="1">
              <a:lnSpc>
                <a:spcPct val="90000"/>
              </a:lnSpc>
              <a:spcBef>
                <a:spcPct val="0"/>
              </a:spcBef>
              <a:buNone/>
              <a:defRPr sz="2600" kern="1200" cap="all" spc="200" baseline="0">
                <a:solidFill>
                  <a:srgbClr val="262626"/>
                </a:solidFill>
                <a:latin typeface="+mj-lt"/>
                <a:ea typeface="+mj-ea"/>
                <a:cs typeface="+mj-cs"/>
              </a:defRPr>
            </a:lvl1pPr>
          </a:lstStyle>
          <a:p>
            <a:r>
              <a:rPr lang="es-ES" altLang="es-MX"/>
              <a:t>2. Efecto a escala global: </a:t>
            </a:r>
            <a:br>
              <a:rPr lang="es-ES" altLang="es-MX"/>
            </a:br>
            <a:r>
              <a:rPr lang="es-ES" altLang="es-MX"/>
              <a:t>	Agotamiento de la Capa de Ozono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1" name="Rectangle 2">
            <a:extLst>
              <a:ext uri="{FF2B5EF4-FFF2-40B4-BE49-F238E27FC236}">
                <a16:creationId xmlns:a16="http://schemas.microsoft.com/office/drawing/2014/main" id="{5ED0AF7E-6D9A-4830-A856-5AD1C4492C8A}"/>
              </a:ext>
            </a:extLst>
          </p:cNvPr>
          <p:cNvSpPr>
            <a:spLocks noGrp="1" noChangeArrowheads="1"/>
          </p:cNvSpPr>
          <p:nvPr>
            <p:ph type="title"/>
          </p:nvPr>
        </p:nvSpPr>
        <p:spPr>
          <a:xfrm>
            <a:off x="684213" y="404813"/>
            <a:ext cx="8459787" cy="1152525"/>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normAutofit/>
          </a:bodyPr>
          <a:lstStyle/>
          <a:p>
            <a:pPr eaLnBrk="1" hangingPunct="1"/>
            <a:r>
              <a:rPr lang="es-ES" altLang="es-MX"/>
              <a:t>2. Efecto a escala global: </a:t>
            </a:r>
            <a:br>
              <a:rPr lang="es-ES" altLang="es-MX"/>
            </a:br>
            <a:r>
              <a:rPr lang="es-ES" altLang="es-MX"/>
              <a:t>	Agotamiento de la Capa de Ozono</a:t>
            </a:r>
          </a:p>
        </p:txBody>
      </p:sp>
      <p:sp>
        <p:nvSpPr>
          <p:cNvPr id="34822" name="Rectangle 3">
            <a:extLst>
              <a:ext uri="{FF2B5EF4-FFF2-40B4-BE49-F238E27FC236}">
                <a16:creationId xmlns:a16="http://schemas.microsoft.com/office/drawing/2014/main" id="{DA736423-810B-45D0-8DF9-849E1983828A}"/>
              </a:ext>
            </a:extLst>
          </p:cNvPr>
          <p:cNvSpPr>
            <a:spLocks noGrp="1" noChangeArrowheads="1"/>
          </p:cNvSpPr>
          <p:nvPr>
            <p:ph type="body" sz="half" idx="1"/>
          </p:nvPr>
        </p:nvSpPr>
        <p:spPr>
          <a:xfrm>
            <a:off x="179389" y="1557338"/>
            <a:ext cx="2985670" cy="4967287"/>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normAutofit/>
          </a:bodyPr>
          <a:lstStyle/>
          <a:p>
            <a:pPr marL="0" indent="0" eaLnBrk="1" hangingPunct="1">
              <a:spcBef>
                <a:spcPct val="50000"/>
              </a:spcBef>
              <a:buFont typeface="Wingdings" panose="05000000000000000000" pitchFamily="2" charset="2"/>
              <a:buNone/>
            </a:pPr>
            <a:r>
              <a:rPr lang="es-ES" altLang="es-MX" sz="1800" b="1" dirty="0"/>
              <a:t>CONCENTRACIÓN DE OZONO  EN LA ESTRATÓSFERA EN CONDICIONES NORMALES</a:t>
            </a:r>
          </a:p>
          <a:p>
            <a:pPr marL="0" indent="0" eaLnBrk="1" hangingPunct="1">
              <a:spcBef>
                <a:spcPct val="50000"/>
              </a:spcBef>
              <a:buClr>
                <a:srgbClr val="FF3300"/>
              </a:buClr>
              <a:buSzTx/>
              <a:buFont typeface="Wingdings" panose="05000000000000000000" pitchFamily="2" charset="2"/>
              <a:buChar char="ü"/>
            </a:pPr>
            <a:r>
              <a:rPr lang="es-ES" altLang="es-MX" sz="1800" dirty="0"/>
              <a:t>La concentración máxima de ozono es 10 partes por millón (ppm) en la estratosfera.</a:t>
            </a:r>
          </a:p>
          <a:p>
            <a:pPr marL="0" indent="0" eaLnBrk="1" hangingPunct="1">
              <a:spcBef>
                <a:spcPct val="50000"/>
              </a:spcBef>
              <a:buClr>
                <a:srgbClr val="FF3300"/>
              </a:buClr>
              <a:buSzTx/>
              <a:buFont typeface="Wingdings" panose="05000000000000000000" pitchFamily="2" charset="2"/>
              <a:buChar char="ü"/>
            </a:pPr>
            <a:r>
              <a:rPr lang="es-ES" altLang="es-MX" sz="1800" dirty="0"/>
              <a:t>En promedio, excede 1 ppm entre 15 a 30 kilómetros de altitud.</a:t>
            </a:r>
          </a:p>
          <a:p>
            <a:pPr marL="0" indent="0" eaLnBrk="1" hangingPunct="1">
              <a:spcBef>
                <a:spcPct val="50000"/>
              </a:spcBef>
              <a:buClr>
                <a:srgbClr val="FF3300"/>
              </a:buClr>
              <a:buSzTx/>
              <a:buFont typeface="Wingdings" panose="05000000000000000000" pitchFamily="2" charset="2"/>
              <a:buChar char="ü"/>
            </a:pPr>
            <a:r>
              <a:rPr lang="es-ES" altLang="es-MX" sz="1800" dirty="0"/>
              <a:t>La concentración varía según altitud, estación, temperatura, hora del día y patrones climáticos.</a:t>
            </a:r>
          </a:p>
          <a:p>
            <a:pPr marL="0" indent="0" eaLnBrk="1" hangingPunct="1">
              <a:lnSpc>
                <a:spcPct val="90000"/>
              </a:lnSpc>
              <a:buFont typeface="Wingdings" panose="05000000000000000000" pitchFamily="2" charset="2"/>
              <a:buNone/>
            </a:pPr>
            <a:endParaRPr lang="es-ES" altLang="es-MX" sz="1800" dirty="0"/>
          </a:p>
        </p:txBody>
      </p:sp>
      <p:pic>
        <p:nvPicPr>
          <p:cNvPr id="34823" name="Picture 5">
            <a:extLst>
              <a:ext uri="{FF2B5EF4-FFF2-40B4-BE49-F238E27FC236}">
                <a16:creationId xmlns:a16="http://schemas.microsoft.com/office/drawing/2014/main" id="{3974044F-F9B9-4F36-A951-B5C557ADF0B3}"/>
              </a:ext>
            </a:extLst>
          </p:cNvPr>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3065709" y="2060848"/>
            <a:ext cx="5906569" cy="356430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Marcador de número de diapositiva 5">
            <a:extLst>
              <a:ext uri="{FF2B5EF4-FFF2-40B4-BE49-F238E27FC236}">
                <a16:creationId xmlns:a16="http://schemas.microsoft.com/office/drawing/2014/main" id="{5DD52511-05FD-4343-BA24-A3F8D5C77180}"/>
              </a:ext>
            </a:extLst>
          </p:cNvPr>
          <p:cNvSpPr>
            <a:spLocks noGrp="1"/>
          </p:cNvSpPr>
          <p:nvPr>
            <p:ph type="sldNum" sz="quarter" idx="11"/>
          </p:nvPr>
        </p:nvSpPr>
        <p:spPr/>
        <p:txBody>
          <a:bodyPr/>
          <a:lstStyle/>
          <a:p>
            <a:pPr>
              <a:defRPr/>
            </a:pPr>
            <a:fld id="{CD7D87FF-0507-4D75-B9F6-40F252072752}" type="slidenum">
              <a:rPr lang="es-ES" altLang="es-MX"/>
              <a:pPr>
                <a:defRPr/>
              </a:pPr>
              <a:t>9</a:t>
            </a:fld>
            <a:endParaRPr lang="es-ES" altLang="es-MX"/>
          </a:p>
        </p:txBody>
      </p:sp>
      <p:sp>
        <p:nvSpPr>
          <p:cNvPr id="7" name="Marcador de fecha 6">
            <a:extLst>
              <a:ext uri="{FF2B5EF4-FFF2-40B4-BE49-F238E27FC236}">
                <a16:creationId xmlns:a16="http://schemas.microsoft.com/office/drawing/2014/main" id="{DB0F7411-708C-45EC-95D9-B1CA42333C13}"/>
              </a:ext>
            </a:extLst>
          </p:cNvPr>
          <p:cNvSpPr>
            <a:spLocks noGrp="1"/>
          </p:cNvSpPr>
          <p:nvPr>
            <p:ph type="dt" sz="half" idx="12"/>
          </p:nvPr>
        </p:nvSpPr>
        <p:spPr/>
        <p:txBody>
          <a:bodyPr/>
          <a:lstStyle/>
          <a:p>
            <a:pPr>
              <a:defRPr/>
            </a:pPr>
            <a:r>
              <a:rPr lang="es-ES" altLang="es-MX" dirty="0"/>
              <a:t> </a:t>
            </a: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5" name="Rectangle 2">
            <a:extLst>
              <a:ext uri="{FF2B5EF4-FFF2-40B4-BE49-F238E27FC236}">
                <a16:creationId xmlns:a16="http://schemas.microsoft.com/office/drawing/2014/main" id="{B11AABCC-9161-4C2B-8EE4-2F011B0C24BE}"/>
              </a:ext>
            </a:extLst>
          </p:cNvPr>
          <p:cNvSpPr>
            <a:spLocks noGrp="1" noChangeArrowheads="1"/>
          </p:cNvSpPr>
          <p:nvPr>
            <p:ph type="title"/>
          </p:nvPr>
        </p:nvSpPr>
        <p:spPr>
          <a:xfrm>
            <a:off x="467544" y="189157"/>
            <a:ext cx="8229600" cy="1243013"/>
          </a:xfrm>
        </p:spPr>
        <p:txBody>
          <a:bodyPr>
            <a:normAutofit/>
          </a:bodyPr>
          <a:lstStyle/>
          <a:p>
            <a:pPr eaLnBrk="1" hangingPunct="1"/>
            <a:r>
              <a:rPr lang="es-EC" altLang="es-MX" dirty="0"/>
              <a:t>Tamaño aproximado del Agujero  de la Capa de Ozono</a:t>
            </a:r>
            <a:endParaRPr lang="es-ES" altLang="es-MX" dirty="0"/>
          </a:p>
        </p:txBody>
      </p:sp>
      <p:sp>
        <p:nvSpPr>
          <p:cNvPr id="35846" name="Rectangle 3">
            <a:extLst>
              <a:ext uri="{FF2B5EF4-FFF2-40B4-BE49-F238E27FC236}">
                <a16:creationId xmlns:a16="http://schemas.microsoft.com/office/drawing/2014/main" id="{6D3C3328-ACF9-42AF-A4BB-19997F5B1A59}"/>
              </a:ext>
            </a:extLst>
          </p:cNvPr>
          <p:cNvSpPr>
            <a:spLocks noGrp="1" noChangeArrowheads="1"/>
          </p:cNvSpPr>
          <p:nvPr>
            <p:ph idx="1"/>
          </p:nvPr>
        </p:nvSpPr>
        <p:spPr>
          <a:xfrm>
            <a:off x="323528" y="1556792"/>
            <a:ext cx="8704263" cy="1243013"/>
          </a:xfrm>
        </p:spPr>
        <p:txBody>
          <a:bodyPr>
            <a:normAutofit fontScale="92500" lnSpcReduction="10000"/>
          </a:bodyPr>
          <a:lstStyle/>
          <a:p>
            <a:pPr eaLnBrk="1" hangingPunct="1">
              <a:lnSpc>
                <a:spcPct val="90000"/>
              </a:lnSpc>
              <a:spcBef>
                <a:spcPct val="50000"/>
              </a:spcBef>
              <a:buFont typeface="Wingdings" panose="05000000000000000000" pitchFamily="2" charset="2"/>
              <a:buChar char="Ø"/>
            </a:pPr>
            <a:r>
              <a:rPr lang="es-ES" altLang="es-MX" sz="2400" dirty="0"/>
              <a:t>El agujero de ozono, que desde hace casi 2 décadas alcanza su máxima extensión entre Septiembre y Octubre sobre buena parte de la Antártida, alcanzó el mayor tamaño conocido hasta ahora: 28 millones de Km</a:t>
            </a:r>
            <a:r>
              <a:rPr lang="es-ES" altLang="es-MX" sz="2400" baseline="30000" dirty="0"/>
              <a:t>2</a:t>
            </a:r>
            <a:r>
              <a:rPr lang="es-ES" altLang="es-MX" sz="2400" dirty="0"/>
              <a:t>, casi 3 veces la superficie de los Estados Unidos. </a:t>
            </a:r>
          </a:p>
          <a:p>
            <a:pPr eaLnBrk="1" hangingPunct="1">
              <a:lnSpc>
                <a:spcPct val="90000"/>
              </a:lnSpc>
              <a:spcBef>
                <a:spcPct val="50000"/>
              </a:spcBef>
              <a:buFont typeface="Wingdings" panose="05000000000000000000" pitchFamily="2" charset="2"/>
              <a:buChar char="Ø"/>
            </a:pPr>
            <a:endParaRPr lang="es-ES" altLang="es-MX" sz="2400" dirty="0"/>
          </a:p>
        </p:txBody>
      </p:sp>
      <p:sp>
        <p:nvSpPr>
          <p:cNvPr id="6" name="Marcador de fecha 5">
            <a:extLst>
              <a:ext uri="{FF2B5EF4-FFF2-40B4-BE49-F238E27FC236}">
                <a16:creationId xmlns:a16="http://schemas.microsoft.com/office/drawing/2014/main" id="{299F6A37-2155-486F-84B3-F49B9A63CFDC}"/>
              </a:ext>
            </a:extLst>
          </p:cNvPr>
          <p:cNvSpPr>
            <a:spLocks noGrp="1"/>
          </p:cNvSpPr>
          <p:nvPr>
            <p:ph type="dt" sz="half" idx="10"/>
          </p:nvPr>
        </p:nvSpPr>
        <p:spPr/>
        <p:txBody>
          <a:bodyPr/>
          <a:lstStyle/>
          <a:p>
            <a:pPr>
              <a:defRPr/>
            </a:pPr>
            <a:r>
              <a:rPr lang="es-ES" altLang="es-MX" dirty="0"/>
              <a:t> </a:t>
            </a:r>
          </a:p>
        </p:txBody>
      </p:sp>
      <p:sp>
        <p:nvSpPr>
          <p:cNvPr id="5" name="Marcador de número de diapositiva 4">
            <a:extLst>
              <a:ext uri="{FF2B5EF4-FFF2-40B4-BE49-F238E27FC236}">
                <a16:creationId xmlns:a16="http://schemas.microsoft.com/office/drawing/2014/main" id="{D4838198-CA0C-42D3-BD84-10D0D46BFA32}"/>
              </a:ext>
            </a:extLst>
          </p:cNvPr>
          <p:cNvSpPr>
            <a:spLocks noGrp="1"/>
          </p:cNvSpPr>
          <p:nvPr>
            <p:ph type="sldNum" sz="quarter" idx="12"/>
          </p:nvPr>
        </p:nvSpPr>
        <p:spPr/>
        <p:txBody>
          <a:bodyPr/>
          <a:lstStyle/>
          <a:p>
            <a:pPr>
              <a:defRPr/>
            </a:pPr>
            <a:fld id="{AFFEEC0B-FDB8-41D4-AA4C-B183FA4C9DE3}" type="slidenum">
              <a:rPr lang="es-ES" altLang="es-MX"/>
              <a:pPr>
                <a:defRPr/>
              </a:pPr>
              <a:t>10</a:t>
            </a:fld>
            <a:endParaRPr lang="es-ES" altLang="es-MX"/>
          </a:p>
        </p:txBody>
      </p:sp>
      <p:pic>
        <p:nvPicPr>
          <p:cNvPr id="2" name="Imagen 1"/>
          <p:cNvPicPr>
            <a:picLocks noChangeAspect="1"/>
          </p:cNvPicPr>
          <p:nvPr/>
        </p:nvPicPr>
        <p:blipFill>
          <a:blip r:embed="rId2"/>
          <a:stretch>
            <a:fillRect/>
          </a:stretch>
        </p:blipFill>
        <p:spPr>
          <a:xfrm>
            <a:off x="2195736" y="3055991"/>
            <a:ext cx="5190629" cy="3789041"/>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9" name="Rectangle 2">
            <a:extLst>
              <a:ext uri="{FF2B5EF4-FFF2-40B4-BE49-F238E27FC236}">
                <a16:creationId xmlns:a16="http://schemas.microsoft.com/office/drawing/2014/main" id="{6C9C3E5A-6719-4034-BB1A-22EEE9CD7A22}"/>
              </a:ext>
            </a:extLst>
          </p:cNvPr>
          <p:cNvSpPr>
            <a:spLocks noGrp="1" noChangeArrowheads="1"/>
          </p:cNvSpPr>
          <p:nvPr>
            <p:ph type="title"/>
          </p:nvPr>
        </p:nvSpPr>
        <p:spPr>
          <a:xfrm>
            <a:off x="611560" y="188640"/>
            <a:ext cx="7994312" cy="1188720"/>
          </a:xfrm>
        </p:spPr>
        <p:txBody>
          <a:bodyPr>
            <a:normAutofit/>
          </a:bodyPr>
          <a:lstStyle/>
          <a:p>
            <a:pPr eaLnBrk="1" hangingPunct="1"/>
            <a:r>
              <a:rPr lang="es-EC" altLang="es-MX"/>
              <a:t>Causas y consecuencias del debilitamiento de la Capa de Ozono</a:t>
            </a:r>
            <a:endParaRPr lang="es-ES" altLang="es-MX"/>
          </a:p>
        </p:txBody>
      </p:sp>
      <p:sp>
        <p:nvSpPr>
          <p:cNvPr id="36870" name="Rectangle 3">
            <a:extLst>
              <a:ext uri="{FF2B5EF4-FFF2-40B4-BE49-F238E27FC236}">
                <a16:creationId xmlns:a16="http://schemas.microsoft.com/office/drawing/2014/main" id="{70F3E2D7-C637-41C8-8579-A2B78958EE2C}"/>
              </a:ext>
            </a:extLst>
          </p:cNvPr>
          <p:cNvSpPr>
            <a:spLocks noGrp="1" noChangeArrowheads="1"/>
          </p:cNvSpPr>
          <p:nvPr>
            <p:ph idx="1"/>
          </p:nvPr>
        </p:nvSpPr>
        <p:spPr>
          <a:xfrm>
            <a:off x="250825" y="1700213"/>
            <a:ext cx="8704263" cy="4824412"/>
          </a:xfrm>
        </p:spPr>
        <p:txBody>
          <a:bodyPr>
            <a:normAutofit/>
          </a:bodyPr>
          <a:lstStyle/>
          <a:p>
            <a:pPr eaLnBrk="1" hangingPunct="1">
              <a:spcBef>
                <a:spcPct val="50000"/>
              </a:spcBef>
              <a:buClr>
                <a:srgbClr val="FF3300"/>
              </a:buClr>
              <a:buFont typeface="Wingdings" panose="05000000000000000000" pitchFamily="2" charset="2"/>
              <a:buChar char="q"/>
            </a:pPr>
            <a:r>
              <a:rPr lang="es-ES" altLang="es-MX" sz="2000" dirty="0"/>
              <a:t>El debilitamiento de la capa de ozono sobre el planeta y la existencia estacional de un agujero tiene causas establecidas: </a:t>
            </a:r>
          </a:p>
          <a:p>
            <a:pPr lvl="1" eaLnBrk="1" hangingPunct="1">
              <a:spcBef>
                <a:spcPct val="50000"/>
              </a:spcBef>
              <a:buClr>
                <a:srgbClr val="FF3300"/>
              </a:buClr>
              <a:buSzPct val="75000"/>
              <a:buFont typeface="Wingdings" panose="05000000000000000000" pitchFamily="2" charset="2"/>
              <a:buChar char="ü"/>
            </a:pPr>
            <a:r>
              <a:rPr lang="es-ES" altLang="es-MX" sz="2000" dirty="0"/>
              <a:t>las emisiones de gases que se utilizan para acondicionadores de aire, heladeras y actividades industriales, genéricamente denominados </a:t>
            </a:r>
            <a:r>
              <a:rPr lang="es-ES" altLang="es-MX" sz="2000" dirty="0" err="1"/>
              <a:t>clorofluorcarbonados</a:t>
            </a:r>
            <a:r>
              <a:rPr lang="es-ES" altLang="es-MX" sz="2000" dirty="0"/>
              <a:t> (CFC) y gases halones. </a:t>
            </a:r>
          </a:p>
          <a:p>
            <a:pPr eaLnBrk="1" hangingPunct="1">
              <a:spcBef>
                <a:spcPct val="50000"/>
              </a:spcBef>
              <a:buClr>
                <a:srgbClr val="FF3300"/>
              </a:buClr>
              <a:buFont typeface="Wingdings" panose="05000000000000000000" pitchFamily="2" charset="2"/>
              <a:buChar char="q"/>
            </a:pPr>
            <a:r>
              <a:rPr lang="es-ES" altLang="es-MX" sz="2000" dirty="0"/>
              <a:t>Aunque están prohibidos desde 1997, los gases ya emitidos están alcanzando ahora su pico máximo, y eso explica el porqué del enorme agujero y de las perspectivas poco optimistas para -al menos- una década más, luego de la cual el fenómeno estacional podría comenzar muy lentamente a descender. </a:t>
            </a:r>
          </a:p>
          <a:p>
            <a:pPr eaLnBrk="1" hangingPunct="1">
              <a:spcBef>
                <a:spcPct val="50000"/>
              </a:spcBef>
              <a:buClr>
                <a:srgbClr val="FF3300"/>
              </a:buClr>
              <a:buFont typeface="Wingdings" panose="05000000000000000000" pitchFamily="2" charset="2"/>
              <a:buChar char="q"/>
            </a:pPr>
            <a:r>
              <a:rPr lang="es-ES" altLang="es-MX" sz="2000" dirty="0"/>
              <a:t>No existen demostraciones plenas acerca de las consecuencias que el fenómeno genera para la vida del planeta. </a:t>
            </a:r>
          </a:p>
          <a:p>
            <a:pPr eaLnBrk="1" hangingPunct="1">
              <a:lnSpc>
                <a:spcPct val="80000"/>
              </a:lnSpc>
            </a:pPr>
            <a:endParaRPr lang="es-ES" altLang="es-MX" sz="2000" dirty="0"/>
          </a:p>
          <a:p>
            <a:pPr eaLnBrk="1" hangingPunct="1">
              <a:lnSpc>
                <a:spcPct val="80000"/>
              </a:lnSpc>
            </a:pPr>
            <a:endParaRPr lang="es-ES" altLang="es-MX" sz="2000" dirty="0"/>
          </a:p>
        </p:txBody>
      </p:sp>
      <p:sp>
        <p:nvSpPr>
          <p:cNvPr id="6" name="Marcador de fecha 5">
            <a:extLst>
              <a:ext uri="{FF2B5EF4-FFF2-40B4-BE49-F238E27FC236}">
                <a16:creationId xmlns:a16="http://schemas.microsoft.com/office/drawing/2014/main" id="{600DDCEA-FE0D-4C6A-A299-B62C3DDF8903}"/>
              </a:ext>
            </a:extLst>
          </p:cNvPr>
          <p:cNvSpPr>
            <a:spLocks noGrp="1"/>
          </p:cNvSpPr>
          <p:nvPr>
            <p:ph type="dt" sz="half" idx="10"/>
          </p:nvPr>
        </p:nvSpPr>
        <p:spPr/>
        <p:txBody>
          <a:bodyPr/>
          <a:lstStyle/>
          <a:p>
            <a:pPr>
              <a:defRPr/>
            </a:pPr>
            <a:r>
              <a:rPr lang="es-ES" altLang="es-MX" dirty="0"/>
              <a:t> </a:t>
            </a:r>
          </a:p>
        </p:txBody>
      </p:sp>
      <p:sp>
        <p:nvSpPr>
          <p:cNvPr id="5" name="Marcador de número de diapositiva 4">
            <a:extLst>
              <a:ext uri="{FF2B5EF4-FFF2-40B4-BE49-F238E27FC236}">
                <a16:creationId xmlns:a16="http://schemas.microsoft.com/office/drawing/2014/main" id="{94D97394-C2A1-489B-B520-109DA5E2A72F}"/>
              </a:ext>
            </a:extLst>
          </p:cNvPr>
          <p:cNvSpPr>
            <a:spLocks noGrp="1"/>
          </p:cNvSpPr>
          <p:nvPr>
            <p:ph type="sldNum" sz="quarter" idx="12"/>
          </p:nvPr>
        </p:nvSpPr>
        <p:spPr/>
        <p:txBody>
          <a:bodyPr/>
          <a:lstStyle/>
          <a:p>
            <a:pPr>
              <a:defRPr/>
            </a:pPr>
            <a:fld id="{02BA08FD-2280-48B2-9A14-674EB04CE03C}" type="slidenum">
              <a:rPr lang="es-ES" altLang="es-MX"/>
              <a:pPr>
                <a:defRPr/>
              </a:pPr>
              <a:t>11</a:t>
            </a:fld>
            <a:endParaRPr lang="es-ES" altLang="es-MX"/>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1" name="Rectangle 2">
            <a:extLst>
              <a:ext uri="{FF2B5EF4-FFF2-40B4-BE49-F238E27FC236}">
                <a16:creationId xmlns:a16="http://schemas.microsoft.com/office/drawing/2014/main" id="{D43A83B7-23C0-43C4-AF8D-FC8D56684E9A}"/>
              </a:ext>
            </a:extLst>
          </p:cNvPr>
          <p:cNvSpPr>
            <a:spLocks noGrp="1" noChangeArrowheads="1"/>
          </p:cNvSpPr>
          <p:nvPr>
            <p:ph type="title"/>
          </p:nvPr>
        </p:nvSpPr>
        <p:spPr>
          <a:xfrm>
            <a:off x="539552" y="116632"/>
            <a:ext cx="8229600" cy="1100138"/>
          </a:xfrm>
        </p:spPr>
        <p:txBody>
          <a:bodyPr>
            <a:normAutofit fontScale="90000"/>
          </a:bodyPr>
          <a:lstStyle/>
          <a:p>
            <a:pPr eaLnBrk="1" hangingPunct="1"/>
            <a:r>
              <a:rPr lang="es-EC" altLang="es-MX" dirty="0"/>
              <a:t>3. Efecto a escala global:</a:t>
            </a:r>
            <a:br>
              <a:rPr lang="es-EC" altLang="es-MX" dirty="0"/>
            </a:br>
            <a:r>
              <a:rPr lang="es-EC" altLang="es-MX" sz="3200" dirty="0"/>
              <a:t> 					</a:t>
            </a:r>
            <a:r>
              <a:rPr lang="es-EC" altLang="es-MX" dirty="0"/>
              <a:t>Lluvia Ácida</a:t>
            </a:r>
          </a:p>
        </p:txBody>
      </p:sp>
      <p:sp>
        <p:nvSpPr>
          <p:cNvPr id="6" name="Marcador de fecha 5">
            <a:extLst>
              <a:ext uri="{FF2B5EF4-FFF2-40B4-BE49-F238E27FC236}">
                <a16:creationId xmlns:a16="http://schemas.microsoft.com/office/drawing/2014/main" id="{34D6C066-B0C9-4BEA-825C-E03E5ACE9CD4}"/>
              </a:ext>
            </a:extLst>
          </p:cNvPr>
          <p:cNvSpPr>
            <a:spLocks noGrp="1"/>
          </p:cNvSpPr>
          <p:nvPr>
            <p:ph type="dt" sz="half" idx="10"/>
          </p:nvPr>
        </p:nvSpPr>
        <p:spPr/>
        <p:txBody>
          <a:bodyPr/>
          <a:lstStyle/>
          <a:p>
            <a:pPr>
              <a:defRPr/>
            </a:pPr>
            <a:r>
              <a:rPr lang="es-ES" altLang="es-MX" dirty="0"/>
              <a:t> </a:t>
            </a:r>
          </a:p>
        </p:txBody>
      </p:sp>
      <p:sp>
        <p:nvSpPr>
          <p:cNvPr id="5" name="Marcador de número de diapositiva 4">
            <a:extLst>
              <a:ext uri="{FF2B5EF4-FFF2-40B4-BE49-F238E27FC236}">
                <a16:creationId xmlns:a16="http://schemas.microsoft.com/office/drawing/2014/main" id="{205923B3-DDD7-42D7-941C-4B666895831A}"/>
              </a:ext>
            </a:extLst>
          </p:cNvPr>
          <p:cNvSpPr>
            <a:spLocks noGrp="1"/>
          </p:cNvSpPr>
          <p:nvPr>
            <p:ph type="sldNum" sz="quarter" idx="12"/>
          </p:nvPr>
        </p:nvSpPr>
        <p:spPr/>
        <p:txBody>
          <a:bodyPr/>
          <a:lstStyle/>
          <a:p>
            <a:pPr>
              <a:defRPr/>
            </a:pPr>
            <a:fld id="{DEEA0496-40BC-4FE7-8813-BE33748E50D9}" type="slidenum">
              <a:rPr lang="es-ES" altLang="es-MX"/>
              <a:pPr>
                <a:defRPr/>
              </a:pPr>
              <a:t>12</a:t>
            </a:fld>
            <a:endParaRPr lang="es-ES" altLang="es-MX"/>
          </a:p>
        </p:txBody>
      </p:sp>
      <p:pic>
        <p:nvPicPr>
          <p:cNvPr id="7" name="Imagen 6">
            <a:extLst>
              <a:ext uri="{FF2B5EF4-FFF2-40B4-BE49-F238E27FC236}">
                <a16:creationId xmlns:a16="http://schemas.microsoft.com/office/drawing/2014/main" id="{7D924864-A585-411F-AD51-2589A150F7C5}"/>
              </a:ext>
            </a:extLst>
          </p:cNvPr>
          <p:cNvPicPr>
            <a:picLocks noChangeAspect="1"/>
          </p:cNvPicPr>
          <p:nvPr/>
        </p:nvPicPr>
        <p:blipFill rotWithShape="1">
          <a:blip r:embed="rId2"/>
          <a:srcRect t="9051"/>
          <a:stretch/>
        </p:blipFill>
        <p:spPr>
          <a:xfrm>
            <a:off x="2051720" y="1283463"/>
            <a:ext cx="5543134" cy="5301208"/>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5" name="Rectangle 2">
            <a:extLst>
              <a:ext uri="{FF2B5EF4-FFF2-40B4-BE49-F238E27FC236}">
                <a16:creationId xmlns:a16="http://schemas.microsoft.com/office/drawing/2014/main" id="{66221197-7CD1-4972-920B-0798D05B9A1A}"/>
              </a:ext>
            </a:extLst>
          </p:cNvPr>
          <p:cNvSpPr>
            <a:spLocks noGrp="1" noChangeArrowheads="1"/>
          </p:cNvSpPr>
          <p:nvPr>
            <p:ph type="title"/>
          </p:nvPr>
        </p:nvSpPr>
        <p:spPr>
          <a:xfrm>
            <a:off x="457200" y="116633"/>
            <a:ext cx="8229600" cy="792088"/>
          </a:xfrm>
        </p:spPr>
        <p:txBody>
          <a:bodyPr/>
          <a:lstStyle/>
          <a:p>
            <a:pPr eaLnBrk="1" hangingPunct="1"/>
            <a:r>
              <a:rPr lang="es-EC" altLang="es-MX"/>
              <a:t>Producción de lluvia acida</a:t>
            </a:r>
            <a:endParaRPr lang="es-ES" altLang="es-MX"/>
          </a:p>
        </p:txBody>
      </p:sp>
      <p:sp>
        <p:nvSpPr>
          <p:cNvPr id="40966" name="Rectangle 3">
            <a:extLst>
              <a:ext uri="{FF2B5EF4-FFF2-40B4-BE49-F238E27FC236}">
                <a16:creationId xmlns:a16="http://schemas.microsoft.com/office/drawing/2014/main" id="{CF129387-463B-4C1F-9EF2-1DCED4FD2016}"/>
              </a:ext>
            </a:extLst>
          </p:cNvPr>
          <p:cNvSpPr>
            <a:spLocks noGrp="1" noChangeArrowheads="1"/>
          </p:cNvSpPr>
          <p:nvPr>
            <p:ph idx="1"/>
          </p:nvPr>
        </p:nvSpPr>
        <p:spPr>
          <a:xfrm>
            <a:off x="251520" y="1020765"/>
            <a:ext cx="4320480" cy="5040313"/>
          </a:xfrm>
        </p:spPr>
        <p:txBody>
          <a:bodyPr>
            <a:normAutofit fontScale="92500" lnSpcReduction="20000"/>
          </a:bodyPr>
          <a:lstStyle/>
          <a:p>
            <a:pPr eaLnBrk="1" hangingPunct="1">
              <a:spcBef>
                <a:spcPct val="50000"/>
              </a:spcBef>
              <a:buFont typeface="Wingdings" panose="05000000000000000000" pitchFamily="2" charset="2"/>
              <a:buNone/>
            </a:pPr>
            <a:r>
              <a:rPr lang="es-ES" altLang="es-MX" dirty="0"/>
              <a:t>Se produce por la reacción de óxidos de azufre (SO x) y de nitrógeno (NO x) emitidos desde procesos de combustión. La reacción entre los óxidos y el vapor de agua en las nubes forma ácidos, los cuales se precipitan al suelo con la lluvia.</a:t>
            </a:r>
          </a:p>
          <a:p>
            <a:pPr algn="just" eaLnBrk="1" hangingPunct="1">
              <a:spcBef>
                <a:spcPct val="50000"/>
              </a:spcBef>
              <a:buFont typeface="Wingdings" panose="05000000000000000000" pitchFamily="2" charset="2"/>
              <a:buNone/>
            </a:pPr>
            <a:r>
              <a:rPr lang="es-ES" altLang="es-MX" dirty="0"/>
              <a:t>Es la precipitación en forma de:</a:t>
            </a:r>
          </a:p>
          <a:p>
            <a:pPr lvl="1" algn="just" eaLnBrk="1" hangingPunct="1">
              <a:spcBef>
                <a:spcPct val="50000"/>
              </a:spcBef>
              <a:buClr>
                <a:srgbClr val="FF3300"/>
              </a:buClr>
              <a:buSzPct val="75000"/>
              <a:buFont typeface="Wingdings" panose="05000000000000000000" pitchFamily="2" charset="2"/>
              <a:buChar char="q"/>
            </a:pPr>
            <a:r>
              <a:rPr lang="es-ES" altLang="es-MX" sz="2000" dirty="0"/>
              <a:t>Lluvia </a:t>
            </a:r>
          </a:p>
          <a:p>
            <a:pPr lvl="1" algn="just" eaLnBrk="1" hangingPunct="1">
              <a:spcBef>
                <a:spcPct val="50000"/>
              </a:spcBef>
              <a:buClr>
                <a:srgbClr val="FF3300"/>
              </a:buClr>
              <a:buSzPct val="75000"/>
              <a:buFont typeface="Wingdings" panose="05000000000000000000" pitchFamily="2" charset="2"/>
              <a:buChar char="q"/>
            </a:pPr>
            <a:r>
              <a:rPr lang="es-ES" altLang="es-MX" sz="2000" dirty="0"/>
              <a:t>Nieve</a:t>
            </a:r>
          </a:p>
          <a:p>
            <a:pPr lvl="1" algn="just" eaLnBrk="1" hangingPunct="1">
              <a:spcBef>
                <a:spcPct val="50000"/>
              </a:spcBef>
              <a:buClr>
                <a:srgbClr val="FF3300"/>
              </a:buClr>
              <a:buSzPct val="75000"/>
              <a:buFont typeface="Wingdings" panose="05000000000000000000" pitchFamily="2" charset="2"/>
              <a:buChar char="q"/>
            </a:pPr>
            <a:r>
              <a:rPr lang="es-ES" altLang="es-MX" sz="2000" dirty="0"/>
              <a:t>Granizo </a:t>
            </a:r>
          </a:p>
          <a:p>
            <a:pPr lvl="1" algn="just" eaLnBrk="1" hangingPunct="1">
              <a:spcBef>
                <a:spcPct val="50000"/>
              </a:spcBef>
              <a:buClr>
                <a:srgbClr val="FF3300"/>
              </a:buClr>
              <a:buSzPct val="75000"/>
              <a:buFont typeface="Wingdings" panose="05000000000000000000" pitchFamily="2" charset="2"/>
              <a:buChar char="q"/>
            </a:pPr>
            <a:r>
              <a:rPr lang="es-ES" altLang="es-MX" sz="2000" dirty="0"/>
              <a:t>Niebla</a:t>
            </a:r>
          </a:p>
          <a:p>
            <a:pPr>
              <a:spcBef>
                <a:spcPct val="50000"/>
              </a:spcBef>
              <a:buNone/>
            </a:pPr>
            <a:r>
              <a:rPr lang="es-EC" altLang="es-MX" sz="1800" dirty="0"/>
              <a:t>El agua pura tiene un pH de 7 a 25 </a:t>
            </a:r>
            <a:r>
              <a:rPr lang="es-EC" altLang="es-MX" sz="1800" dirty="0" err="1"/>
              <a:t>ºC</a:t>
            </a:r>
            <a:r>
              <a:rPr lang="es-EC" altLang="es-MX" sz="1800" dirty="0"/>
              <a:t> y a una presión normal.</a:t>
            </a:r>
            <a:endParaRPr lang="es-ES" altLang="es-MX" dirty="0"/>
          </a:p>
          <a:p>
            <a:pPr eaLnBrk="1" hangingPunct="1">
              <a:spcBef>
                <a:spcPct val="50000"/>
              </a:spcBef>
              <a:buFont typeface="Wingdings" panose="05000000000000000000" pitchFamily="2" charset="2"/>
              <a:buNone/>
            </a:pPr>
            <a:r>
              <a:rPr lang="es-ES" altLang="es-MX" dirty="0"/>
              <a:t>La lluvia es normalmente ácida, con un pH de 5.6 aproximadamente.  Esto se debe a las emisiones naturales de CO2, SO2 y NO. Sin embargo, se considera como lluvia ácida ácida si el pH es menor a 5.</a:t>
            </a:r>
          </a:p>
        </p:txBody>
      </p:sp>
      <p:sp>
        <p:nvSpPr>
          <p:cNvPr id="6" name="Marcador de fecha 5">
            <a:extLst>
              <a:ext uri="{FF2B5EF4-FFF2-40B4-BE49-F238E27FC236}">
                <a16:creationId xmlns:a16="http://schemas.microsoft.com/office/drawing/2014/main" id="{F83FD418-E6B4-4085-A127-7B3F3E9AB231}"/>
              </a:ext>
            </a:extLst>
          </p:cNvPr>
          <p:cNvSpPr>
            <a:spLocks noGrp="1"/>
          </p:cNvSpPr>
          <p:nvPr>
            <p:ph type="dt" sz="half" idx="10"/>
          </p:nvPr>
        </p:nvSpPr>
        <p:spPr/>
        <p:txBody>
          <a:bodyPr/>
          <a:lstStyle/>
          <a:p>
            <a:pPr>
              <a:defRPr/>
            </a:pPr>
            <a:r>
              <a:rPr lang="es-ES" altLang="es-MX" dirty="0"/>
              <a:t> </a:t>
            </a:r>
          </a:p>
        </p:txBody>
      </p:sp>
      <p:sp>
        <p:nvSpPr>
          <p:cNvPr id="5" name="Marcador de número de diapositiva 4">
            <a:extLst>
              <a:ext uri="{FF2B5EF4-FFF2-40B4-BE49-F238E27FC236}">
                <a16:creationId xmlns:a16="http://schemas.microsoft.com/office/drawing/2014/main" id="{CA4A4E4B-E6FD-4B58-A1DE-7A2D8ADA76D9}"/>
              </a:ext>
            </a:extLst>
          </p:cNvPr>
          <p:cNvSpPr>
            <a:spLocks noGrp="1"/>
          </p:cNvSpPr>
          <p:nvPr>
            <p:ph type="sldNum" sz="quarter" idx="12"/>
          </p:nvPr>
        </p:nvSpPr>
        <p:spPr/>
        <p:txBody>
          <a:bodyPr/>
          <a:lstStyle/>
          <a:p>
            <a:pPr>
              <a:defRPr/>
            </a:pPr>
            <a:fld id="{1CCB227F-10D8-4E20-B8DC-704A5B696A4B}" type="slidenum">
              <a:rPr lang="es-ES" altLang="es-MX"/>
              <a:pPr>
                <a:defRPr/>
              </a:pPr>
              <a:t>13</a:t>
            </a:fld>
            <a:endParaRPr lang="es-ES" altLang="es-MX"/>
          </a:p>
        </p:txBody>
      </p:sp>
      <p:pic>
        <p:nvPicPr>
          <p:cNvPr id="3" name="Imagen 2">
            <a:extLst>
              <a:ext uri="{FF2B5EF4-FFF2-40B4-BE49-F238E27FC236}">
                <a16:creationId xmlns:a16="http://schemas.microsoft.com/office/drawing/2014/main" id="{0EDC2EEB-E4CB-4634-A190-15C98FC93ADF}"/>
              </a:ext>
            </a:extLst>
          </p:cNvPr>
          <p:cNvPicPr>
            <a:picLocks noChangeAspect="1"/>
          </p:cNvPicPr>
          <p:nvPr/>
        </p:nvPicPr>
        <p:blipFill>
          <a:blip r:embed="rId2"/>
          <a:stretch>
            <a:fillRect/>
          </a:stretch>
        </p:blipFill>
        <p:spPr>
          <a:xfrm>
            <a:off x="4572000" y="1268759"/>
            <a:ext cx="4572000" cy="5355341"/>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9" name="Rectangle 2">
            <a:extLst>
              <a:ext uri="{FF2B5EF4-FFF2-40B4-BE49-F238E27FC236}">
                <a16:creationId xmlns:a16="http://schemas.microsoft.com/office/drawing/2014/main" id="{E05BB01D-67F9-4318-8999-7149031B951A}"/>
              </a:ext>
            </a:extLst>
          </p:cNvPr>
          <p:cNvSpPr>
            <a:spLocks noGrp="1" noChangeArrowheads="1"/>
          </p:cNvSpPr>
          <p:nvPr>
            <p:ph type="title"/>
          </p:nvPr>
        </p:nvSpPr>
        <p:spPr>
          <a:xfrm>
            <a:off x="457200" y="457200"/>
            <a:ext cx="8229600" cy="952500"/>
          </a:xfrm>
        </p:spPr>
        <p:txBody>
          <a:bodyPr/>
          <a:lstStyle/>
          <a:p>
            <a:pPr eaLnBrk="1" hangingPunct="1"/>
            <a:r>
              <a:rPr lang="es-EC" altLang="es-MX"/>
              <a:t>	Esquema de la lluvia ácida</a:t>
            </a:r>
          </a:p>
        </p:txBody>
      </p:sp>
      <p:pic>
        <p:nvPicPr>
          <p:cNvPr id="41990" name="Picture 5">
            <a:extLst>
              <a:ext uri="{FF2B5EF4-FFF2-40B4-BE49-F238E27FC236}">
                <a16:creationId xmlns:a16="http://schemas.microsoft.com/office/drawing/2014/main" id="{493EE0E1-C844-48A9-B1E9-BA84A90A7E9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79388" y="1412875"/>
            <a:ext cx="8785225" cy="5080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 name="Marcador de fecha 5">
            <a:extLst>
              <a:ext uri="{FF2B5EF4-FFF2-40B4-BE49-F238E27FC236}">
                <a16:creationId xmlns:a16="http://schemas.microsoft.com/office/drawing/2014/main" id="{486695C9-4F5B-4BAD-85DD-137641612F41}"/>
              </a:ext>
            </a:extLst>
          </p:cNvPr>
          <p:cNvSpPr>
            <a:spLocks noGrp="1"/>
          </p:cNvSpPr>
          <p:nvPr>
            <p:ph type="dt" sz="half" idx="10"/>
          </p:nvPr>
        </p:nvSpPr>
        <p:spPr/>
        <p:txBody>
          <a:bodyPr/>
          <a:lstStyle/>
          <a:p>
            <a:pPr>
              <a:defRPr/>
            </a:pPr>
            <a:r>
              <a:rPr lang="es-ES" altLang="es-MX" dirty="0"/>
              <a:t> </a:t>
            </a:r>
          </a:p>
        </p:txBody>
      </p:sp>
      <p:sp>
        <p:nvSpPr>
          <p:cNvPr id="5" name="Marcador de pie de página 3">
            <a:extLst>
              <a:ext uri="{FF2B5EF4-FFF2-40B4-BE49-F238E27FC236}">
                <a16:creationId xmlns:a16="http://schemas.microsoft.com/office/drawing/2014/main" id="{7556E399-4B69-44F3-AA92-6C908FDD0551}"/>
              </a:ext>
            </a:extLst>
          </p:cNvPr>
          <p:cNvSpPr>
            <a:spLocks noGrp="1"/>
          </p:cNvSpPr>
          <p:nvPr>
            <p:ph type="ftr" sz="quarter" idx="11"/>
          </p:nvPr>
        </p:nvSpPr>
        <p:spPr/>
        <p:txBody>
          <a:bodyPr/>
          <a:lstStyle/>
          <a:p>
            <a:pPr>
              <a:defRPr/>
            </a:pPr>
            <a:r>
              <a:rPr lang="es-ES" altLang="es-MX"/>
              <a:t>Contaminación Ambiental. FIMCM-ESPOL</a:t>
            </a:r>
          </a:p>
        </p:txBody>
      </p:sp>
      <p:sp>
        <p:nvSpPr>
          <p:cNvPr id="6" name="Marcador de número de diapositiva 4">
            <a:extLst>
              <a:ext uri="{FF2B5EF4-FFF2-40B4-BE49-F238E27FC236}">
                <a16:creationId xmlns:a16="http://schemas.microsoft.com/office/drawing/2014/main" id="{889750DE-BE4C-40BC-B27E-8559792D7C59}"/>
              </a:ext>
            </a:extLst>
          </p:cNvPr>
          <p:cNvSpPr>
            <a:spLocks noGrp="1"/>
          </p:cNvSpPr>
          <p:nvPr>
            <p:ph type="sldNum" sz="quarter" idx="12"/>
          </p:nvPr>
        </p:nvSpPr>
        <p:spPr/>
        <p:txBody>
          <a:bodyPr/>
          <a:lstStyle/>
          <a:p>
            <a:pPr>
              <a:defRPr/>
            </a:pPr>
            <a:fld id="{12C75384-E8C0-4A2E-92D0-189D62D9880E}" type="slidenum">
              <a:rPr lang="es-ES" altLang="es-MX"/>
              <a:pPr>
                <a:defRPr/>
              </a:pPr>
              <a:t>14</a:t>
            </a:fld>
            <a:endParaRPr lang="es-ES" altLang="es-MX"/>
          </a:p>
        </p:txBody>
      </p:sp>
      <p:sp>
        <p:nvSpPr>
          <p:cNvPr id="41991" name="Rectangle 3">
            <a:extLst>
              <a:ext uri="{FF2B5EF4-FFF2-40B4-BE49-F238E27FC236}">
                <a16:creationId xmlns:a16="http://schemas.microsoft.com/office/drawing/2014/main" id="{7F9AF2C4-6B53-4545-B6B4-8B743ED817E2}"/>
              </a:ext>
            </a:extLst>
          </p:cNvPr>
          <p:cNvSpPr>
            <a:spLocks noGrp="1" noChangeArrowheads="1"/>
          </p:cNvSpPr>
          <p:nvPr>
            <p:ph type="body" idx="4294967295"/>
          </p:nvPr>
        </p:nvSpPr>
        <p:spPr>
          <a:xfrm>
            <a:off x="1371600" y="2017713"/>
            <a:ext cx="7772400" cy="4114800"/>
          </a:xfrm>
        </p:spPr>
        <p:txBody>
          <a:bodyPr/>
          <a:lstStyle/>
          <a:p>
            <a:pPr eaLnBrk="1" hangingPunct="1">
              <a:buFont typeface="Wingdings" panose="05000000000000000000" pitchFamily="2" charset="2"/>
              <a:buNone/>
            </a:pPr>
            <a:endParaRPr lang="en-US" altLang="es-MX" sz="1800"/>
          </a:p>
          <a:p>
            <a:pPr eaLnBrk="1" hangingPunct="1"/>
            <a:endParaRPr lang="es-EC" altLang="es-MX" sz="18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3" name="Rectangle 2">
            <a:extLst>
              <a:ext uri="{FF2B5EF4-FFF2-40B4-BE49-F238E27FC236}">
                <a16:creationId xmlns:a16="http://schemas.microsoft.com/office/drawing/2014/main" id="{5F7AA112-9D2C-4A2E-95B6-339B6D7C3F8C}"/>
              </a:ext>
            </a:extLst>
          </p:cNvPr>
          <p:cNvSpPr>
            <a:spLocks noGrp="1" noChangeArrowheads="1"/>
          </p:cNvSpPr>
          <p:nvPr>
            <p:ph type="title"/>
          </p:nvPr>
        </p:nvSpPr>
        <p:spPr>
          <a:xfrm>
            <a:off x="457200" y="457200"/>
            <a:ext cx="8229600" cy="739775"/>
          </a:xfrm>
        </p:spPr>
        <p:txBody>
          <a:bodyPr/>
          <a:lstStyle/>
          <a:p>
            <a:pPr eaLnBrk="1" hangingPunct="1"/>
            <a:r>
              <a:rPr lang="es-EC" altLang="es-MX"/>
              <a:t>Efectos de la lluvia ácida</a:t>
            </a:r>
          </a:p>
        </p:txBody>
      </p:sp>
      <p:sp>
        <p:nvSpPr>
          <p:cNvPr id="43014" name="Rectangle 3">
            <a:extLst>
              <a:ext uri="{FF2B5EF4-FFF2-40B4-BE49-F238E27FC236}">
                <a16:creationId xmlns:a16="http://schemas.microsoft.com/office/drawing/2014/main" id="{677864F9-BED2-41D0-9E9F-5157B5F98A93}"/>
              </a:ext>
            </a:extLst>
          </p:cNvPr>
          <p:cNvSpPr>
            <a:spLocks noGrp="1" noChangeArrowheads="1"/>
          </p:cNvSpPr>
          <p:nvPr>
            <p:ph idx="1"/>
          </p:nvPr>
        </p:nvSpPr>
        <p:spPr>
          <a:xfrm>
            <a:off x="439134" y="1484784"/>
            <a:ext cx="8631238" cy="5184626"/>
          </a:xfrm>
        </p:spPr>
        <p:txBody>
          <a:bodyPr>
            <a:normAutofit/>
          </a:bodyPr>
          <a:lstStyle/>
          <a:p>
            <a:pPr eaLnBrk="1" hangingPunct="1">
              <a:spcBef>
                <a:spcPct val="50000"/>
              </a:spcBef>
              <a:buFont typeface="Wingdings" panose="05000000000000000000" pitchFamily="2" charset="2"/>
              <a:buChar char="Ø"/>
            </a:pPr>
            <a:r>
              <a:rPr lang="es-ES" altLang="es-MX" dirty="0"/>
              <a:t>Las estructuras metálicas se corroen. </a:t>
            </a:r>
          </a:p>
          <a:p>
            <a:pPr eaLnBrk="1" hangingPunct="1">
              <a:spcBef>
                <a:spcPct val="50000"/>
              </a:spcBef>
              <a:buFont typeface="Wingdings" panose="05000000000000000000" pitchFamily="2" charset="2"/>
              <a:buChar char="Ø"/>
            </a:pPr>
            <a:r>
              <a:rPr lang="es-ES" altLang="es-MX" dirty="0"/>
              <a:t>Las superficies de los edificios y las estatuas se resquebrajan</a:t>
            </a:r>
            <a:r>
              <a:rPr lang="en-US" altLang="es-MX" dirty="0"/>
              <a:t>.</a:t>
            </a:r>
          </a:p>
          <a:p>
            <a:pPr eaLnBrk="1" hangingPunct="1">
              <a:spcBef>
                <a:spcPct val="50000"/>
              </a:spcBef>
              <a:buFont typeface="Wingdings" panose="05000000000000000000" pitchFamily="2" charset="2"/>
              <a:buChar char="Ø"/>
            </a:pPr>
            <a:r>
              <a:rPr lang="es-ES" altLang="es-MX" dirty="0"/>
              <a:t>Los objetos de nylon se rompen</a:t>
            </a:r>
            <a:r>
              <a:rPr lang="en-US" altLang="es-MX" dirty="0"/>
              <a:t>.</a:t>
            </a:r>
          </a:p>
          <a:p>
            <a:pPr eaLnBrk="1" hangingPunct="1">
              <a:spcBef>
                <a:spcPct val="50000"/>
              </a:spcBef>
              <a:buFont typeface="Wingdings" panose="05000000000000000000" pitchFamily="2" charset="2"/>
              <a:buChar char="Ø"/>
            </a:pPr>
            <a:r>
              <a:rPr lang="es-ES" altLang="es-MX" dirty="0"/>
              <a:t>El suelo se desmineraliza y se degradan las aguas subterráneas</a:t>
            </a:r>
            <a:r>
              <a:rPr lang="en-US" altLang="es-MX" dirty="0"/>
              <a:t>.</a:t>
            </a:r>
          </a:p>
          <a:p>
            <a:pPr eaLnBrk="1" hangingPunct="1">
              <a:spcBef>
                <a:spcPct val="50000"/>
              </a:spcBef>
              <a:buFont typeface="Wingdings" panose="05000000000000000000" pitchFamily="2" charset="2"/>
              <a:buChar char="Ø"/>
            </a:pPr>
            <a:r>
              <a:rPr lang="es-ES" altLang="es-MX" dirty="0"/>
              <a:t>Afecta la fotosíntesis, haciéndola más lenta y los vegetales pueden morir. </a:t>
            </a:r>
            <a:r>
              <a:rPr lang="en-US" altLang="es-MX" dirty="0"/>
              <a:t> </a:t>
            </a:r>
          </a:p>
          <a:p>
            <a:pPr eaLnBrk="1" hangingPunct="1">
              <a:spcBef>
                <a:spcPct val="50000"/>
              </a:spcBef>
              <a:buFont typeface="Wingdings" panose="05000000000000000000" pitchFamily="2" charset="2"/>
              <a:buChar char="Ø"/>
            </a:pPr>
            <a:r>
              <a:rPr lang="es-ES" altLang="es-MX" dirty="0"/>
              <a:t>Los lagos y ríos “ácidos” son incapaces de sostener su población de peces.</a:t>
            </a:r>
          </a:p>
          <a:p>
            <a:pPr eaLnBrk="1" hangingPunct="1">
              <a:spcBef>
                <a:spcPct val="50000"/>
              </a:spcBef>
              <a:buFont typeface="Wingdings" panose="05000000000000000000" pitchFamily="2" charset="2"/>
              <a:buChar char="Ø"/>
            </a:pPr>
            <a:r>
              <a:rPr lang="es-ES" altLang="es-MX" dirty="0"/>
              <a:t>Los suelos pobres en caliza y recubiertos de finas capas de tierra son muy afectados por los efectos de la lluvia ácida.</a:t>
            </a:r>
          </a:p>
          <a:p>
            <a:pPr eaLnBrk="1" hangingPunct="1">
              <a:spcBef>
                <a:spcPct val="50000"/>
              </a:spcBef>
              <a:buFont typeface="Wingdings" panose="05000000000000000000" pitchFamily="2" charset="2"/>
              <a:buChar char="Ø"/>
            </a:pPr>
            <a:r>
              <a:rPr lang="es-ES" altLang="es-MX" dirty="0"/>
              <a:t>El dióxido de azufre irrita la mucosa respiratoria</a:t>
            </a:r>
            <a:r>
              <a:rPr lang="en-US" altLang="es-MX" dirty="0"/>
              <a:t>.</a:t>
            </a:r>
          </a:p>
          <a:p>
            <a:pPr eaLnBrk="1" hangingPunct="1">
              <a:spcBef>
                <a:spcPct val="50000"/>
              </a:spcBef>
              <a:buFont typeface="Wingdings" panose="05000000000000000000" pitchFamily="2" charset="2"/>
              <a:buChar char="Ø"/>
            </a:pPr>
            <a:r>
              <a:rPr lang="es-ES" altLang="es-MX" dirty="0"/>
              <a:t>Los óxidos de nitrógeno reducen la eficacia de las defensas pulmonares propiciando las infecciones respiratorias en el ser humano.</a:t>
            </a:r>
            <a:r>
              <a:rPr lang="en-US" altLang="es-MX" dirty="0"/>
              <a:t> </a:t>
            </a:r>
          </a:p>
          <a:p>
            <a:pPr eaLnBrk="1" hangingPunct="1">
              <a:lnSpc>
                <a:spcPct val="90000"/>
              </a:lnSpc>
            </a:pPr>
            <a:endParaRPr lang="es-EC" altLang="es-MX" dirty="0"/>
          </a:p>
        </p:txBody>
      </p:sp>
      <p:sp>
        <p:nvSpPr>
          <p:cNvPr id="6" name="Marcador de fecha 5">
            <a:extLst>
              <a:ext uri="{FF2B5EF4-FFF2-40B4-BE49-F238E27FC236}">
                <a16:creationId xmlns:a16="http://schemas.microsoft.com/office/drawing/2014/main" id="{B3ED35F4-9D76-41F3-9DBD-E92EE413DBA0}"/>
              </a:ext>
            </a:extLst>
          </p:cNvPr>
          <p:cNvSpPr>
            <a:spLocks noGrp="1"/>
          </p:cNvSpPr>
          <p:nvPr>
            <p:ph type="dt" sz="half" idx="10"/>
          </p:nvPr>
        </p:nvSpPr>
        <p:spPr/>
        <p:txBody>
          <a:bodyPr/>
          <a:lstStyle/>
          <a:p>
            <a:pPr>
              <a:defRPr/>
            </a:pPr>
            <a:r>
              <a:rPr lang="es-ES" altLang="es-MX" dirty="0"/>
              <a:t> </a:t>
            </a:r>
          </a:p>
        </p:txBody>
      </p:sp>
      <p:sp>
        <p:nvSpPr>
          <p:cNvPr id="5" name="Marcador de número de diapositiva 4">
            <a:extLst>
              <a:ext uri="{FF2B5EF4-FFF2-40B4-BE49-F238E27FC236}">
                <a16:creationId xmlns:a16="http://schemas.microsoft.com/office/drawing/2014/main" id="{7CBC7D8E-6063-49CE-9F6B-4FB68DD9FE98}"/>
              </a:ext>
            </a:extLst>
          </p:cNvPr>
          <p:cNvSpPr>
            <a:spLocks noGrp="1"/>
          </p:cNvSpPr>
          <p:nvPr>
            <p:ph type="sldNum" sz="quarter" idx="12"/>
          </p:nvPr>
        </p:nvSpPr>
        <p:spPr/>
        <p:txBody>
          <a:bodyPr/>
          <a:lstStyle/>
          <a:p>
            <a:pPr>
              <a:defRPr/>
            </a:pPr>
            <a:fld id="{9ED089B0-AD05-4FFB-83F2-4745F6831BA8}" type="slidenum">
              <a:rPr lang="es-ES" altLang="es-MX"/>
              <a:pPr>
                <a:defRPr/>
              </a:pPr>
              <a:t>15</a:t>
            </a:fld>
            <a:endParaRPr lang="es-ES" altLang="es-MX"/>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9" name="Rectangle 2">
            <a:extLst>
              <a:ext uri="{FF2B5EF4-FFF2-40B4-BE49-F238E27FC236}">
                <a16:creationId xmlns:a16="http://schemas.microsoft.com/office/drawing/2014/main" id="{DAA08598-8B34-4751-8FC9-A61B3E4602F4}"/>
              </a:ext>
            </a:extLst>
          </p:cNvPr>
          <p:cNvSpPr>
            <a:spLocks noGrp="1" noChangeArrowheads="1"/>
          </p:cNvSpPr>
          <p:nvPr>
            <p:ph type="title"/>
          </p:nvPr>
        </p:nvSpPr>
        <p:spPr>
          <a:xfrm>
            <a:off x="539552" y="110754"/>
            <a:ext cx="8229600" cy="1371600"/>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normAutofit/>
          </a:bodyPr>
          <a:lstStyle/>
          <a:p>
            <a:pPr eaLnBrk="1" hangingPunct="1"/>
            <a:r>
              <a:rPr lang="es-ES" altLang="es-MX" sz="2400" dirty="0"/>
              <a:t>Contaminación del Aire Definición</a:t>
            </a:r>
          </a:p>
        </p:txBody>
      </p:sp>
      <p:sp>
        <p:nvSpPr>
          <p:cNvPr id="47110" name="Rectangle 4">
            <a:extLst>
              <a:ext uri="{FF2B5EF4-FFF2-40B4-BE49-F238E27FC236}">
                <a16:creationId xmlns:a16="http://schemas.microsoft.com/office/drawing/2014/main" id="{222840B2-CB04-42AF-A16D-346EA015610B}"/>
              </a:ext>
            </a:extLst>
          </p:cNvPr>
          <p:cNvSpPr>
            <a:spLocks noGrp="1" noChangeArrowheads="1"/>
          </p:cNvSpPr>
          <p:nvPr>
            <p:ph type="body" sz="half" idx="1"/>
          </p:nvPr>
        </p:nvSpPr>
        <p:spPr>
          <a:xfrm>
            <a:off x="323528" y="2636912"/>
            <a:ext cx="3816350" cy="3581008"/>
          </a:xfrm>
        </p:spPr>
        <p:txBody>
          <a:bodyPr>
            <a:normAutofit lnSpcReduction="10000"/>
          </a:bodyPr>
          <a:lstStyle/>
          <a:p>
            <a:pPr eaLnBrk="1" hangingPunct="1">
              <a:spcBef>
                <a:spcPct val="35000"/>
              </a:spcBef>
              <a:buFont typeface="Wingdings" panose="05000000000000000000" pitchFamily="2" charset="2"/>
              <a:buChar char="Ø"/>
            </a:pPr>
            <a:r>
              <a:rPr lang="es-ES" altLang="es-MX" sz="2400" dirty="0"/>
              <a:t>Condición atmosférica en la cual existen substancias con una concentración suficientemente alta para producir un efecto negativo medible en el ser humano, animales, vegetación y/o bienes materiales</a:t>
            </a:r>
            <a:r>
              <a:rPr lang="es-ES" altLang="es-MX" sz="2000" dirty="0"/>
              <a:t>.</a:t>
            </a:r>
            <a:br>
              <a:rPr lang="es-ES" altLang="es-MX" sz="2000" dirty="0"/>
            </a:br>
            <a:endParaRPr lang="es-ES" altLang="es-MX" sz="2000" dirty="0"/>
          </a:p>
        </p:txBody>
      </p:sp>
      <p:sp>
        <p:nvSpPr>
          <p:cNvPr id="6" name="Marcador de número de diapositiva 5">
            <a:extLst>
              <a:ext uri="{FF2B5EF4-FFF2-40B4-BE49-F238E27FC236}">
                <a16:creationId xmlns:a16="http://schemas.microsoft.com/office/drawing/2014/main" id="{B83A2565-310A-4D22-B8AE-389967C93DD6}"/>
              </a:ext>
            </a:extLst>
          </p:cNvPr>
          <p:cNvSpPr>
            <a:spLocks noGrp="1"/>
          </p:cNvSpPr>
          <p:nvPr>
            <p:ph type="sldNum" sz="quarter" idx="11"/>
          </p:nvPr>
        </p:nvSpPr>
        <p:spPr/>
        <p:txBody>
          <a:bodyPr/>
          <a:lstStyle/>
          <a:p>
            <a:pPr>
              <a:defRPr/>
            </a:pPr>
            <a:fld id="{FC7740E4-68AA-42A4-AE12-CA823BFA4D36}" type="slidenum">
              <a:rPr lang="es-ES" altLang="es-MX"/>
              <a:pPr>
                <a:defRPr/>
              </a:pPr>
              <a:t>16</a:t>
            </a:fld>
            <a:endParaRPr lang="es-ES" altLang="es-MX"/>
          </a:p>
        </p:txBody>
      </p:sp>
      <p:sp>
        <p:nvSpPr>
          <p:cNvPr id="7" name="Marcador de fecha 6">
            <a:extLst>
              <a:ext uri="{FF2B5EF4-FFF2-40B4-BE49-F238E27FC236}">
                <a16:creationId xmlns:a16="http://schemas.microsoft.com/office/drawing/2014/main" id="{EACED0F4-69B5-41B4-BCBD-773EA6DF2E5B}"/>
              </a:ext>
            </a:extLst>
          </p:cNvPr>
          <p:cNvSpPr>
            <a:spLocks noGrp="1"/>
          </p:cNvSpPr>
          <p:nvPr>
            <p:ph type="dt" sz="half" idx="12"/>
          </p:nvPr>
        </p:nvSpPr>
        <p:spPr/>
        <p:txBody>
          <a:bodyPr/>
          <a:lstStyle/>
          <a:p>
            <a:pPr>
              <a:defRPr/>
            </a:pPr>
            <a:r>
              <a:rPr lang="es-ES" altLang="es-MX" dirty="0"/>
              <a:t> </a:t>
            </a:r>
          </a:p>
        </p:txBody>
      </p:sp>
      <p:pic>
        <p:nvPicPr>
          <p:cNvPr id="3" name="Imagen 2">
            <a:extLst>
              <a:ext uri="{FF2B5EF4-FFF2-40B4-BE49-F238E27FC236}">
                <a16:creationId xmlns:a16="http://schemas.microsoft.com/office/drawing/2014/main" id="{C4603AE5-1BD4-4633-A9AA-51D0F78DA414}"/>
              </a:ext>
            </a:extLst>
          </p:cNvPr>
          <p:cNvPicPr>
            <a:picLocks noChangeAspect="1"/>
          </p:cNvPicPr>
          <p:nvPr/>
        </p:nvPicPr>
        <p:blipFill>
          <a:blip r:embed="rId2"/>
          <a:stretch>
            <a:fillRect/>
          </a:stretch>
        </p:blipFill>
        <p:spPr>
          <a:xfrm>
            <a:off x="4654352" y="1828800"/>
            <a:ext cx="4032448" cy="2016224"/>
          </a:xfrm>
          <a:prstGeom prst="rect">
            <a:avLst/>
          </a:prstGeom>
        </p:spPr>
      </p:pic>
      <p:pic>
        <p:nvPicPr>
          <p:cNvPr id="4" name="Imagen 3">
            <a:extLst>
              <a:ext uri="{FF2B5EF4-FFF2-40B4-BE49-F238E27FC236}">
                <a16:creationId xmlns:a16="http://schemas.microsoft.com/office/drawing/2014/main" id="{42CDD236-DE1C-4709-BF31-C9E7E600C67A}"/>
              </a:ext>
            </a:extLst>
          </p:cNvPr>
          <p:cNvPicPr>
            <a:picLocks noChangeAspect="1"/>
          </p:cNvPicPr>
          <p:nvPr/>
        </p:nvPicPr>
        <p:blipFill>
          <a:blip r:embed="rId3"/>
          <a:stretch>
            <a:fillRect/>
          </a:stretch>
        </p:blipFill>
        <p:spPr>
          <a:xfrm>
            <a:off x="4654352" y="4280743"/>
            <a:ext cx="4032447" cy="2258170"/>
          </a:xfrm>
          <a:prstGeom prst="rect">
            <a:avLst/>
          </a:prstGeom>
        </p:spPr>
      </p:pic>
    </p:spTree>
  </p:cSld>
  <p:clrMapOvr>
    <a:masterClrMapping/>
  </p:clrMapOvr>
  <p:transition advTm="6000"/>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AE455CC-A7CB-4544-8344-2BFFE67D9F16}"/>
              </a:ext>
            </a:extLst>
          </p:cNvPr>
          <p:cNvSpPr>
            <a:spLocks noGrp="1"/>
          </p:cNvSpPr>
          <p:nvPr>
            <p:ph type="title"/>
          </p:nvPr>
        </p:nvSpPr>
        <p:spPr/>
        <p:txBody>
          <a:bodyPr/>
          <a:lstStyle/>
          <a:p>
            <a:endParaRPr lang="es-MX"/>
          </a:p>
        </p:txBody>
      </p:sp>
      <p:sp>
        <p:nvSpPr>
          <p:cNvPr id="3" name="Marcador de fecha 2">
            <a:extLst>
              <a:ext uri="{FF2B5EF4-FFF2-40B4-BE49-F238E27FC236}">
                <a16:creationId xmlns:a16="http://schemas.microsoft.com/office/drawing/2014/main" id="{2B48D9A6-CB64-41AE-A640-0144BC365496}"/>
              </a:ext>
            </a:extLst>
          </p:cNvPr>
          <p:cNvSpPr>
            <a:spLocks noGrp="1"/>
          </p:cNvSpPr>
          <p:nvPr>
            <p:ph type="dt" sz="half" idx="10"/>
          </p:nvPr>
        </p:nvSpPr>
        <p:spPr/>
        <p:txBody>
          <a:bodyPr/>
          <a:lstStyle/>
          <a:p>
            <a:pPr>
              <a:defRPr/>
            </a:pPr>
            <a:r>
              <a:rPr lang="es-ES" altLang="es-MX"/>
              <a:t> </a:t>
            </a:r>
            <a:endParaRPr lang="es-ES" altLang="es-MX" dirty="0"/>
          </a:p>
        </p:txBody>
      </p:sp>
      <p:sp>
        <p:nvSpPr>
          <p:cNvPr id="4" name="Marcador de pie de página 3">
            <a:extLst>
              <a:ext uri="{FF2B5EF4-FFF2-40B4-BE49-F238E27FC236}">
                <a16:creationId xmlns:a16="http://schemas.microsoft.com/office/drawing/2014/main" id="{F8889C4A-368D-42DA-9A0E-E136CDD874DA}"/>
              </a:ext>
            </a:extLst>
          </p:cNvPr>
          <p:cNvSpPr>
            <a:spLocks noGrp="1"/>
          </p:cNvSpPr>
          <p:nvPr>
            <p:ph type="ftr" sz="quarter" idx="11"/>
          </p:nvPr>
        </p:nvSpPr>
        <p:spPr/>
        <p:txBody>
          <a:bodyPr/>
          <a:lstStyle/>
          <a:p>
            <a:pPr>
              <a:defRPr/>
            </a:pPr>
            <a:r>
              <a:rPr lang="es-ES" altLang="es-MX"/>
              <a:t>Contaminación Ambiental. FIMCM-ESPOL</a:t>
            </a:r>
          </a:p>
        </p:txBody>
      </p:sp>
      <p:sp>
        <p:nvSpPr>
          <p:cNvPr id="5" name="Marcador de número de diapositiva 4">
            <a:extLst>
              <a:ext uri="{FF2B5EF4-FFF2-40B4-BE49-F238E27FC236}">
                <a16:creationId xmlns:a16="http://schemas.microsoft.com/office/drawing/2014/main" id="{5617943C-D02D-455D-BEB4-2AE563253004}"/>
              </a:ext>
            </a:extLst>
          </p:cNvPr>
          <p:cNvSpPr>
            <a:spLocks noGrp="1"/>
          </p:cNvSpPr>
          <p:nvPr>
            <p:ph type="sldNum" sz="quarter" idx="12"/>
          </p:nvPr>
        </p:nvSpPr>
        <p:spPr/>
        <p:txBody>
          <a:bodyPr/>
          <a:lstStyle/>
          <a:p>
            <a:pPr>
              <a:defRPr/>
            </a:pPr>
            <a:fld id="{8A0A5531-F424-4D5E-8853-89E5FCEC241E}" type="slidenum">
              <a:rPr lang="es-ES" altLang="es-MX" smtClean="0"/>
              <a:pPr>
                <a:defRPr/>
              </a:pPr>
              <a:t>17</a:t>
            </a:fld>
            <a:endParaRPr lang="es-ES" altLang="es-MX"/>
          </a:p>
        </p:txBody>
      </p:sp>
      <p:pic>
        <p:nvPicPr>
          <p:cNvPr id="6" name="Imagen 5">
            <a:extLst>
              <a:ext uri="{FF2B5EF4-FFF2-40B4-BE49-F238E27FC236}">
                <a16:creationId xmlns:a16="http://schemas.microsoft.com/office/drawing/2014/main" id="{8A398E0E-7780-4EED-821A-92AFB5AEB198}"/>
              </a:ext>
            </a:extLst>
          </p:cNvPr>
          <p:cNvPicPr>
            <a:picLocks noChangeAspect="1"/>
          </p:cNvPicPr>
          <p:nvPr/>
        </p:nvPicPr>
        <p:blipFill>
          <a:blip r:embed="rId2"/>
          <a:stretch>
            <a:fillRect/>
          </a:stretch>
        </p:blipFill>
        <p:spPr>
          <a:xfrm>
            <a:off x="35496" y="44624"/>
            <a:ext cx="8981294" cy="6706447"/>
          </a:xfrm>
          <a:prstGeom prst="rect">
            <a:avLst/>
          </a:prstGeom>
        </p:spPr>
      </p:pic>
    </p:spTree>
    <p:extLst>
      <p:ext uri="{BB962C8B-B14F-4D97-AF65-F5344CB8AC3E}">
        <p14:creationId xmlns:p14="http://schemas.microsoft.com/office/powerpoint/2010/main" val="27669283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3" name="Rectangle 2">
            <a:extLst>
              <a:ext uri="{FF2B5EF4-FFF2-40B4-BE49-F238E27FC236}">
                <a16:creationId xmlns:a16="http://schemas.microsoft.com/office/drawing/2014/main" id="{9044D5B1-3EBB-45F6-B39F-F9A131C09A66}"/>
              </a:ext>
            </a:extLst>
          </p:cNvPr>
          <p:cNvSpPr>
            <a:spLocks noGrp="1" noChangeArrowheads="1"/>
          </p:cNvSpPr>
          <p:nvPr>
            <p:ph type="title"/>
          </p:nvPr>
        </p:nvSpPr>
        <p:spPr>
          <a:xfrm>
            <a:off x="457200" y="136524"/>
            <a:ext cx="8229600" cy="936625"/>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normAutofit/>
          </a:bodyPr>
          <a:lstStyle/>
          <a:p>
            <a:pPr eaLnBrk="1" hangingPunct="1"/>
            <a:r>
              <a:rPr lang="es-ES" altLang="es-MX" dirty="0"/>
              <a:t>Casos Históricos Graves </a:t>
            </a:r>
            <a:br>
              <a:rPr lang="es-ES" altLang="es-MX" dirty="0"/>
            </a:br>
            <a:r>
              <a:rPr lang="es-ES" altLang="es-MX" dirty="0"/>
              <a:t>		de Contaminación del Aire</a:t>
            </a:r>
            <a:r>
              <a:rPr lang="es-ES" altLang="es-MX" sz="2400" dirty="0"/>
              <a:t> </a:t>
            </a:r>
            <a:r>
              <a:rPr lang="es-ES" altLang="es-MX" sz="1800" dirty="0"/>
              <a:t>(1)</a:t>
            </a:r>
            <a:r>
              <a:rPr lang="es-ES" altLang="es-MX" sz="2400" dirty="0"/>
              <a:t> </a:t>
            </a:r>
            <a:endParaRPr lang="es-ES" altLang="es-MX" sz="1800" dirty="0"/>
          </a:p>
        </p:txBody>
      </p:sp>
      <p:sp>
        <p:nvSpPr>
          <p:cNvPr id="48134" name="Rectangle 3">
            <a:extLst>
              <a:ext uri="{FF2B5EF4-FFF2-40B4-BE49-F238E27FC236}">
                <a16:creationId xmlns:a16="http://schemas.microsoft.com/office/drawing/2014/main" id="{51010827-F242-4F64-84F1-B1092AA2E0D4}"/>
              </a:ext>
            </a:extLst>
          </p:cNvPr>
          <p:cNvSpPr>
            <a:spLocks noGrp="1" noChangeArrowheads="1"/>
          </p:cNvSpPr>
          <p:nvPr>
            <p:ph idx="1"/>
          </p:nvPr>
        </p:nvSpPr>
        <p:spPr>
          <a:xfrm>
            <a:off x="179388" y="1341438"/>
            <a:ext cx="8785225" cy="5183187"/>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normAutofit/>
          </a:bodyPr>
          <a:lstStyle/>
          <a:p>
            <a:pPr eaLnBrk="1" hangingPunct="1">
              <a:spcBef>
                <a:spcPct val="30000"/>
              </a:spcBef>
              <a:buClr>
                <a:srgbClr val="FF3300"/>
              </a:buClr>
              <a:buFont typeface="Wingdings" panose="05000000000000000000" pitchFamily="2" charset="2"/>
              <a:buChar char="q"/>
            </a:pPr>
            <a:r>
              <a:rPr lang="es-EC" altLang="es-MX" dirty="0"/>
              <a:t>A las postrimerías del siglo XIX en plena revolución industrial, la contaminación atmosférica aumentó considerablemente como consecuencia del cambio drástico de la forma de vida del habitante de las ciudades. </a:t>
            </a:r>
          </a:p>
          <a:p>
            <a:pPr eaLnBrk="1" hangingPunct="1">
              <a:spcBef>
                <a:spcPct val="35000"/>
              </a:spcBef>
              <a:buClr>
                <a:srgbClr val="FF3300"/>
              </a:buClr>
              <a:buFont typeface="Wingdings" panose="05000000000000000000" pitchFamily="2" charset="2"/>
              <a:buChar char="q"/>
            </a:pPr>
            <a:r>
              <a:rPr lang="es-EC" altLang="es-MX" dirty="0"/>
              <a:t>La minería, las actividades metalúrgicas, los sistemas de calefacción, los ferrocarriles, barcos a vapor y otros avances de la época provocaban emisiones crecientes de contaminantes del aire.</a:t>
            </a:r>
          </a:p>
          <a:p>
            <a:pPr eaLnBrk="1" hangingPunct="1">
              <a:spcBef>
                <a:spcPct val="35000"/>
              </a:spcBef>
              <a:buClr>
                <a:srgbClr val="FF3300"/>
              </a:buClr>
              <a:buFont typeface="Wingdings" panose="05000000000000000000" pitchFamily="2" charset="2"/>
              <a:buChar char="q"/>
            </a:pPr>
            <a:r>
              <a:rPr lang="es-EC" altLang="es-MX" dirty="0"/>
              <a:t>En el siglo XX la situación continuó agravándose, de manera que a través de la historia se pueden observar casos de contaminación del aire que han marcado el inicio de acciones de los gobiernos para el control de los gases contaminantes.</a:t>
            </a:r>
            <a:endParaRPr lang="es-EC" altLang="es-MX" b="1" dirty="0"/>
          </a:p>
          <a:p>
            <a:pPr eaLnBrk="1" hangingPunct="1">
              <a:spcBef>
                <a:spcPct val="35000"/>
              </a:spcBef>
              <a:buFont typeface="Wingdings" panose="05000000000000000000" pitchFamily="2" charset="2"/>
              <a:buChar char="q"/>
            </a:pPr>
            <a:r>
              <a:rPr lang="es-EC" altLang="es-MX" b="1" dirty="0"/>
              <a:t>Los casos mas resaltantes son:</a:t>
            </a:r>
            <a:r>
              <a:rPr lang="es-EC" altLang="es-MX" dirty="0"/>
              <a:t> </a:t>
            </a:r>
            <a:br>
              <a:rPr lang="es-EC" altLang="es-MX" dirty="0"/>
            </a:br>
            <a:r>
              <a:rPr lang="es-EC" altLang="es-MX" dirty="0"/>
              <a:t>*Caso del Valle del Río Mosela, Bélgica – 1930, 60 muertos</a:t>
            </a:r>
            <a:br>
              <a:rPr lang="es-EC" altLang="es-MX" dirty="0"/>
            </a:br>
            <a:r>
              <a:rPr lang="es-EC" altLang="es-MX" dirty="0"/>
              <a:t>*Caso de </a:t>
            </a:r>
            <a:r>
              <a:rPr lang="es-EC" altLang="es-MX" dirty="0" err="1"/>
              <a:t>Donora</a:t>
            </a:r>
            <a:r>
              <a:rPr lang="es-EC" altLang="es-MX" dirty="0"/>
              <a:t> – EE.UU.. – 1948,  20 muertos</a:t>
            </a:r>
            <a:br>
              <a:rPr lang="es-EC" altLang="es-MX" dirty="0"/>
            </a:br>
            <a:r>
              <a:rPr lang="es-EC" altLang="es-MX" dirty="0"/>
              <a:t>*Caso de Londres – 1952, 4,000 </a:t>
            </a:r>
            <a:r>
              <a:rPr lang="es-EC" altLang="es-MX" dirty="0" err="1"/>
              <a:t>muetos</a:t>
            </a:r>
            <a:br>
              <a:rPr lang="es-EC" altLang="es-MX" dirty="0"/>
            </a:br>
            <a:endParaRPr lang="es-EC" altLang="es-MX" dirty="0"/>
          </a:p>
          <a:p>
            <a:pPr eaLnBrk="1" hangingPunct="1">
              <a:spcBef>
                <a:spcPct val="50000"/>
              </a:spcBef>
            </a:pPr>
            <a:endParaRPr lang="es-EC" altLang="es-MX" sz="1600" dirty="0"/>
          </a:p>
        </p:txBody>
      </p:sp>
      <p:sp>
        <p:nvSpPr>
          <p:cNvPr id="6" name="Marcador de fecha 5">
            <a:extLst>
              <a:ext uri="{FF2B5EF4-FFF2-40B4-BE49-F238E27FC236}">
                <a16:creationId xmlns:a16="http://schemas.microsoft.com/office/drawing/2014/main" id="{6BBC2337-5CB3-47BD-9A97-1A8100BA8BA6}"/>
              </a:ext>
            </a:extLst>
          </p:cNvPr>
          <p:cNvSpPr>
            <a:spLocks noGrp="1"/>
          </p:cNvSpPr>
          <p:nvPr>
            <p:ph type="dt" sz="half" idx="10"/>
          </p:nvPr>
        </p:nvSpPr>
        <p:spPr/>
        <p:txBody>
          <a:bodyPr/>
          <a:lstStyle/>
          <a:p>
            <a:pPr>
              <a:defRPr/>
            </a:pPr>
            <a:r>
              <a:rPr lang="es-ES" altLang="es-MX" dirty="0"/>
              <a:t> </a:t>
            </a:r>
          </a:p>
        </p:txBody>
      </p:sp>
      <p:sp>
        <p:nvSpPr>
          <p:cNvPr id="5" name="Marcador de número de diapositiva 4">
            <a:extLst>
              <a:ext uri="{FF2B5EF4-FFF2-40B4-BE49-F238E27FC236}">
                <a16:creationId xmlns:a16="http://schemas.microsoft.com/office/drawing/2014/main" id="{316BD240-5398-44BF-BB06-CC2389F2512C}"/>
              </a:ext>
            </a:extLst>
          </p:cNvPr>
          <p:cNvSpPr>
            <a:spLocks noGrp="1"/>
          </p:cNvSpPr>
          <p:nvPr>
            <p:ph type="sldNum" sz="quarter" idx="12"/>
          </p:nvPr>
        </p:nvSpPr>
        <p:spPr/>
        <p:txBody>
          <a:bodyPr/>
          <a:lstStyle/>
          <a:p>
            <a:pPr>
              <a:defRPr/>
            </a:pPr>
            <a:fld id="{0AB9CB1F-FBF4-4392-8408-FD6F5B3F0FFC}" type="slidenum">
              <a:rPr lang="es-ES" altLang="es-MX"/>
              <a:pPr>
                <a:defRPr/>
              </a:pPr>
              <a:t>18</a:t>
            </a:fld>
            <a:endParaRPr lang="es-ES" altLang="es-MX"/>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5" name="Rectangle 2">
            <a:extLst>
              <a:ext uri="{FF2B5EF4-FFF2-40B4-BE49-F238E27FC236}">
                <a16:creationId xmlns:a16="http://schemas.microsoft.com/office/drawing/2014/main" id="{8DCF3E5E-EE14-4DC6-956A-5DB3103EB2ED}"/>
              </a:ext>
            </a:extLst>
          </p:cNvPr>
          <p:cNvSpPr>
            <a:spLocks noGrp="1" noChangeArrowheads="1"/>
          </p:cNvSpPr>
          <p:nvPr>
            <p:ph type="title"/>
          </p:nvPr>
        </p:nvSpPr>
        <p:spPr>
          <a:xfrm>
            <a:off x="1547664" y="295216"/>
            <a:ext cx="5937755" cy="1188720"/>
          </a:xfrm>
        </p:spPr>
        <p:txBody>
          <a:bodyPr>
            <a:normAutofit fontScale="90000"/>
          </a:bodyPr>
          <a:lstStyle/>
          <a:p>
            <a:pPr eaLnBrk="1" hangingPunct="1"/>
            <a:r>
              <a:rPr lang="es-ES" altLang="es-MX"/>
              <a:t>Otros Casos Históricos Graves </a:t>
            </a:r>
            <a:br>
              <a:rPr lang="es-ES" altLang="es-MX"/>
            </a:br>
            <a:r>
              <a:rPr lang="es-ES" altLang="es-MX"/>
              <a:t>	de Contaminación del Aire: México</a:t>
            </a:r>
            <a:endParaRPr lang="es-EC" altLang="es-MX" b="0"/>
          </a:p>
        </p:txBody>
      </p:sp>
      <p:sp>
        <p:nvSpPr>
          <p:cNvPr id="51206" name="Rectangle 3">
            <a:extLst>
              <a:ext uri="{FF2B5EF4-FFF2-40B4-BE49-F238E27FC236}">
                <a16:creationId xmlns:a16="http://schemas.microsoft.com/office/drawing/2014/main" id="{2A8C13C0-9883-4CA3-B0D2-799F7ED02A68}"/>
              </a:ext>
            </a:extLst>
          </p:cNvPr>
          <p:cNvSpPr>
            <a:spLocks noGrp="1" noChangeArrowheads="1"/>
          </p:cNvSpPr>
          <p:nvPr>
            <p:ph idx="1"/>
          </p:nvPr>
        </p:nvSpPr>
        <p:spPr>
          <a:xfrm>
            <a:off x="395288" y="1773238"/>
            <a:ext cx="8559800" cy="4679950"/>
          </a:xfrm>
        </p:spPr>
        <p:txBody>
          <a:bodyPr/>
          <a:lstStyle/>
          <a:p>
            <a:pPr eaLnBrk="1" hangingPunct="1">
              <a:spcBef>
                <a:spcPct val="50000"/>
              </a:spcBef>
              <a:buClr>
                <a:schemeClr val="tx1"/>
              </a:buClr>
              <a:buFont typeface="Wingdings" panose="05000000000000000000" pitchFamily="2" charset="2"/>
              <a:buChar char="Ø"/>
            </a:pPr>
            <a:r>
              <a:rPr lang="es-EC" altLang="es-MX" sz="2400"/>
              <a:t>Uno de los primeros accidentes de contaminación del aire con causa definida (industrial) y documentados sucedió en 1950 en Poza Rica, México. </a:t>
            </a:r>
          </a:p>
          <a:p>
            <a:pPr eaLnBrk="1" hangingPunct="1">
              <a:spcBef>
                <a:spcPct val="50000"/>
              </a:spcBef>
              <a:buClr>
                <a:schemeClr val="tx1"/>
              </a:buClr>
              <a:buFont typeface="Wingdings" panose="05000000000000000000" pitchFamily="2" charset="2"/>
              <a:buChar char="Ø"/>
            </a:pPr>
            <a:r>
              <a:rPr lang="es-EC" altLang="es-MX" sz="2400"/>
              <a:t>El problema comenzó cuando una refinería de gas natural descargó inadvertidamente sulfuro de hidrógeno en el aire. </a:t>
            </a:r>
          </a:p>
          <a:p>
            <a:pPr eaLnBrk="1" hangingPunct="1">
              <a:spcBef>
                <a:spcPct val="50000"/>
              </a:spcBef>
              <a:buClr>
                <a:schemeClr val="tx1"/>
              </a:buClr>
              <a:buFont typeface="Wingdings" panose="05000000000000000000" pitchFamily="2" charset="2"/>
              <a:buChar char="Ø"/>
            </a:pPr>
            <a:r>
              <a:rPr lang="es-EC" altLang="es-MX" sz="2400"/>
              <a:t>Una inversión térmica simultánea agravó el problema.</a:t>
            </a:r>
          </a:p>
          <a:p>
            <a:pPr eaLnBrk="1" hangingPunct="1">
              <a:spcBef>
                <a:spcPct val="50000"/>
              </a:spcBef>
              <a:buClr>
                <a:schemeClr val="tx1"/>
              </a:buClr>
              <a:buFont typeface="Wingdings" panose="05000000000000000000" pitchFamily="2" charset="2"/>
              <a:buChar char="Ø"/>
            </a:pPr>
            <a:r>
              <a:rPr lang="es-EC" altLang="es-MX" sz="2400"/>
              <a:t>Resultados: 22 muertes y más de 300 casos de enfermedades relacionadas, sobre todo irritación de las vías respiratorias y trastornos del sistema nervioso.</a:t>
            </a:r>
          </a:p>
          <a:p>
            <a:pPr eaLnBrk="1" hangingPunct="1">
              <a:lnSpc>
                <a:spcPct val="80000"/>
              </a:lnSpc>
              <a:buClr>
                <a:schemeClr val="tx1"/>
              </a:buClr>
              <a:buFont typeface="Wingdings" panose="05000000000000000000" pitchFamily="2" charset="2"/>
              <a:buChar char="Ø"/>
            </a:pPr>
            <a:endParaRPr lang="es-EC" altLang="es-MX" sz="2400"/>
          </a:p>
        </p:txBody>
      </p:sp>
      <p:sp>
        <p:nvSpPr>
          <p:cNvPr id="6" name="Marcador de fecha 5">
            <a:extLst>
              <a:ext uri="{FF2B5EF4-FFF2-40B4-BE49-F238E27FC236}">
                <a16:creationId xmlns:a16="http://schemas.microsoft.com/office/drawing/2014/main" id="{89240825-F8DD-4D8B-9665-2C7DCEB3CDF7}"/>
              </a:ext>
            </a:extLst>
          </p:cNvPr>
          <p:cNvSpPr>
            <a:spLocks noGrp="1"/>
          </p:cNvSpPr>
          <p:nvPr>
            <p:ph type="dt" sz="half" idx="10"/>
          </p:nvPr>
        </p:nvSpPr>
        <p:spPr/>
        <p:txBody>
          <a:bodyPr/>
          <a:lstStyle/>
          <a:p>
            <a:pPr>
              <a:defRPr/>
            </a:pPr>
            <a:r>
              <a:rPr lang="es-ES" altLang="es-MX" dirty="0"/>
              <a:t>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9" name="Rectangle 4">
            <a:extLst>
              <a:ext uri="{FF2B5EF4-FFF2-40B4-BE49-F238E27FC236}">
                <a16:creationId xmlns:a16="http://schemas.microsoft.com/office/drawing/2014/main" id="{D10E3323-C019-4EC3-95ED-9236F819119F}"/>
              </a:ext>
            </a:extLst>
          </p:cNvPr>
          <p:cNvSpPr>
            <a:spLocks noGrp="1" noChangeArrowheads="1"/>
          </p:cNvSpPr>
          <p:nvPr>
            <p:ph type="title"/>
          </p:nvPr>
        </p:nvSpPr>
        <p:spPr>
          <a:xfrm>
            <a:off x="464098" y="387977"/>
            <a:ext cx="8229600" cy="1027113"/>
          </a:xfrm>
        </p:spPr>
        <p:txBody>
          <a:bodyPr>
            <a:normAutofit/>
          </a:bodyPr>
          <a:lstStyle/>
          <a:p>
            <a:pPr eaLnBrk="1" hangingPunct="1"/>
            <a:r>
              <a:rPr lang="es-EC" altLang="es-MX" sz="2000" dirty="0"/>
              <a:t>UNA CONDICIÓN AGRAVANTE: Inversión Térmica</a:t>
            </a:r>
          </a:p>
        </p:txBody>
      </p:sp>
      <p:pic>
        <p:nvPicPr>
          <p:cNvPr id="52231" name="Picture 7" descr="fig28">
            <a:extLst>
              <a:ext uri="{FF2B5EF4-FFF2-40B4-BE49-F238E27FC236}">
                <a16:creationId xmlns:a16="http://schemas.microsoft.com/office/drawing/2014/main" id="{5F40DEED-CF46-4334-93D8-11E66A2F68E0}"/>
              </a:ext>
            </a:extLst>
          </p:cNvPr>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tretch>
            <a:fillRect/>
          </a:stretch>
        </p:blipFill>
        <p:spPr>
          <a:xfrm>
            <a:off x="5105400" y="5826838"/>
            <a:ext cx="4038600" cy="64934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2232" name="Rectangle 5">
            <a:extLst>
              <a:ext uri="{FF2B5EF4-FFF2-40B4-BE49-F238E27FC236}">
                <a16:creationId xmlns:a16="http://schemas.microsoft.com/office/drawing/2014/main" id="{A82A8F0E-3288-4609-815C-14195635A540}"/>
              </a:ext>
            </a:extLst>
          </p:cNvPr>
          <p:cNvSpPr>
            <a:spLocks noGrp="1" noChangeArrowheads="1"/>
          </p:cNvSpPr>
          <p:nvPr>
            <p:ph type="body" sz="half" idx="3"/>
          </p:nvPr>
        </p:nvSpPr>
        <p:spPr>
          <a:xfrm>
            <a:off x="5219700" y="1557338"/>
            <a:ext cx="3467100" cy="4535487"/>
          </a:xfrm>
        </p:spPr>
        <p:txBody>
          <a:bodyPr>
            <a:normAutofit/>
          </a:bodyPr>
          <a:lstStyle/>
          <a:p>
            <a:pPr eaLnBrk="1" hangingPunct="1">
              <a:spcBef>
                <a:spcPct val="50000"/>
              </a:spcBef>
              <a:buClr>
                <a:srgbClr val="FF3300"/>
              </a:buClr>
              <a:buFont typeface="Wingdings" panose="05000000000000000000" pitchFamily="2" charset="2"/>
              <a:buChar char="q"/>
            </a:pPr>
            <a:r>
              <a:rPr lang="es-MX" altLang="es-MX" dirty="0"/>
              <a:t>Una inversión térmica es una condición atmosférica causada por una interrupción del perfil normal de la temperatura de la atmósfera. </a:t>
            </a:r>
          </a:p>
          <a:p>
            <a:pPr eaLnBrk="1" hangingPunct="1">
              <a:spcBef>
                <a:spcPct val="50000"/>
              </a:spcBef>
              <a:buClr>
                <a:srgbClr val="FF3300"/>
              </a:buClr>
              <a:buFont typeface="Wingdings" panose="05000000000000000000" pitchFamily="2" charset="2"/>
              <a:buChar char="q"/>
            </a:pPr>
            <a:r>
              <a:rPr lang="es-MX" altLang="es-MX" dirty="0"/>
              <a:t>La inversión térmica puede retener el ascenso y dispersión de contaminantes de las capas más bajas de la atmósfera y causar un problema localizado de contaminación del aire</a:t>
            </a:r>
            <a:r>
              <a:rPr lang="es-MX" altLang="es-MX" sz="1800" dirty="0"/>
              <a:t>.</a:t>
            </a:r>
            <a:r>
              <a:rPr lang="es-EC" altLang="es-MX" sz="1800" dirty="0"/>
              <a:t> </a:t>
            </a:r>
          </a:p>
        </p:txBody>
      </p:sp>
      <p:sp>
        <p:nvSpPr>
          <p:cNvPr id="8" name="Marcador de fecha 7">
            <a:extLst>
              <a:ext uri="{FF2B5EF4-FFF2-40B4-BE49-F238E27FC236}">
                <a16:creationId xmlns:a16="http://schemas.microsoft.com/office/drawing/2014/main" id="{8FC54DCD-7DAB-4687-BD31-C35BEBB51FDE}"/>
              </a:ext>
            </a:extLst>
          </p:cNvPr>
          <p:cNvSpPr>
            <a:spLocks noGrp="1"/>
          </p:cNvSpPr>
          <p:nvPr>
            <p:ph type="dt" sz="half" idx="12"/>
          </p:nvPr>
        </p:nvSpPr>
        <p:spPr/>
        <p:txBody>
          <a:bodyPr/>
          <a:lstStyle/>
          <a:p>
            <a:pPr>
              <a:defRPr/>
            </a:pPr>
            <a:r>
              <a:rPr lang="es-ES" altLang="es-MX" dirty="0"/>
              <a:t> </a:t>
            </a:r>
          </a:p>
        </p:txBody>
      </p:sp>
      <p:pic>
        <p:nvPicPr>
          <p:cNvPr id="3" name="Imagen 2">
            <a:extLst>
              <a:ext uri="{FF2B5EF4-FFF2-40B4-BE49-F238E27FC236}">
                <a16:creationId xmlns:a16="http://schemas.microsoft.com/office/drawing/2014/main" id="{556307BF-C63B-4E46-9A1D-01F0FEF3E770}"/>
              </a:ext>
            </a:extLst>
          </p:cNvPr>
          <p:cNvPicPr>
            <a:picLocks noChangeAspect="1"/>
          </p:cNvPicPr>
          <p:nvPr/>
        </p:nvPicPr>
        <p:blipFill>
          <a:blip r:embed="rId3"/>
          <a:stretch>
            <a:fillRect/>
          </a:stretch>
        </p:blipFill>
        <p:spPr>
          <a:xfrm>
            <a:off x="0" y="2015331"/>
            <a:ext cx="5238750" cy="36195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763688" y="119889"/>
            <a:ext cx="5937755" cy="834256"/>
          </a:xfrm>
        </p:spPr>
        <p:txBody>
          <a:bodyPr/>
          <a:lstStyle/>
          <a:p>
            <a:r>
              <a:rPr lang="es-MX" dirty="0"/>
              <a:t>contaminantes</a:t>
            </a:r>
          </a:p>
        </p:txBody>
      </p:sp>
      <p:sp>
        <p:nvSpPr>
          <p:cNvPr id="3" name="Marcador de fecha 2"/>
          <p:cNvSpPr>
            <a:spLocks noGrp="1"/>
          </p:cNvSpPr>
          <p:nvPr>
            <p:ph type="dt" sz="half" idx="10"/>
          </p:nvPr>
        </p:nvSpPr>
        <p:spPr/>
        <p:txBody>
          <a:bodyPr/>
          <a:lstStyle/>
          <a:p>
            <a:pPr>
              <a:defRPr/>
            </a:pPr>
            <a:r>
              <a:rPr lang="es-ES" altLang="es-MX"/>
              <a:t> </a:t>
            </a:r>
            <a:endParaRPr lang="es-ES" altLang="es-MX" dirty="0"/>
          </a:p>
        </p:txBody>
      </p:sp>
      <p:sp>
        <p:nvSpPr>
          <p:cNvPr id="5" name="Marcador de número de diapositiva 4"/>
          <p:cNvSpPr>
            <a:spLocks noGrp="1"/>
          </p:cNvSpPr>
          <p:nvPr>
            <p:ph type="sldNum" sz="quarter" idx="12"/>
          </p:nvPr>
        </p:nvSpPr>
        <p:spPr/>
        <p:txBody>
          <a:bodyPr/>
          <a:lstStyle/>
          <a:p>
            <a:pPr>
              <a:defRPr/>
            </a:pPr>
            <a:fld id="{8A0A5531-F424-4D5E-8853-89E5FCEC241E}" type="slidenum">
              <a:rPr lang="es-ES" altLang="es-MX" smtClean="0"/>
              <a:pPr>
                <a:defRPr/>
              </a:pPr>
              <a:t>21</a:t>
            </a:fld>
            <a:endParaRPr lang="es-ES" altLang="es-MX"/>
          </a:p>
        </p:txBody>
      </p:sp>
      <p:pic>
        <p:nvPicPr>
          <p:cNvPr id="4" name="Imagen 3">
            <a:extLst>
              <a:ext uri="{FF2B5EF4-FFF2-40B4-BE49-F238E27FC236}">
                <a16:creationId xmlns:a16="http://schemas.microsoft.com/office/drawing/2014/main" id="{AD261EB2-E832-4493-A510-621E74DD59DF}"/>
              </a:ext>
            </a:extLst>
          </p:cNvPr>
          <p:cNvPicPr>
            <a:picLocks noChangeAspect="1"/>
          </p:cNvPicPr>
          <p:nvPr/>
        </p:nvPicPr>
        <p:blipFill>
          <a:blip r:embed="rId2"/>
          <a:stretch>
            <a:fillRect/>
          </a:stretch>
        </p:blipFill>
        <p:spPr>
          <a:xfrm>
            <a:off x="1133618" y="1070455"/>
            <a:ext cx="6750750" cy="4806817"/>
          </a:xfrm>
          <a:prstGeom prst="rect">
            <a:avLst/>
          </a:prstGeom>
        </p:spPr>
      </p:pic>
    </p:spTree>
    <p:extLst>
      <p:ext uri="{BB962C8B-B14F-4D97-AF65-F5344CB8AC3E}">
        <p14:creationId xmlns:p14="http://schemas.microsoft.com/office/powerpoint/2010/main" val="80562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5" name="Rectangle 2">
            <a:extLst>
              <a:ext uri="{FF2B5EF4-FFF2-40B4-BE49-F238E27FC236}">
                <a16:creationId xmlns:a16="http://schemas.microsoft.com/office/drawing/2014/main" id="{2D7BCC54-9AC4-4072-8080-DFD41DBECC17}"/>
              </a:ext>
            </a:extLst>
          </p:cNvPr>
          <p:cNvSpPr>
            <a:spLocks noGrp="1" noChangeArrowheads="1"/>
          </p:cNvSpPr>
          <p:nvPr>
            <p:ph type="title"/>
          </p:nvPr>
        </p:nvSpPr>
        <p:spPr>
          <a:xfrm>
            <a:off x="457200" y="457200"/>
            <a:ext cx="8229600" cy="884238"/>
          </a:xfrm>
        </p:spPr>
        <p:txBody>
          <a:bodyPr/>
          <a:lstStyle/>
          <a:p>
            <a:pPr eaLnBrk="1" hangingPunct="1"/>
            <a:r>
              <a:rPr lang="es-EC" altLang="es-MX"/>
              <a:t>Tipos de contaminantes  </a:t>
            </a:r>
            <a:r>
              <a:rPr lang="es-EC" altLang="es-MX" sz="1800" b="0"/>
              <a:t>(1)</a:t>
            </a:r>
          </a:p>
        </p:txBody>
      </p:sp>
      <p:sp>
        <p:nvSpPr>
          <p:cNvPr id="56326" name="Rectangle 3">
            <a:extLst>
              <a:ext uri="{FF2B5EF4-FFF2-40B4-BE49-F238E27FC236}">
                <a16:creationId xmlns:a16="http://schemas.microsoft.com/office/drawing/2014/main" id="{BC780C1E-5C5A-426D-8CB8-8164E55F8765}"/>
              </a:ext>
            </a:extLst>
          </p:cNvPr>
          <p:cNvSpPr>
            <a:spLocks noGrp="1" noChangeArrowheads="1"/>
          </p:cNvSpPr>
          <p:nvPr>
            <p:ph idx="1"/>
          </p:nvPr>
        </p:nvSpPr>
        <p:spPr>
          <a:xfrm>
            <a:off x="539750" y="1412875"/>
            <a:ext cx="8424863" cy="5040313"/>
          </a:xfrm>
        </p:spPr>
        <p:txBody>
          <a:bodyPr>
            <a:normAutofit/>
          </a:bodyPr>
          <a:lstStyle/>
          <a:p>
            <a:pPr eaLnBrk="1" hangingPunct="1">
              <a:spcBef>
                <a:spcPct val="50000"/>
              </a:spcBef>
              <a:buFont typeface="Wingdings" panose="05000000000000000000" pitchFamily="2" charset="2"/>
              <a:buNone/>
            </a:pPr>
            <a:r>
              <a:rPr lang="es-EC" altLang="es-MX" b="1"/>
              <a:t>PRIMARIOS</a:t>
            </a:r>
            <a:r>
              <a:rPr lang="es-EC" altLang="es-MX"/>
              <a:t>: Son sustancias contaminantes vertidas directamente a la atmósfera desde los focos emisores.</a:t>
            </a:r>
            <a:endParaRPr lang="es-EC" altLang="es-MX" b="1"/>
          </a:p>
          <a:p>
            <a:pPr eaLnBrk="1" hangingPunct="1">
              <a:spcBef>
                <a:spcPct val="50000"/>
              </a:spcBef>
              <a:buFont typeface="Wingdings" panose="05000000000000000000" pitchFamily="2" charset="2"/>
              <a:buNone/>
            </a:pPr>
            <a:r>
              <a:rPr lang="es-EC" altLang="es-MX" b="1"/>
              <a:t>SECUNDARIOS:</a:t>
            </a:r>
            <a:r>
              <a:rPr lang="es-EC" altLang="es-MX"/>
              <a:t> No son vertidos directamente a la atmósfera. </a:t>
            </a:r>
          </a:p>
          <a:p>
            <a:pPr eaLnBrk="1" hangingPunct="1">
              <a:spcBef>
                <a:spcPct val="50000"/>
              </a:spcBef>
              <a:buFont typeface="Wingdings" panose="05000000000000000000" pitchFamily="2" charset="2"/>
              <a:buNone/>
            </a:pPr>
            <a:r>
              <a:rPr lang="es-EC" altLang="es-MX"/>
              <a:t>Se producen a consecuencia de transformaciones y reacciones químicas o fotoquímicas que sufren los contaminantes primarios en la atmósfera. </a:t>
            </a:r>
            <a:endParaRPr lang="es-EC" altLang="es-MX" b="1" u="sng"/>
          </a:p>
          <a:p>
            <a:pPr eaLnBrk="1" hangingPunct="1">
              <a:spcBef>
                <a:spcPct val="50000"/>
              </a:spcBef>
              <a:buFont typeface="Wingdings" panose="05000000000000000000" pitchFamily="2" charset="2"/>
              <a:buNone/>
            </a:pPr>
            <a:r>
              <a:rPr lang="es-EC" altLang="es-MX" b="1"/>
              <a:t>CONTAMINANTES PRIMARIOS GASEOSOS</a:t>
            </a:r>
            <a:endParaRPr lang="es-EC" altLang="es-MX"/>
          </a:p>
          <a:p>
            <a:pPr lvl="1" eaLnBrk="1" hangingPunct="1">
              <a:spcBef>
                <a:spcPct val="50000"/>
              </a:spcBef>
              <a:buClr>
                <a:srgbClr val="FF3300"/>
              </a:buClr>
              <a:buSzPct val="75000"/>
              <a:buFont typeface="Wingdings" panose="05000000000000000000" pitchFamily="2" charset="2"/>
              <a:buChar char="Ø"/>
            </a:pPr>
            <a:r>
              <a:rPr lang="es-EC" altLang="es-MX" sz="2000"/>
              <a:t>Dióxido de Azufre         SO2   </a:t>
            </a:r>
          </a:p>
          <a:p>
            <a:pPr lvl="1" eaLnBrk="1" hangingPunct="1">
              <a:spcBef>
                <a:spcPct val="50000"/>
              </a:spcBef>
              <a:buClr>
                <a:srgbClr val="FF3300"/>
              </a:buClr>
              <a:buSzPct val="75000"/>
              <a:buFont typeface="Wingdings" panose="05000000000000000000" pitchFamily="2" charset="2"/>
              <a:buChar char="Ø"/>
            </a:pPr>
            <a:r>
              <a:rPr lang="es-EC" altLang="es-MX" sz="2000"/>
              <a:t>Monóxido de Carbono   CO </a:t>
            </a:r>
          </a:p>
          <a:p>
            <a:pPr lvl="1" eaLnBrk="1" hangingPunct="1">
              <a:spcBef>
                <a:spcPct val="50000"/>
              </a:spcBef>
              <a:buClr>
                <a:srgbClr val="FF3300"/>
              </a:buClr>
              <a:buSzPct val="75000"/>
              <a:buFont typeface="Wingdings" panose="05000000000000000000" pitchFamily="2" charset="2"/>
              <a:buChar char="Ø"/>
            </a:pPr>
            <a:r>
              <a:rPr lang="es-EC" altLang="es-MX" sz="2000"/>
              <a:t>Óxidos de Nitrógeno     NO</a:t>
            </a:r>
            <a:r>
              <a:rPr lang="es-EC" altLang="es-MX" sz="2000" baseline="-25000"/>
              <a:t>X</a:t>
            </a:r>
            <a:r>
              <a:rPr lang="es-EC" altLang="es-MX" sz="2000"/>
              <a:t> 		</a:t>
            </a:r>
          </a:p>
          <a:p>
            <a:pPr lvl="1" eaLnBrk="1" hangingPunct="1">
              <a:spcBef>
                <a:spcPct val="50000"/>
              </a:spcBef>
              <a:buClr>
                <a:srgbClr val="FF3300"/>
              </a:buClr>
              <a:buSzPct val="75000"/>
              <a:buFont typeface="Wingdings" panose="05000000000000000000" pitchFamily="2" charset="2"/>
              <a:buChar char="Ø"/>
            </a:pPr>
            <a:r>
              <a:rPr lang="es-EC" altLang="es-MX" sz="2000"/>
              <a:t>Hidrocarburos               HC</a:t>
            </a:r>
          </a:p>
        </p:txBody>
      </p:sp>
      <p:sp>
        <p:nvSpPr>
          <p:cNvPr id="6" name="Marcador de fecha 5">
            <a:extLst>
              <a:ext uri="{FF2B5EF4-FFF2-40B4-BE49-F238E27FC236}">
                <a16:creationId xmlns:a16="http://schemas.microsoft.com/office/drawing/2014/main" id="{0DEF5D3D-857D-47C1-BF93-4FFFDFE67F73}"/>
              </a:ext>
            </a:extLst>
          </p:cNvPr>
          <p:cNvSpPr>
            <a:spLocks noGrp="1"/>
          </p:cNvSpPr>
          <p:nvPr>
            <p:ph type="dt" sz="half" idx="10"/>
          </p:nvPr>
        </p:nvSpPr>
        <p:spPr/>
        <p:txBody>
          <a:bodyPr/>
          <a:lstStyle/>
          <a:p>
            <a:pPr>
              <a:defRPr/>
            </a:pPr>
            <a:r>
              <a:rPr lang="es-ES" altLang="es-MX" dirty="0"/>
              <a:t>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9" name="Rectangle 2">
            <a:extLst>
              <a:ext uri="{FF2B5EF4-FFF2-40B4-BE49-F238E27FC236}">
                <a16:creationId xmlns:a16="http://schemas.microsoft.com/office/drawing/2014/main" id="{E4A7D3D6-235F-4844-8D56-5AE2219D1B88}"/>
              </a:ext>
            </a:extLst>
          </p:cNvPr>
          <p:cNvSpPr>
            <a:spLocks noGrp="1" noChangeArrowheads="1"/>
          </p:cNvSpPr>
          <p:nvPr>
            <p:ph type="title"/>
          </p:nvPr>
        </p:nvSpPr>
        <p:spPr>
          <a:xfrm>
            <a:off x="457200" y="457200"/>
            <a:ext cx="8229600" cy="668338"/>
          </a:xfrm>
        </p:spPr>
        <p:txBody>
          <a:bodyPr>
            <a:normAutofit fontScale="90000"/>
          </a:bodyPr>
          <a:lstStyle/>
          <a:p>
            <a:pPr eaLnBrk="1" hangingPunct="1"/>
            <a:r>
              <a:rPr lang="es-EC" altLang="es-MX"/>
              <a:t>Tipos de contaminantes  </a:t>
            </a:r>
            <a:r>
              <a:rPr lang="es-EC" altLang="es-MX" sz="1800" b="0"/>
              <a:t>(2)</a:t>
            </a:r>
          </a:p>
        </p:txBody>
      </p:sp>
      <p:sp>
        <p:nvSpPr>
          <p:cNvPr id="57350" name="Rectangle 3">
            <a:extLst>
              <a:ext uri="{FF2B5EF4-FFF2-40B4-BE49-F238E27FC236}">
                <a16:creationId xmlns:a16="http://schemas.microsoft.com/office/drawing/2014/main" id="{11EB69DD-40D2-451B-92DD-E723ACA10769}"/>
              </a:ext>
            </a:extLst>
          </p:cNvPr>
          <p:cNvSpPr>
            <a:spLocks noGrp="1" noChangeArrowheads="1"/>
          </p:cNvSpPr>
          <p:nvPr>
            <p:ph idx="1"/>
          </p:nvPr>
        </p:nvSpPr>
        <p:spPr>
          <a:xfrm>
            <a:off x="250825" y="1196975"/>
            <a:ext cx="8704263" cy="5256213"/>
          </a:xfrm>
        </p:spPr>
        <p:txBody>
          <a:bodyPr>
            <a:normAutofit/>
          </a:bodyPr>
          <a:lstStyle/>
          <a:p>
            <a:pPr eaLnBrk="1" hangingPunct="1">
              <a:spcBef>
                <a:spcPct val="50000"/>
              </a:spcBef>
              <a:buFont typeface="Wingdings" panose="05000000000000000000" pitchFamily="2" charset="2"/>
              <a:buNone/>
            </a:pPr>
            <a:r>
              <a:rPr lang="es-EC" altLang="es-MX" b="1"/>
              <a:t>CONTAMINANTES PRIMARIOS NO GASEOSOS</a:t>
            </a:r>
          </a:p>
          <a:p>
            <a:pPr eaLnBrk="1" hangingPunct="1">
              <a:spcBef>
                <a:spcPct val="50000"/>
              </a:spcBef>
              <a:buFont typeface="Wingdings" panose="05000000000000000000" pitchFamily="2" charset="2"/>
              <a:buChar char="Ø"/>
            </a:pPr>
            <a:r>
              <a:rPr lang="es-EC" altLang="es-MX" b="1"/>
              <a:t>LÍQUIDOS: </a:t>
            </a:r>
            <a:r>
              <a:rPr lang="es-EC" altLang="es-MX"/>
              <a:t>Hidrocarburos no quemados</a:t>
            </a:r>
          </a:p>
          <a:p>
            <a:pPr eaLnBrk="1" hangingPunct="1">
              <a:spcBef>
                <a:spcPct val="50000"/>
              </a:spcBef>
              <a:buFont typeface="Wingdings" panose="05000000000000000000" pitchFamily="2" charset="2"/>
              <a:buChar char="Ø"/>
            </a:pPr>
            <a:r>
              <a:rPr lang="es-EC" altLang="es-MX" b="1"/>
              <a:t>SÓLIDOS: 	</a:t>
            </a:r>
            <a:r>
              <a:rPr lang="es-EC" altLang="es-MX"/>
              <a:t>Partículas en suspensión: de 0 a 10 micras (</a:t>
            </a:r>
            <a:r>
              <a:rPr lang="el-GR" altLang="es-MX"/>
              <a:t>μ</a:t>
            </a:r>
            <a:r>
              <a:rPr lang="es-EC" altLang="es-MX"/>
              <a:t>m) de diámetro</a:t>
            </a:r>
            <a:r>
              <a:rPr lang="es-EC" altLang="es-MX" b="1"/>
              <a:t>. </a:t>
            </a:r>
            <a:endParaRPr lang="es-EC" altLang="es-MX"/>
          </a:p>
          <a:p>
            <a:pPr eaLnBrk="1" hangingPunct="1">
              <a:spcBef>
                <a:spcPct val="50000"/>
              </a:spcBef>
              <a:buFont typeface="Wingdings" panose="05000000000000000000" pitchFamily="2" charset="2"/>
              <a:buNone/>
            </a:pPr>
            <a:r>
              <a:rPr lang="es-EC" altLang="es-MX"/>
              <a:t>			Partículas sedimentables:</a:t>
            </a:r>
            <a:r>
              <a:rPr lang="es-EC" altLang="es-MX" b="1"/>
              <a:t> </a:t>
            </a:r>
            <a:r>
              <a:rPr lang="es-EC" altLang="es-MX"/>
              <a:t>Diámetro </a:t>
            </a:r>
            <a:r>
              <a:rPr lang="en-US" altLang="es-MX"/>
              <a:t>&gt;</a:t>
            </a:r>
            <a:r>
              <a:rPr lang="es-EC" altLang="es-MX"/>
              <a:t>10 </a:t>
            </a:r>
            <a:r>
              <a:rPr lang="el-GR" altLang="es-MX"/>
              <a:t>μ</a:t>
            </a:r>
            <a:r>
              <a:rPr lang="es-EC" altLang="es-MX"/>
              <a:t>m: caen sobre el 			suelo y bienes de uso </a:t>
            </a:r>
            <a:endParaRPr lang="es-EC" altLang="es-MX" b="1"/>
          </a:p>
          <a:p>
            <a:pPr eaLnBrk="1" hangingPunct="1">
              <a:spcBef>
                <a:spcPct val="50000"/>
              </a:spcBef>
              <a:buFont typeface="Wingdings" panose="05000000000000000000" pitchFamily="2" charset="2"/>
              <a:buNone/>
            </a:pPr>
            <a:r>
              <a:rPr lang="es-EC" altLang="es-MX" b="1"/>
              <a:t>AEROSOLES</a:t>
            </a:r>
            <a:endParaRPr lang="es-EC" altLang="es-MX"/>
          </a:p>
          <a:p>
            <a:pPr eaLnBrk="1" hangingPunct="1">
              <a:spcBef>
                <a:spcPct val="50000"/>
              </a:spcBef>
              <a:buFont typeface="Wingdings" panose="05000000000000000000" pitchFamily="2" charset="2"/>
              <a:buChar char="Ø"/>
            </a:pPr>
            <a:r>
              <a:rPr lang="es-EC" altLang="es-MX"/>
              <a:t>Producto de la dispersión de contaminantes sólidos y líquidos en un medio gaseoso. Pueden mantenerse en suspensión durante cierto tiempo y su diámetro es de 0,1 a 50 micras.</a:t>
            </a:r>
          </a:p>
          <a:p>
            <a:pPr eaLnBrk="1" hangingPunct="1">
              <a:spcBef>
                <a:spcPct val="50000"/>
              </a:spcBef>
              <a:buFont typeface="Wingdings" panose="05000000000000000000" pitchFamily="2" charset="2"/>
              <a:buChar char="Ø"/>
            </a:pPr>
            <a:r>
              <a:rPr lang="es-EC" altLang="es-MX"/>
              <a:t>Un ejemplo de aerosol es el formado por la interacción de partículas de gasolina no quemada arrastradas por los gases calientes del escape de los vehículos a motor.</a:t>
            </a:r>
          </a:p>
          <a:p>
            <a:pPr eaLnBrk="1" hangingPunct="1">
              <a:lnSpc>
                <a:spcPct val="80000"/>
              </a:lnSpc>
              <a:buFont typeface="Wingdings" panose="05000000000000000000" pitchFamily="2" charset="2"/>
              <a:buChar char="Ø"/>
            </a:pPr>
            <a:endParaRPr lang="es-EC" altLang="es-MX"/>
          </a:p>
        </p:txBody>
      </p:sp>
      <p:sp>
        <p:nvSpPr>
          <p:cNvPr id="6" name="Marcador de fecha 5">
            <a:extLst>
              <a:ext uri="{FF2B5EF4-FFF2-40B4-BE49-F238E27FC236}">
                <a16:creationId xmlns:a16="http://schemas.microsoft.com/office/drawing/2014/main" id="{23ABDB33-BBB3-403A-8C8A-B31806696CC0}"/>
              </a:ext>
            </a:extLst>
          </p:cNvPr>
          <p:cNvSpPr>
            <a:spLocks noGrp="1"/>
          </p:cNvSpPr>
          <p:nvPr>
            <p:ph type="dt" sz="half" idx="10"/>
          </p:nvPr>
        </p:nvSpPr>
        <p:spPr/>
        <p:txBody>
          <a:bodyPr/>
          <a:lstStyle/>
          <a:p>
            <a:pPr>
              <a:defRPr/>
            </a:pPr>
            <a:r>
              <a:rPr lang="es-ES" altLang="es-MX" dirty="0"/>
              <a:t>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3" name="Rectangle 2">
            <a:extLst>
              <a:ext uri="{FF2B5EF4-FFF2-40B4-BE49-F238E27FC236}">
                <a16:creationId xmlns:a16="http://schemas.microsoft.com/office/drawing/2014/main" id="{0BA7E20D-D41E-4B0D-A9E7-A394C525AC92}"/>
              </a:ext>
            </a:extLst>
          </p:cNvPr>
          <p:cNvSpPr>
            <a:spLocks noGrp="1" noChangeArrowheads="1"/>
          </p:cNvSpPr>
          <p:nvPr>
            <p:ph type="title"/>
          </p:nvPr>
        </p:nvSpPr>
        <p:spPr>
          <a:xfrm>
            <a:off x="755650" y="404813"/>
            <a:ext cx="8188325" cy="1079500"/>
          </a:xfrm>
        </p:spPr>
        <p:txBody>
          <a:bodyPr>
            <a:normAutofit/>
          </a:bodyPr>
          <a:lstStyle/>
          <a:p>
            <a:pPr eaLnBrk="1" hangingPunct="1"/>
            <a:r>
              <a:rPr lang="es-EC" altLang="es-MX"/>
              <a:t>Principales Contaminantes Primarios  		Dióxido de Azufre (SO</a:t>
            </a:r>
            <a:r>
              <a:rPr lang="es-EC" altLang="es-MX" baseline="-25000"/>
              <a:t>2</a:t>
            </a:r>
            <a:r>
              <a:rPr lang="es-EC" altLang="es-MX"/>
              <a:t> )</a:t>
            </a:r>
          </a:p>
        </p:txBody>
      </p:sp>
      <p:sp>
        <p:nvSpPr>
          <p:cNvPr id="58374" name="Rectangle 3">
            <a:extLst>
              <a:ext uri="{FF2B5EF4-FFF2-40B4-BE49-F238E27FC236}">
                <a16:creationId xmlns:a16="http://schemas.microsoft.com/office/drawing/2014/main" id="{E61ACA1C-C6CD-4A9A-B3A1-F6349E0036CB}"/>
              </a:ext>
            </a:extLst>
          </p:cNvPr>
          <p:cNvSpPr>
            <a:spLocks noGrp="1" noChangeArrowheads="1"/>
          </p:cNvSpPr>
          <p:nvPr>
            <p:ph idx="1"/>
          </p:nvPr>
        </p:nvSpPr>
        <p:spPr>
          <a:xfrm>
            <a:off x="250825" y="1412875"/>
            <a:ext cx="8704263" cy="5256213"/>
          </a:xfrm>
        </p:spPr>
        <p:txBody>
          <a:bodyPr>
            <a:normAutofit/>
          </a:bodyPr>
          <a:lstStyle/>
          <a:p>
            <a:pPr eaLnBrk="1" hangingPunct="1">
              <a:spcBef>
                <a:spcPct val="50000"/>
              </a:spcBef>
              <a:buFont typeface="Wingdings" panose="05000000000000000000" pitchFamily="2" charset="2"/>
              <a:buNone/>
            </a:pPr>
            <a:r>
              <a:rPr lang="es-EC" altLang="es-MX" sz="1600"/>
              <a:t>		</a:t>
            </a:r>
            <a:r>
              <a:rPr lang="es-EC" altLang="es-MX" sz="1800"/>
              <a:t>Es un gas incoloro y no inflamable. Poco estable en la atmósfera.</a:t>
            </a:r>
          </a:p>
          <a:p>
            <a:pPr eaLnBrk="1" hangingPunct="1">
              <a:spcBef>
                <a:spcPct val="30000"/>
              </a:spcBef>
              <a:buFont typeface="Wingdings" panose="05000000000000000000" pitchFamily="2" charset="2"/>
              <a:buNone/>
            </a:pPr>
            <a:r>
              <a:rPr lang="es-EC" altLang="es-MX" sz="1800" b="1"/>
              <a:t>Principales fuentes de emisión</a:t>
            </a:r>
          </a:p>
          <a:p>
            <a:pPr lvl="1" eaLnBrk="1" hangingPunct="1">
              <a:spcBef>
                <a:spcPct val="30000"/>
              </a:spcBef>
              <a:buClr>
                <a:srgbClr val="FF3300"/>
              </a:buClr>
              <a:buSzPct val="75000"/>
              <a:buFont typeface="Wingdings" panose="05000000000000000000" pitchFamily="2" charset="2"/>
              <a:buChar char="Ø"/>
            </a:pPr>
            <a:r>
              <a:rPr lang="es-EC" altLang="es-MX"/>
              <a:t>Combustión de sustancias que contengan azufre.</a:t>
            </a:r>
          </a:p>
          <a:p>
            <a:pPr lvl="1" eaLnBrk="1" hangingPunct="1">
              <a:spcBef>
                <a:spcPct val="30000"/>
              </a:spcBef>
              <a:buClr>
                <a:srgbClr val="FF3300"/>
              </a:buClr>
              <a:buSzPct val="75000"/>
              <a:buFont typeface="Wingdings" panose="05000000000000000000" pitchFamily="2" charset="2"/>
              <a:buChar char="Ø"/>
            </a:pPr>
            <a:r>
              <a:rPr lang="es-EC" altLang="es-MX"/>
              <a:t>Calefacciones y quemadores industriales que emplean carbón y gasóleo.</a:t>
            </a:r>
          </a:p>
          <a:p>
            <a:pPr lvl="1" eaLnBrk="1" hangingPunct="1">
              <a:spcBef>
                <a:spcPct val="30000"/>
              </a:spcBef>
              <a:buClr>
                <a:srgbClr val="FF3300"/>
              </a:buClr>
              <a:buSzPct val="75000"/>
              <a:buFont typeface="Wingdings" panose="05000000000000000000" pitchFamily="2" charset="2"/>
              <a:buChar char="Ø"/>
            </a:pPr>
            <a:r>
              <a:rPr lang="es-EC" altLang="es-MX"/>
              <a:t>Vehículos Diesel.</a:t>
            </a:r>
          </a:p>
          <a:p>
            <a:pPr eaLnBrk="1" hangingPunct="1">
              <a:spcBef>
                <a:spcPct val="50000"/>
              </a:spcBef>
              <a:buClr>
                <a:srgbClr val="FF3300"/>
              </a:buClr>
              <a:buFont typeface="Wingdings" panose="05000000000000000000" pitchFamily="2" charset="2"/>
              <a:buNone/>
            </a:pPr>
            <a:r>
              <a:rPr lang="es-EC" altLang="es-MX" sz="1800" b="1"/>
              <a:t>Efectos</a:t>
            </a:r>
          </a:p>
          <a:p>
            <a:pPr lvl="1" eaLnBrk="1" hangingPunct="1">
              <a:spcBef>
                <a:spcPct val="30000"/>
              </a:spcBef>
              <a:buClr>
                <a:srgbClr val="FF3300"/>
              </a:buClr>
              <a:buSzPct val="75000"/>
              <a:buFont typeface="Wingdings" panose="05000000000000000000" pitchFamily="2" charset="2"/>
              <a:buChar char="Ø"/>
            </a:pPr>
            <a:r>
              <a:rPr lang="es-EC" altLang="es-MX"/>
              <a:t>Irritación en la vista.</a:t>
            </a:r>
          </a:p>
          <a:p>
            <a:pPr lvl="1" eaLnBrk="1" hangingPunct="1">
              <a:spcBef>
                <a:spcPct val="30000"/>
              </a:spcBef>
              <a:buClr>
                <a:srgbClr val="FF3300"/>
              </a:buClr>
              <a:buSzPct val="75000"/>
              <a:buFont typeface="Wingdings" panose="05000000000000000000" pitchFamily="2" charset="2"/>
              <a:buChar char="Ø"/>
            </a:pPr>
            <a:r>
              <a:rPr lang="es-EC" altLang="es-MX"/>
              <a:t>Aumento de las enfermedades respiratorias (Asma).</a:t>
            </a:r>
          </a:p>
          <a:p>
            <a:pPr lvl="1" eaLnBrk="1" hangingPunct="1">
              <a:spcBef>
                <a:spcPct val="30000"/>
              </a:spcBef>
              <a:buClr>
                <a:srgbClr val="FF3300"/>
              </a:buClr>
              <a:buSzPct val="75000"/>
              <a:buFont typeface="Wingdings" panose="05000000000000000000" pitchFamily="2" charset="2"/>
              <a:buChar char="Ø"/>
            </a:pPr>
            <a:r>
              <a:rPr lang="es-EC" altLang="es-MX"/>
              <a:t>Corrosión en la mayoría de los metales, especialmente hierro y zinc.</a:t>
            </a:r>
          </a:p>
          <a:p>
            <a:pPr lvl="1" eaLnBrk="1" hangingPunct="1">
              <a:spcBef>
                <a:spcPct val="30000"/>
              </a:spcBef>
              <a:buClr>
                <a:srgbClr val="FF3300"/>
              </a:buClr>
              <a:buSzPct val="75000"/>
              <a:buFont typeface="Wingdings" panose="05000000000000000000" pitchFamily="2" charset="2"/>
              <a:buChar char="Ø"/>
            </a:pPr>
            <a:r>
              <a:rPr lang="es-EC" altLang="es-MX"/>
              <a:t>Decoloración de hojas en los vegetales.</a:t>
            </a:r>
            <a:br>
              <a:rPr lang="es-EC" altLang="es-MX"/>
            </a:br>
            <a:endParaRPr lang="es-EC" altLang="es-MX"/>
          </a:p>
          <a:p>
            <a:pPr eaLnBrk="1" hangingPunct="1">
              <a:spcBef>
                <a:spcPct val="30000"/>
              </a:spcBef>
              <a:buFont typeface="Wingdings" panose="05000000000000000000" pitchFamily="2" charset="2"/>
              <a:buNone/>
            </a:pPr>
            <a:r>
              <a:rPr lang="es-EC" altLang="es-MX" sz="1800"/>
              <a:t>Al combinarse con el oxígeno del aire, una gran parte se oxida a SO3 reaccionando con el vapor de agua de la atmósfera para formar ácido sulfúrico (H2SO4), extremadamente corrosivo y por su mayor peso específico se precipita en forma de llovizna: Lluvia Acida.</a:t>
            </a:r>
            <a:r>
              <a:rPr lang="es-EC" altLang="es-MX" sz="1800">
                <a:hlinkClick r:id="rId2"/>
              </a:rPr>
              <a:t> </a:t>
            </a:r>
            <a:endParaRPr lang="es-EC" altLang="es-MX" sz="1800"/>
          </a:p>
        </p:txBody>
      </p:sp>
      <p:sp>
        <p:nvSpPr>
          <p:cNvPr id="6" name="Marcador de fecha 5">
            <a:extLst>
              <a:ext uri="{FF2B5EF4-FFF2-40B4-BE49-F238E27FC236}">
                <a16:creationId xmlns:a16="http://schemas.microsoft.com/office/drawing/2014/main" id="{E6997400-C7F7-4846-AB61-DEE3D08837DD}"/>
              </a:ext>
            </a:extLst>
          </p:cNvPr>
          <p:cNvSpPr>
            <a:spLocks noGrp="1"/>
          </p:cNvSpPr>
          <p:nvPr>
            <p:ph type="dt" sz="half" idx="10"/>
          </p:nvPr>
        </p:nvSpPr>
        <p:spPr/>
        <p:txBody>
          <a:bodyPr/>
          <a:lstStyle/>
          <a:p>
            <a:pPr>
              <a:defRPr/>
            </a:pPr>
            <a:r>
              <a:rPr lang="es-ES" altLang="es-MX" dirty="0"/>
              <a:t>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1" name="Rectangle 4">
            <a:extLst>
              <a:ext uri="{FF2B5EF4-FFF2-40B4-BE49-F238E27FC236}">
                <a16:creationId xmlns:a16="http://schemas.microsoft.com/office/drawing/2014/main" id="{6D747C51-40BE-4731-90B5-C81D5BCB39FA}"/>
              </a:ext>
            </a:extLst>
          </p:cNvPr>
          <p:cNvSpPr>
            <a:spLocks noGrp="1" noChangeArrowheads="1"/>
          </p:cNvSpPr>
          <p:nvPr>
            <p:ph type="title"/>
          </p:nvPr>
        </p:nvSpPr>
        <p:spPr/>
        <p:txBody>
          <a:bodyPr/>
          <a:lstStyle/>
          <a:p>
            <a:pPr eaLnBrk="1" hangingPunct="1"/>
            <a:r>
              <a:rPr lang="es-EC" altLang="es-MX"/>
              <a:t>Fuentes de Dióxido de Azufre</a:t>
            </a:r>
          </a:p>
        </p:txBody>
      </p:sp>
      <p:sp>
        <p:nvSpPr>
          <p:cNvPr id="45062" name="Rectangle 5">
            <a:extLst>
              <a:ext uri="{FF2B5EF4-FFF2-40B4-BE49-F238E27FC236}">
                <a16:creationId xmlns:a16="http://schemas.microsoft.com/office/drawing/2014/main" id="{CDFF2001-4C5C-46DF-AC86-5BAADCE59008}"/>
              </a:ext>
            </a:extLst>
          </p:cNvPr>
          <p:cNvSpPr>
            <a:spLocks noGrp="1" noChangeArrowheads="1"/>
          </p:cNvSpPr>
          <p:nvPr>
            <p:ph type="body" sz="half" idx="1"/>
          </p:nvPr>
        </p:nvSpPr>
        <p:spPr>
          <a:xfrm>
            <a:off x="179388" y="2017713"/>
            <a:ext cx="4537075" cy="3931567"/>
          </a:xfrm>
        </p:spPr>
        <p:txBody>
          <a:bodyPr>
            <a:normAutofit/>
          </a:bodyPr>
          <a:lstStyle/>
          <a:p>
            <a:pPr eaLnBrk="1" hangingPunct="1">
              <a:spcBef>
                <a:spcPct val="50000"/>
              </a:spcBef>
              <a:buFont typeface="Wingdings" panose="05000000000000000000" pitchFamily="2" charset="2"/>
              <a:buChar char="Ø"/>
            </a:pPr>
            <a:r>
              <a:rPr lang="es-EC" altLang="es-MX" sz="2000" dirty="0"/>
              <a:t>50 a 70 millones de toneladas   al año de azufre de volcanes, espuma del mar y procesos microbianos. </a:t>
            </a:r>
          </a:p>
          <a:p>
            <a:pPr eaLnBrk="1" hangingPunct="1">
              <a:spcBef>
                <a:spcPct val="50000"/>
              </a:spcBef>
              <a:buFont typeface="Wingdings" panose="05000000000000000000" pitchFamily="2" charset="2"/>
              <a:buChar char="Ø"/>
            </a:pPr>
            <a:r>
              <a:rPr lang="es-EC" altLang="es-MX" sz="2000" dirty="0"/>
              <a:t>EUA aporta  19.9 millones de toneladas, de las que el 88% proviene de los combustibles.</a:t>
            </a:r>
          </a:p>
          <a:p>
            <a:pPr eaLnBrk="1" hangingPunct="1">
              <a:spcBef>
                <a:spcPct val="50000"/>
              </a:spcBef>
              <a:buFont typeface="Wingdings" panose="05000000000000000000" pitchFamily="2" charset="2"/>
              <a:buChar char="Ø"/>
            </a:pPr>
            <a:r>
              <a:rPr lang="es-EC" altLang="es-MX" sz="2000" dirty="0"/>
              <a:t>La fuente de más del 50% de la deposición ácida son las chimeneas de plantas que funcionan con carbón.</a:t>
            </a:r>
            <a:r>
              <a:rPr lang="en-US" altLang="es-MX" sz="2000" dirty="0"/>
              <a:t> </a:t>
            </a:r>
          </a:p>
          <a:p>
            <a:pPr eaLnBrk="1" hangingPunct="1"/>
            <a:endParaRPr lang="es-EC" altLang="es-MX" sz="2000" dirty="0"/>
          </a:p>
        </p:txBody>
      </p:sp>
      <p:pic>
        <p:nvPicPr>
          <p:cNvPr id="45063" name="Picture 7">
            <a:extLst>
              <a:ext uri="{FF2B5EF4-FFF2-40B4-BE49-F238E27FC236}">
                <a16:creationId xmlns:a16="http://schemas.microsoft.com/office/drawing/2014/main" id="{51C9CB9F-F3FA-43B2-95AB-10EC5E326E4B}"/>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a:xfrm>
            <a:off x="5115853" y="2476401"/>
            <a:ext cx="3076251" cy="230936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Marcador de número de diapositiva 5">
            <a:extLst>
              <a:ext uri="{FF2B5EF4-FFF2-40B4-BE49-F238E27FC236}">
                <a16:creationId xmlns:a16="http://schemas.microsoft.com/office/drawing/2014/main" id="{36A64E70-9DFC-43D9-81C1-A45B34A9860F}"/>
              </a:ext>
            </a:extLst>
          </p:cNvPr>
          <p:cNvSpPr>
            <a:spLocks noGrp="1"/>
          </p:cNvSpPr>
          <p:nvPr>
            <p:ph type="sldNum" sz="quarter" idx="11"/>
          </p:nvPr>
        </p:nvSpPr>
        <p:spPr/>
        <p:txBody>
          <a:bodyPr/>
          <a:lstStyle/>
          <a:p>
            <a:pPr>
              <a:defRPr/>
            </a:pPr>
            <a:fld id="{D2E92E01-6D8F-41CE-8286-8E33F360553A}" type="slidenum">
              <a:rPr lang="es-ES" altLang="es-MX"/>
              <a:pPr>
                <a:defRPr/>
              </a:pPr>
              <a:t>25</a:t>
            </a:fld>
            <a:endParaRPr lang="es-ES" altLang="es-MX"/>
          </a:p>
        </p:txBody>
      </p:sp>
      <p:sp>
        <p:nvSpPr>
          <p:cNvPr id="7" name="Marcador de fecha 6">
            <a:extLst>
              <a:ext uri="{FF2B5EF4-FFF2-40B4-BE49-F238E27FC236}">
                <a16:creationId xmlns:a16="http://schemas.microsoft.com/office/drawing/2014/main" id="{75DCBA6F-0DB4-4265-8654-918565A12118}"/>
              </a:ext>
            </a:extLst>
          </p:cNvPr>
          <p:cNvSpPr>
            <a:spLocks noGrp="1"/>
          </p:cNvSpPr>
          <p:nvPr>
            <p:ph type="dt" sz="half" idx="12"/>
          </p:nvPr>
        </p:nvSpPr>
        <p:spPr/>
        <p:txBody>
          <a:bodyPr/>
          <a:lstStyle/>
          <a:p>
            <a:pPr>
              <a:defRPr/>
            </a:pPr>
            <a:r>
              <a:rPr lang="es-ES" altLang="es-MX" dirty="0"/>
              <a:t> </a:t>
            </a:r>
          </a:p>
        </p:txBody>
      </p:sp>
    </p:spTree>
    <p:extLst>
      <p:ext uri="{BB962C8B-B14F-4D97-AF65-F5344CB8AC3E}">
        <p14:creationId xmlns:p14="http://schemas.microsoft.com/office/powerpoint/2010/main" val="9638339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7" name="Rectangle 2">
            <a:extLst>
              <a:ext uri="{FF2B5EF4-FFF2-40B4-BE49-F238E27FC236}">
                <a16:creationId xmlns:a16="http://schemas.microsoft.com/office/drawing/2014/main" id="{7C3738F8-563B-48C5-BD28-063F3560E1A6}"/>
              </a:ext>
            </a:extLst>
          </p:cNvPr>
          <p:cNvSpPr>
            <a:spLocks noGrp="1" noChangeArrowheads="1"/>
          </p:cNvSpPr>
          <p:nvPr>
            <p:ph type="title"/>
          </p:nvPr>
        </p:nvSpPr>
        <p:spPr>
          <a:xfrm>
            <a:off x="457200" y="260350"/>
            <a:ext cx="8229600" cy="1081088"/>
          </a:xfrm>
        </p:spPr>
        <p:txBody>
          <a:bodyPr>
            <a:normAutofit/>
          </a:bodyPr>
          <a:lstStyle/>
          <a:p>
            <a:pPr eaLnBrk="1" hangingPunct="1"/>
            <a:r>
              <a:rPr lang="es-EC" altLang="es-MX"/>
              <a:t>Principales Contaminantes Primarios:</a:t>
            </a:r>
            <a:br>
              <a:rPr lang="es-EC" altLang="es-MX"/>
            </a:br>
            <a:r>
              <a:rPr lang="es-EC" altLang="es-MX"/>
              <a:t>	Monóxido de Carbono (CO)</a:t>
            </a:r>
          </a:p>
        </p:txBody>
      </p:sp>
      <p:sp>
        <p:nvSpPr>
          <p:cNvPr id="59398" name="Rectangle 3">
            <a:extLst>
              <a:ext uri="{FF2B5EF4-FFF2-40B4-BE49-F238E27FC236}">
                <a16:creationId xmlns:a16="http://schemas.microsoft.com/office/drawing/2014/main" id="{7F62516C-4EF3-43DA-83F4-88CEF21B3D66}"/>
              </a:ext>
            </a:extLst>
          </p:cNvPr>
          <p:cNvSpPr>
            <a:spLocks noGrp="1" noChangeArrowheads="1"/>
          </p:cNvSpPr>
          <p:nvPr>
            <p:ph idx="1"/>
          </p:nvPr>
        </p:nvSpPr>
        <p:spPr>
          <a:xfrm>
            <a:off x="0" y="1268413"/>
            <a:ext cx="9144000" cy="5761037"/>
          </a:xfrm>
        </p:spPr>
        <p:txBody>
          <a:bodyPr>
            <a:normAutofit/>
          </a:bodyPr>
          <a:lstStyle/>
          <a:p>
            <a:pPr eaLnBrk="1" hangingPunct="1">
              <a:spcBef>
                <a:spcPct val="50000"/>
              </a:spcBef>
              <a:buFont typeface="Wingdings" panose="05000000000000000000" pitchFamily="2" charset="2"/>
              <a:buNone/>
            </a:pPr>
            <a:r>
              <a:rPr lang="es-EC" altLang="es-MX" sz="1600"/>
              <a:t>	</a:t>
            </a:r>
            <a:r>
              <a:rPr lang="es-EC" altLang="es-MX" sz="1800" b="1"/>
              <a:t>Gas</a:t>
            </a:r>
            <a:r>
              <a:rPr lang="es-EC" altLang="es-MX" sz="1800"/>
              <a:t> inodoro, incoloro, insípido e inflamable, que arde con llama azul. Combina con el oxígeno de la atmósfera formando dióxido de carbono (CO2). Se produce en los procesos de combustión en los que hay combustión incompleta, es el contaminante más abundante.</a:t>
            </a:r>
          </a:p>
          <a:p>
            <a:pPr eaLnBrk="1" hangingPunct="1">
              <a:spcBef>
                <a:spcPct val="50000"/>
              </a:spcBef>
              <a:buFont typeface="Wingdings" panose="05000000000000000000" pitchFamily="2" charset="2"/>
              <a:buNone/>
            </a:pPr>
            <a:r>
              <a:rPr lang="es-EC" altLang="es-MX" sz="1800" b="1"/>
              <a:t>	Principales fuentes de emisión</a:t>
            </a:r>
          </a:p>
          <a:p>
            <a:pPr lvl="1" eaLnBrk="1" hangingPunct="1">
              <a:spcBef>
                <a:spcPct val="25000"/>
              </a:spcBef>
              <a:buClr>
                <a:srgbClr val="FF3300"/>
              </a:buClr>
              <a:buSzPct val="75000"/>
              <a:buFont typeface="Wingdings" panose="05000000000000000000" pitchFamily="2" charset="2"/>
              <a:buChar char="Ø"/>
            </a:pPr>
            <a:r>
              <a:rPr lang="es-EC" altLang="es-MX" sz="1600" b="1"/>
              <a:t>Vehículos a motor.</a:t>
            </a:r>
          </a:p>
          <a:p>
            <a:pPr lvl="1" eaLnBrk="1" hangingPunct="1">
              <a:spcBef>
                <a:spcPct val="25000"/>
              </a:spcBef>
              <a:buClr>
                <a:srgbClr val="FF3300"/>
              </a:buClr>
              <a:buSzPct val="75000"/>
              <a:buFont typeface="Wingdings" panose="05000000000000000000" pitchFamily="2" charset="2"/>
              <a:buChar char="Ø"/>
            </a:pPr>
            <a:r>
              <a:rPr lang="es-EC" altLang="es-MX" sz="1600" b="1"/>
              <a:t>Industrias.</a:t>
            </a:r>
          </a:p>
          <a:p>
            <a:pPr lvl="1" eaLnBrk="1" hangingPunct="1">
              <a:spcBef>
                <a:spcPct val="25000"/>
              </a:spcBef>
              <a:buClr>
                <a:srgbClr val="FF3300"/>
              </a:buClr>
              <a:buSzPct val="75000"/>
              <a:buFont typeface="Wingdings" panose="05000000000000000000" pitchFamily="2" charset="2"/>
              <a:buChar char="Ø"/>
            </a:pPr>
            <a:r>
              <a:rPr lang="es-EC" altLang="es-MX" sz="1600" b="1"/>
              <a:t>Refinerías de petróleo.</a:t>
            </a:r>
          </a:p>
          <a:p>
            <a:pPr lvl="1" eaLnBrk="1" hangingPunct="1">
              <a:spcBef>
                <a:spcPct val="25000"/>
              </a:spcBef>
              <a:buClr>
                <a:srgbClr val="FF3300"/>
              </a:buClr>
              <a:buSzPct val="75000"/>
              <a:buFont typeface="Wingdings" panose="05000000000000000000" pitchFamily="2" charset="2"/>
              <a:buChar char="Ø"/>
            </a:pPr>
            <a:r>
              <a:rPr lang="es-EC" altLang="es-MX" sz="1600" b="1"/>
              <a:t>Fábricas de acero.</a:t>
            </a:r>
          </a:p>
          <a:p>
            <a:pPr lvl="1" eaLnBrk="1" hangingPunct="1">
              <a:spcBef>
                <a:spcPct val="50000"/>
              </a:spcBef>
              <a:buClr>
                <a:srgbClr val="FF3300"/>
              </a:buClr>
              <a:buSzPct val="75000"/>
              <a:buFont typeface="Wingdings" panose="05000000000000000000" pitchFamily="2" charset="2"/>
              <a:buNone/>
            </a:pPr>
            <a:r>
              <a:rPr lang="es-EC" altLang="es-MX" b="1"/>
              <a:t>Efectos</a:t>
            </a:r>
          </a:p>
          <a:p>
            <a:pPr lvl="1" eaLnBrk="1" hangingPunct="1">
              <a:spcBef>
                <a:spcPct val="25000"/>
              </a:spcBef>
              <a:buClr>
                <a:srgbClr val="FF3300"/>
              </a:buClr>
              <a:buSzPct val="75000"/>
              <a:buFont typeface="Wingdings" panose="05000000000000000000" pitchFamily="2" charset="2"/>
              <a:buChar char="Ø"/>
            </a:pPr>
            <a:r>
              <a:rPr lang="es-EC" altLang="es-MX" sz="1600" b="1"/>
              <a:t>Muy tóxico para las personas puesto que puede causar muerte por asfixia.</a:t>
            </a:r>
          </a:p>
          <a:p>
            <a:pPr lvl="1" eaLnBrk="1" hangingPunct="1">
              <a:spcBef>
                <a:spcPct val="25000"/>
              </a:spcBef>
              <a:buClr>
                <a:srgbClr val="FF3300"/>
              </a:buClr>
              <a:buSzPct val="75000"/>
              <a:buFont typeface="Wingdings" panose="05000000000000000000" pitchFamily="2" charset="2"/>
              <a:buChar char="Ø"/>
            </a:pPr>
            <a:r>
              <a:rPr lang="es-EC" altLang="es-MX" sz="1600" b="1"/>
              <a:t>Efectos directos sobre sistemas circulatorio y respiratorio.</a:t>
            </a:r>
          </a:p>
          <a:p>
            <a:pPr lvl="1" eaLnBrk="1" hangingPunct="1">
              <a:spcBef>
                <a:spcPct val="25000"/>
              </a:spcBef>
              <a:buClr>
                <a:srgbClr val="FF3300"/>
              </a:buClr>
              <a:buSzPct val="75000"/>
              <a:buFont typeface="Wingdings" panose="05000000000000000000" pitchFamily="2" charset="2"/>
              <a:buChar char="Ø"/>
            </a:pPr>
            <a:r>
              <a:rPr lang="es-EC" altLang="es-MX" sz="1600" b="1"/>
              <a:t>Dolores de cabeza, perturbaciones psíquicas y de memoria, disminución de reflejos.</a:t>
            </a:r>
          </a:p>
          <a:p>
            <a:pPr eaLnBrk="1" hangingPunct="1">
              <a:spcBef>
                <a:spcPct val="25000"/>
              </a:spcBef>
              <a:buFont typeface="Wingdings" panose="05000000000000000000" pitchFamily="2" charset="2"/>
              <a:buChar char="Ø"/>
            </a:pPr>
            <a:r>
              <a:rPr lang="es-EC" altLang="es-MX" sz="1800"/>
              <a:t>Al reaccionar con la hemoglobina de la sangre (Hb), forma carboxihemoglobina (COHb), reduciendo la capacidad de la sangre para transportar oxígeno. Los fumadores tienen niveles de 2 a 4 veces más de (COHb) que los no fumadores.</a:t>
            </a:r>
            <a:br>
              <a:rPr lang="es-EC" altLang="es-MX" sz="1400"/>
            </a:br>
            <a:endParaRPr lang="es-EC" altLang="es-MX" sz="1400"/>
          </a:p>
        </p:txBody>
      </p:sp>
      <p:sp>
        <p:nvSpPr>
          <p:cNvPr id="6" name="Marcador de fecha 5">
            <a:extLst>
              <a:ext uri="{FF2B5EF4-FFF2-40B4-BE49-F238E27FC236}">
                <a16:creationId xmlns:a16="http://schemas.microsoft.com/office/drawing/2014/main" id="{2637DD71-44E6-45AA-850C-E7F23BA58D56}"/>
              </a:ext>
            </a:extLst>
          </p:cNvPr>
          <p:cNvSpPr>
            <a:spLocks noGrp="1"/>
          </p:cNvSpPr>
          <p:nvPr>
            <p:ph type="dt" sz="half" idx="10"/>
          </p:nvPr>
        </p:nvSpPr>
        <p:spPr/>
        <p:txBody>
          <a:bodyPr/>
          <a:lstStyle/>
          <a:p>
            <a:pPr>
              <a:defRPr/>
            </a:pPr>
            <a:r>
              <a:rPr lang="es-ES" altLang="es-MX" dirty="0"/>
              <a:t>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1" name="Rectangle 2">
            <a:extLst>
              <a:ext uri="{FF2B5EF4-FFF2-40B4-BE49-F238E27FC236}">
                <a16:creationId xmlns:a16="http://schemas.microsoft.com/office/drawing/2014/main" id="{215BEBA4-E473-4706-9B30-DC2B686C9B3C}"/>
              </a:ext>
            </a:extLst>
          </p:cNvPr>
          <p:cNvSpPr>
            <a:spLocks noGrp="1" noChangeArrowheads="1"/>
          </p:cNvSpPr>
          <p:nvPr>
            <p:ph type="title"/>
          </p:nvPr>
        </p:nvSpPr>
        <p:spPr>
          <a:xfrm>
            <a:off x="1150938" y="404813"/>
            <a:ext cx="7669212" cy="792162"/>
          </a:xfrm>
        </p:spPr>
        <p:txBody>
          <a:bodyPr>
            <a:noAutofit/>
          </a:bodyPr>
          <a:lstStyle/>
          <a:p>
            <a:pPr eaLnBrk="1" hangingPunct="1"/>
            <a:r>
              <a:rPr lang="es-EC" altLang="es-MX" sz="2400" dirty="0"/>
              <a:t>Principales Contaminantes Primarios: 	Óxidos de Nitrógeno (</a:t>
            </a:r>
            <a:r>
              <a:rPr lang="es-EC" altLang="es-MX" sz="2400" dirty="0" err="1"/>
              <a:t>NOx</a:t>
            </a:r>
            <a:r>
              <a:rPr lang="es-EC" altLang="es-MX" sz="2400" dirty="0"/>
              <a:t>)</a:t>
            </a:r>
          </a:p>
        </p:txBody>
      </p:sp>
      <p:sp>
        <p:nvSpPr>
          <p:cNvPr id="60422" name="Rectangle 3">
            <a:extLst>
              <a:ext uri="{FF2B5EF4-FFF2-40B4-BE49-F238E27FC236}">
                <a16:creationId xmlns:a16="http://schemas.microsoft.com/office/drawing/2014/main" id="{FF4E3B38-FC2F-477A-B185-072787D20B53}"/>
              </a:ext>
            </a:extLst>
          </p:cNvPr>
          <p:cNvSpPr>
            <a:spLocks noGrp="1" noChangeArrowheads="1"/>
          </p:cNvSpPr>
          <p:nvPr>
            <p:ph idx="1"/>
          </p:nvPr>
        </p:nvSpPr>
        <p:spPr>
          <a:xfrm>
            <a:off x="250825" y="1341438"/>
            <a:ext cx="8704263" cy="5111750"/>
          </a:xfrm>
        </p:spPr>
        <p:txBody>
          <a:bodyPr>
            <a:normAutofit fontScale="92500" lnSpcReduction="10000"/>
          </a:bodyPr>
          <a:lstStyle/>
          <a:p>
            <a:pPr eaLnBrk="1" hangingPunct="1">
              <a:spcBef>
                <a:spcPct val="50000"/>
              </a:spcBef>
              <a:buFont typeface="Wingdings" panose="05000000000000000000" pitchFamily="2" charset="2"/>
              <a:buChar char="Ø"/>
            </a:pPr>
            <a:r>
              <a:rPr lang="es-EC" altLang="es-MX" sz="1800"/>
              <a:t>Los NOx, provienen de procesos de combustión a altas temperaturas. Al descargarse en una atmósfera saturada de vapor de agua puede dar lugar a la formación de ácido nítrico (HNO3), y por acción de la lluvia o nieve, cae sobre la superficie en forma de Lluvia Acida. </a:t>
            </a:r>
          </a:p>
          <a:p>
            <a:pPr eaLnBrk="1" hangingPunct="1">
              <a:spcBef>
                <a:spcPct val="50000"/>
              </a:spcBef>
              <a:buFont typeface="Wingdings" panose="05000000000000000000" pitchFamily="2" charset="2"/>
              <a:buNone/>
            </a:pPr>
            <a:r>
              <a:rPr lang="es-EC" altLang="es-MX" sz="1800" b="1"/>
              <a:t>Principales fuentes de emisión</a:t>
            </a:r>
          </a:p>
          <a:p>
            <a:pPr eaLnBrk="1" hangingPunct="1">
              <a:spcBef>
                <a:spcPct val="30000"/>
              </a:spcBef>
              <a:buFont typeface="Wingdings" panose="05000000000000000000" pitchFamily="2" charset="2"/>
              <a:buChar char="Ø"/>
            </a:pPr>
            <a:r>
              <a:rPr lang="es-EC" altLang="es-MX" sz="1800"/>
              <a:t>Vehículos a motor.</a:t>
            </a:r>
          </a:p>
          <a:p>
            <a:pPr eaLnBrk="1" hangingPunct="1">
              <a:spcBef>
                <a:spcPct val="30000"/>
              </a:spcBef>
              <a:buFont typeface="Wingdings" panose="05000000000000000000" pitchFamily="2" charset="2"/>
              <a:buChar char="Ø"/>
            </a:pPr>
            <a:r>
              <a:rPr lang="es-EC" altLang="es-MX" sz="1800"/>
              <a:t>Procesos de combustión en las industrias del acero y petroquímicas.</a:t>
            </a:r>
          </a:p>
          <a:p>
            <a:pPr eaLnBrk="1" hangingPunct="1">
              <a:spcBef>
                <a:spcPct val="30000"/>
              </a:spcBef>
              <a:buFont typeface="Wingdings" panose="05000000000000000000" pitchFamily="2" charset="2"/>
              <a:buChar char="Ø"/>
            </a:pPr>
            <a:r>
              <a:rPr lang="es-EC" altLang="es-MX" sz="1800"/>
              <a:t>Centrales termoeléctricas.</a:t>
            </a:r>
          </a:p>
          <a:p>
            <a:pPr eaLnBrk="1" hangingPunct="1">
              <a:spcBef>
                <a:spcPct val="30000"/>
              </a:spcBef>
              <a:buFont typeface="Wingdings" panose="05000000000000000000" pitchFamily="2" charset="2"/>
              <a:buChar char="Ø"/>
            </a:pPr>
            <a:r>
              <a:rPr lang="es-EC" altLang="es-MX" sz="1800"/>
              <a:t>Incineradoras.</a:t>
            </a:r>
            <a:br>
              <a:rPr lang="es-EC" altLang="es-MX" sz="1800"/>
            </a:br>
            <a:br>
              <a:rPr lang="es-EC" altLang="es-MX" sz="1800"/>
            </a:br>
            <a:r>
              <a:rPr lang="es-EC" altLang="es-MX" sz="1800" b="1"/>
              <a:t>Efectos y características:</a:t>
            </a:r>
          </a:p>
          <a:p>
            <a:pPr eaLnBrk="1" hangingPunct="1">
              <a:spcBef>
                <a:spcPct val="30000"/>
              </a:spcBef>
              <a:buFont typeface="Wingdings" panose="05000000000000000000" pitchFamily="2" charset="2"/>
              <a:buChar char="Ø"/>
            </a:pPr>
            <a:r>
              <a:rPr lang="es-EC" altLang="es-MX" sz="1800"/>
              <a:t>Irritación de ojos, nariz y bronquios.</a:t>
            </a:r>
          </a:p>
          <a:p>
            <a:pPr eaLnBrk="1" hangingPunct="1">
              <a:spcBef>
                <a:spcPct val="30000"/>
              </a:spcBef>
              <a:buFont typeface="Wingdings" panose="05000000000000000000" pitchFamily="2" charset="2"/>
              <a:buChar char="Ø"/>
            </a:pPr>
            <a:r>
              <a:rPr lang="es-EC" altLang="es-MX" sz="1800"/>
              <a:t>En grandes cantidades puede causar edema y muerte.</a:t>
            </a:r>
          </a:p>
          <a:p>
            <a:pPr eaLnBrk="1" hangingPunct="1">
              <a:spcBef>
                <a:spcPct val="30000"/>
              </a:spcBef>
              <a:buFont typeface="Wingdings" panose="05000000000000000000" pitchFamily="2" charset="2"/>
              <a:buChar char="Ø"/>
            </a:pPr>
            <a:r>
              <a:rPr lang="es-EC" altLang="es-MX" sz="1800"/>
              <a:t>Lesiones y daños a las plantas, retraso en su crecimiento.</a:t>
            </a:r>
          </a:p>
          <a:p>
            <a:pPr eaLnBrk="1" hangingPunct="1">
              <a:spcBef>
                <a:spcPct val="30000"/>
              </a:spcBef>
              <a:buFont typeface="Wingdings" panose="05000000000000000000" pitchFamily="2" charset="2"/>
              <a:buChar char="Ø"/>
            </a:pPr>
            <a:r>
              <a:rPr lang="es-EC" altLang="es-MX" sz="1800"/>
              <a:t>Se les atribuyen poderes cancerígenos.</a:t>
            </a:r>
            <a:br>
              <a:rPr lang="es-EC" altLang="es-MX" sz="1800"/>
            </a:br>
            <a:br>
              <a:rPr lang="es-EC" altLang="es-MX" sz="1800"/>
            </a:br>
            <a:br>
              <a:rPr lang="es-EC" altLang="es-MX" sz="1400"/>
            </a:br>
            <a:endParaRPr lang="es-EC" altLang="es-MX" sz="1400"/>
          </a:p>
        </p:txBody>
      </p:sp>
      <p:sp>
        <p:nvSpPr>
          <p:cNvPr id="6" name="Marcador de fecha 5">
            <a:extLst>
              <a:ext uri="{FF2B5EF4-FFF2-40B4-BE49-F238E27FC236}">
                <a16:creationId xmlns:a16="http://schemas.microsoft.com/office/drawing/2014/main" id="{8943D913-675C-4FA0-89FD-9FB7CCA94835}"/>
              </a:ext>
            </a:extLst>
          </p:cNvPr>
          <p:cNvSpPr>
            <a:spLocks noGrp="1"/>
          </p:cNvSpPr>
          <p:nvPr>
            <p:ph type="dt" sz="half" idx="10"/>
          </p:nvPr>
        </p:nvSpPr>
        <p:spPr/>
        <p:txBody>
          <a:bodyPr/>
          <a:lstStyle/>
          <a:p>
            <a:pPr>
              <a:defRPr/>
            </a:pPr>
            <a:r>
              <a:rPr lang="es-ES" altLang="es-MX" dirty="0"/>
              <a:t>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CB5CE42-02BF-4439-84CE-0D5ADC0011CB}"/>
              </a:ext>
            </a:extLst>
          </p:cNvPr>
          <p:cNvSpPr>
            <a:spLocks noGrp="1"/>
          </p:cNvSpPr>
          <p:nvPr>
            <p:ph type="title"/>
          </p:nvPr>
        </p:nvSpPr>
        <p:spPr>
          <a:xfrm>
            <a:off x="1603122" y="295216"/>
            <a:ext cx="5937755" cy="1188720"/>
          </a:xfrm>
        </p:spPr>
        <p:txBody>
          <a:bodyPr/>
          <a:lstStyle/>
          <a:p>
            <a:r>
              <a:rPr lang="es-MX" dirty="0"/>
              <a:t>Origen contaminación  nitrógeno</a:t>
            </a:r>
          </a:p>
        </p:txBody>
      </p:sp>
      <p:sp>
        <p:nvSpPr>
          <p:cNvPr id="4" name="Marcador de fecha 3">
            <a:extLst>
              <a:ext uri="{FF2B5EF4-FFF2-40B4-BE49-F238E27FC236}">
                <a16:creationId xmlns:a16="http://schemas.microsoft.com/office/drawing/2014/main" id="{2FEF9F3A-10FC-4DBE-A0A9-59B3E7541DEE}"/>
              </a:ext>
            </a:extLst>
          </p:cNvPr>
          <p:cNvSpPr>
            <a:spLocks noGrp="1"/>
          </p:cNvSpPr>
          <p:nvPr>
            <p:ph type="dt" sz="half" idx="10"/>
          </p:nvPr>
        </p:nvSpPr>
        <p:spPr/>
        <p:txBody>
          <a:bodyPr/>
          <a:lstStyle/>
          <a:p>
            <a:pPr>
              <a:defRPr/>
            </a:pPr>
            <a:r>
              <a:rPr lang="es-ES" altLang="es-MX"/>
              <a:t> </a:t>
            </a:r>
            <a:endParaRPr lang="es-ES" altLang="es-MX" dirty="0"/>
          </a:p>
        </p:txBody>
      </p:sp>
      <p:sp>
        <p:nvSpPr>
          <p:cNvPr id="6" name="Marcador de número de diapositiva 5">
            <a:extLst>
              <a:ext uri="{FF2B5EF4-FFF2-40B4-BE49-F238E27FC236}">
                <a16:creationId xmlns:a16="http://schemas.microsoft.com/office/drawing/2014/main" id="{75104735-D1B1-4D5E-B410-B6E534D42C3C}"/>
              </a:ext>
            </a:extLst>
          </p:cNvPr>
          <p:cNvSpPr>
            <a:spLocks noGrp="1"/>
          </p:cNvSpPr>
          <p:nvPr>
            <p:ph type="sldNum" sz="quarter" idx="12"/>
          </p:nvPr>
        </p:nvSpPr>
        <p:spPr/>
        <p:txBody>
          <a:bodyPr/>
          <a:lstStyle/>
          <a:p>
            <a:pPr>
              <a:defRPr/>
            </a:pPr>
            <a:fld id="{C5717ECE-98F4-4031-B709-09B58EC0D175}" type="slidenum">
              <a:rPr lang="es-ES" altLang="es-MX" smtClean="0"/>
              <a:pPr>
                <a:defRPr/>
              </a:pPr>
              <a:t>28</a:t>
            </a:fld>
            <a:endParaRPr lang="es-ES" altLang="es-MX"/>
          </a:p>
        </p:txBody>
      </p:sp>
      <p:pic>
        <p:nvPicPr>
          <p:cNvPr id="3" name="Imagen 2">
            <a:extLst>
              <a:ext uri="{FF2B5EF4-FFF2-40B4-BE49-F238E27FC236}">
                <a16:creationId xmlns:a16="http://schemas.microsoft.com/office/drawing/2014/main" id="{9BD0276E-96FB-414D-945E-430E04F5DDBE}"/>
              </a:ext>
            </a:extLst>
          </p:cNvPr>
          <p:cNvPicPr>
            <a:picLocks noChangeAspect="1"/>
          </p:cNvPicPr>
          <p:nvPr/>
        </p:nvPicPr>
        <p:blipFill>
          <a:blip r:embed="rId2"/>
          <a:stretch>
            <a:fillRect/>
          </a:stretch>
        </p:blipFill>
        <p:spPr>
          <a:xfrm>
            <a:off x="417050" y="1543710"/>
            <a:ext cx="8309899" cy="5066123"/>
          </a:xfrm>
          <a:prstGeom prst="rect">
            <a:avLst/>
          </a:prstGeom>
        </p:spPr>
      </p:pic>
    </p:spTree>
    <p:extLst>
      <p:ext uri="{BB962C8B-B14F-4D97-AF65-F5344CB8AC3E}">
        <p14:creationId xmlns:p14="http://schemas.microsoft.com/office/powerpoint/2010/main" val="19997281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5" name="Rectangle 2">
            <a:extLst>
              <a:ext uri="{FF2B5EF4-FFF2-40B4-BE49-F238E27FC236}">
                <a16:creationId xmlns:a16="http://schemas.microsoft.com/office/drawing/2014/main" id="{259C5D2D-BCFA-4B7A-A152-1AA44556D234}"/>
              </a:ext>
            </a:extLst>
          </p:cNvPr>
          <p:cNvSpPr>
            <a:spLocks noGrp="1" noChangeArrowheads="1"/>
          </p:cNvSpPr>
          <p:nvPr>
            <p:ph type="title"/>
          </p:nvPr>
        </p:nvSpPr>
        <p:spPr>
          <a:xfrm>
            <a:off x="457200" y="404813"/>
            <a:ext cx="8229600" cy="1008062"/>
          </a:xfrm>
        </p:spPr>
        <p:txBody>
          <a:bodyPr>
            <a:normAutofit fontScale="90000"/>
          </a:bodyPr>
          <a:lstStyle/>
          <a:p>
            <a:pPr eaLnBrk="1" hangingPunct="1"/>
            <a:r>
              <a:rPr lang="es-EC" altLang="es-MX"/>
              <a:t>Principales Contaminantes Primarios:</a:t>
            </a:r>
            <a:br>
              <a:rPr lang="es-EC" altLang="es-MX"/>
            </a:br>
            <a:r>
              <a:rPr lang="es-EC" altLang="es-MX"/>
              <a:t>		Hidrocarburos (HC)</a:t>
            </a:r>
          </a:p>
        </p:txBody>
      </p:sp>
      <p:sp>
        <p:nvSpPr>
          <p:cNvPr id="61446" name="Rectangle 3">
            <a:extLst>
              <a:ext uri="{FF2B5EF4-FFF2-40B4-BE49-F238E27FC236}">
                <a16:creationId xmlns:a16="http://schemas.microsoft.com/office/drawing/2014/main" id="{CADE6DC3-3B2A-4DF8-9F63-338F598EC8A2}"/>
              </a:ext>
            </a:extLst>
          </p:cNvPr>
          <p:cNvSpPr>
            <a:spLocks noGrp="1" noChangeArrowheads="1"/>
          </p:cNvSpPr>
          <p:nvPr>
            <p:ph idx="1"/>
          </p:nvPr>
        </p:nvSpPr>
        <p:spPr>
          <a:xfrm>
            <a:off x="250825" y="1412875"/>
            <a:ext cx="8704263" cy="5445125"/>
          </a:xfrm>
        </p:spPr>
        <p:txBody>
          <a:bodyPr>
            <a:normAutofit/>
          </a:bodyPr>
          <a:lstStyle/>
          <a:p>
            <a:pPr eaLnBrk="1" hangingPunct="1">
              <a:spcBef>
                <a:spcPct val="35000"/>
              </a:spcBef>
              <a:buFont typeface="Wingdings" panose="05000000000000000000" pitchFamily="2" charset="2"/>
              <a:buNone/>
            </a:pPr>
            <a:r>
              <a:rPr lang="es-EC" altLang="es-MX"/>
              <a:t>Son compuestos que contienen carbono e hidrógeno. Tales como el metano, acetileno, benceno, tolueno, entre otros.</a:t>
            </a:r>
          </a:p>
          <a:p>
            <a:pPr eaLnBrk="1" hangingPunct="1">
              <a:spcBef>
                <a:spcPct val="35000"/>
              </a:spcBef>
              <a:buFont typeface="Wingdings" panose="05000000000000000000" pitchFamily="2" charset="2"/>
              <a:buNone/>
            </a:pPr>
            <a:r>
              <a:rPr lang="es-EC" altLang="es-MX" b="1"/>
              <a:t>Principales fuentes de emisión:</a:t>
            </a:r>
          </a:p>
          <a:p>
            <a:pPr eaLnBrk="1" hangingPunct="1">
              <a:spcBef>
                <a:spcPct val="35000"/>
              </a:spcBef>
              <a:buFont typeface="Wingdings" panose="05000000000000000000" pitchFamily="2" charset="2"/>
              <a:buChar char="Ø"/>
            </a:pPr>
            <a:r>
              <a:rPr lang="es-EC" altLang="es-MX"/>
              <a:t>Vehículos a motor.</a:t>
            </a:r>
          </a:p>
          <a:p>
            <a:pPr eaLnBrk="1" hangingPunct="1">
              <a:spcBef>
                <a:spcPct val="35000"/>
              </a:spcBef>
              <a:buFont typeface="Wingdings" panose="05000000000000000000" pitchFamily="2" charset="2"/>
              <a:buChar char="Ø"/>
            </a:pPr>
            <a:r>
              <a:rPr lang="es-EC" altLang="es-MX"/>
              <a:t>Transportes de hidrocarburos.</a:t>
            </a:r>
          </a:p>
          <a:p>
            <a:pPr eaLnBrk="1" hangingPunct="1">
              <a:spcBef>
                <a:spcPct val="35000"/>
              </a:spcBef>
              <a:buFont typeface="Wingdings" panose="05000000000000000000" pitchFamily="2" charset="2"/>
              <a:buChar char="Ø"/>
            </a:pPr>
            <a:r>
              <a:rPr lang="es-EC" altLang="es-MX"/>
              <a:t>Industrias petroquímicas.</a:t>
            </a:r>
          </a:p>
          <a:p>
            <a:pPr eaLnBrk="1" hangingPunct="1">
              <a:spcBef>
                <a:spcPct val="35000"/>
              </a:spcBef>
              <a:buFont typeface="Wingdings" panose="05000000000000000000" pitchFamily="2" charset="2"/>
              <a:buNone/>
            </a:pPr>
            <a:r>
              <a:rPr lang="es-EC" altLang="es-MX" b="1"/>
              <a:t>Efectos:</a:t>
            </a:r>
            <a:br>
              <a:rPr lang="es-EC" altLang="es-MX" b="1"/>
            </a:br>
            <a:r>
              <a:rPr lang="es-EC" altLang="es-MX"/>
              <a:t>Al inhalarlos, producen efectos distintos dependiendo del tipo de hidrocarburo. </a:t>
            </a:r>
          </a:p>
          <a:p>
            <a:pPr eaLnBrk="1" hangingPunct="1">
              <a:spcBef>
                <a:spcPct val="35000"/>
              </a:spcBef>
              <a:buFont typeface="Wingdings" panose="05000000000000000000" pitchFamily="2" charset="2"/>
              <a:buNone/>
            </a:pPr>
            <a:r>
              <a:rPr lang="es-EC" altLang="es-MX"/>
              <a:t>Los hidrocarburos aromáticos: benceno y tolueno, son los más irritantes, pudiendo causar lesiones importantes en las membranas mucosas si sus vapores son inhalados.</a:t>
            </a:r>
          </a:p>
          <a:p>
            <a:pPr eaLnBrk="1" hangingPunct="1">
              <a:spcBef>
                <a:spcPct val="35000"/>
              </a:spcBef>
              <a:buFont typeface="Wingdings" panose="05000000000000000000" pitchFamily="2" charset="2"/>
              <a:buNone/>
            </a:pPr>
            <a:r>
              <a:rPr lang="es-EC" altLang="es-MX"/>
              <a:t>Los hidrocarburos no saturados son los más peligrosos por su facilidad de reaccionar con la radiación solar originando el smog fotoquímico.  </a:t>
            </a:r>
            <a:br>
              <a:rPr lang="es-EC" altLang="es-MX"/>
            </a:br>
            <a:endParaRPr lang="es-EC" altLang="es-MX"/>
          </a:p>
        </p:txBody>
      </p:sp>
      <p:sp>
        <p:nvSpPr>
          <p:cNvPr id="6" name="Marcador de fecha 5">
            <a:extLst>
              <a:ext uri="{FF2B5EF4-FFF2-40B4-BE49-F238E27FC236}">
                <a16:creationId xmlns:a16="http://schemas.microsoft.com/office/drawing/2014/main" id="{744EB32E-E180-475C-8500-AF3AD7383828}"/>
              </a:ext>
            </a:extLst>
          </p:cNvPr>
          <p:cNvSpPr>
            <a:spLocks noGrp="1"/>
          </p:cNvSpPr>
          <p:nvPr>
            <p:ph type="dt" sz="half" idx="10"/>
          </p:nvPr>
        </p:nvSpPr>
        <p:spPr/>
        <p:txBody>
          <a:bodyPr/>
          <a:lstStyle/>
          <a:p>
            <a:pPr>
              <a:defRPr/>
            </a:pPr>
            <a:r>
              <a:rPr lang="es-ES" altLang="es-MX" dirty="0"/>
              <a:t>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24CD089-C780-48BC-8B72-E1B4C883FD43}"/>
              </a:ext>
            </a:extLst>
          </p:cNvPr>
          <p:cNvSpPr>
            <a:spLocks noGrp="1"/>
          </p:cNvSpPr>
          <p:nvPr>
            <p:ph type="title"/>
          </p:nvPr>
        </p:nvSpPr>
        <p:spPr>
          <a:xfrm>
            <a:off x="1603122" y="188640"/>
            <a:ext cx="5937755" cy="1188720"/>
          </a:xfrm>
        </p:spPr>
        <p:txBody>
          <a:bodyPr/>
          <a:lstStyle/>
          <a:p>
            <a:r>
              <a:rPr lang="es-MX" dirty="0"/>
              <a:t>Contaminación de hidrocarburos</a:t>
            </a:r>
          </a:p>
        </p:txBody>
      </p:sp>
      <p:sp>
        <p:nvSpPr>
          <p:cNvPr id="3" name="Marcador de fecha 2">
            <a:extLst>
              <a:ext uri="{FF2B5EF4-FFF2-40B4-BE49-F238E27FC236}">
                <a16:creationId xmlns:a16="http://schemas.microsoft.com/office/drawing/2014/main" id="{C9D0FD02-2C7F-4DB7-8CB8-5A6EC9C2EB07}"/>
              </a:ext>
            </a:extLst>
          </p:cNvPr>
          <p:cNvSpPr>
            <a:spLocks noGrp="1"/>
          </p:cNvSpPr>
          <p:nvPr>
            <p:ph type="dt" sz="half" idx="10"/>
          </p:nvPr>
        </p:nvSpPr>
        <p:spPr/>
        <p:txBody>
          <a:bodyPr/>
          <a:lstStyle/>
          <a:p>
            <a:pPr>
              <a:defRPr/>
            </a:pPr>
            <a:r>
              <a:rPr lang="es-ES" altLang="es-MX"/>
              <a:t> </a:t>
            </a:r>
            <a:endParaRPr lang="es-ES" altLang="es-MX" dirty="0"/>
          </a:p>
        </p:txBody>
      </p:sp>
      <p:sp>
        <p:nvSpPr>
          <p:cNvPr id="5" name="Marcador de número de diapositiva 4">
            <a:extLst>
              <a:ext uri="{FF2B5EF4-FFF2-40B4-BE49-F238E27FC236}">
                <a16:creationId xmlns:a16="http://schemas.microsoft.com/office/drawing/2014/main" id="{0980F447-C1AB-42C8-9B97-DB9304C8ECE1}"/>
              </a:ext>
            </a:extLst>
          </p:cNvPr>
          <p:cNvSpPr>
            <a:spLocks noGrp="1"/>
          </p:cNvSpPr>
          <p:nvPr>
            <p:ph type="sldNum" sz="quarter" idx="12"/>
          </p:nvPr>
        </p:nvSpPr>
        <p:spPr/>
        <p:txBody>
          <a:bodyPr/>
          <a:lstStyle/>
          <a:p>
            <a:pPr>
              <a:defRPr/>
            </a:pPr>
            <a:fld id="{8A0A5531-F424-4D5E-8853-89E5FCEC241E}" type="slidenum">
              <a:rPr lang="es-ES" altLang="es-MX" smtClean="0"/>
              <a:pPr>
                <a:defRPr/>
              </a:pPr>
              <a:t>30</a:t>
            </a:fld>
            <a:endParaRPr lang="es-ES" altLang="es-MX"/>
          </a:p>
        </p:txBody>
      </p:sp>
      <p:pic>
        <p:nvPicPr>
          <p:cNvPr id="6" name="Imagen 5">
            <a:extLst>
              <a:ext uri="{FF2B5EF4-FFF2-40B4-BE49-F238E27FC236}">
                <a16:creationId xmlns:a16="http://schemas.microsoft.com/office/drawing/2014/main" id="{914F4E66-6370-4190-90FD-195D5C938B23}"/>
              </a:ext>
            </a:extLst>
          </p:cNvPr>
          <p:cNvPicPr>
            <a:picLocks noChangeAspect="1"/>
          </p:cNvPicPr>
          <p:nvPr/>
        </p:nvPicPr>
        <p:blipFill>
          <a:blip r:embed="rId2"/>
          <a:stretch>
            <a:fillRect/>
          </a:stretch>
        </p:blipFill>
        <p:spPr>
          <a:xfrm>
            <a:off x="1390099" y="1632300"/>
            <a:ext cx="6850013" cy="4566675"/>
          </a:xfrm>
          <a:prstGeom prst="rect">
            <a:avLst/>
          </a:prstGeom>
        </p:spPr>
      </p:pic>
    </p:spTree>
    <p:extLst>
      <p:ext uri="{BB962C8B-B14F-4D97-AF65-F5344CB8AC3E}">
        <p14:creationId xmlns:p14="http://schemas.microsoft.com/office/powerpoint/2010/main" val="23385780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606044" y="260648"/>
            <a:ext cx="5937755" cy="1188720"/>
          </a:xfrm>
        </p:spPr>
        <p:txBody>
          <a:bodyPr/>
          <a:lstStyle/>
          <a:p>
            <a:r>
              <a:rPr lang="es-MX" dirty="0"/>
              <a:t>Contaminación por automotores</a:t>
            </a:r>
          </a:p>
        </p:txBody>
      </p:sp>
      <p:sp>
        <p:nvSpPr>
          <p:cNvPr id="4" name="Marcador de fecha 3"/>
          <p:cNvSpPr>
            <a:spLocks noGrp="1"/>
          </p:cNvSpPr>
          <p:nvPr>
            <p:ph type="dt" sz="half" idx="10"/>
          </p:nvPr>
        </p:nvSpPr>
        <p:spPr/>
        <p:txBody>
          <a:bodyPr/>
          <a:lstStyle/>
          <a:p>
            <a:pPr>
              <a:defRPr/>
            </a:pPr>
            <a:r>
              <a:rPr lang="es-ES" altLang="es-MX"/>
              <a:t> </a:t>
            </a:r>
            <a:endParaRPr lang="es-ES" altLang="es-MX" dirty="0"/>
          </a:p>
        </p:txBody>
      </p:sp>
      <p:sp>
        <p:nvSpPr>
          <p:cNvPr id="6" name="Marcador de número de diapositiva 5"/>
          <p:cNvSpPr>
            <a:spLocks noGrp="1"/>
          </p:cNvSpPr>
          <p:nvPr>
            <p:ph type="sldNum" sz="quarter" idx="12"/>
          </p:nvPr>
        </p:nvSpPr>
        <p:spPr/>
        <p:txBody>
          <a:bodyPr/>
          <a:lstStyle/>
          <a:p>
            <a:pPr>
              <a:defRPr/>
            </a:pPr>
            <a:fld id="{C5717ECE-98F4-4031-B709-09B58EC0D175}" type="slidenum">
              <a:rPr lang="es-ES" altLang="es-MX" smtClean="0"/>
              <a:pPr>
                <a:defRPr/>
              </a:pPr>
              <a:t>31</a:t>
            </a:fld>
            <a:endParaRPr lang="es-ES" altLang="es-MX"/>
          </a:p>
        </p:txBody>
      </p:sp>
      <p:pic>
        <p:nvPicPr>
          <p:cNvPr id="8" name="Imagen 7"/>
          <p:cNvPicPr>
            <a:picLocks noChangeAspect="1"/>
          </p:cNvPicPr>
          <p:nvPr/>
        </p:nvPicPr>
        <p:blipFill>
          <a:blip r:embed="rId2"/>
          <a:stretch>
            <a:fillRect/>
          </a:stretch>
        </p:blipFill>
        <p:spPr>
          <a:xfrm>
            <a:off x="539552" y="1929512"/>
            <a:ext cx="7620000" cy="4267200"/>
          </a:xfrm>
          <a:prstGeom prst="rect">
            <a:avLst/>
          </a:prstGeom>
        </p:spPr>
      </p:pic>
    </p:spTree>
    <p:extLst>
      <p:ext uri="{BB962C8B-B14F-4D97-AF65-F5344CB8AC3E}">
        <p14:creationId xmlns:p14="http://schemas.microsoft.com/office/powerpoint/2010/main" val="34991489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2">
            <a:extLst>
              <a:ext uri="{FF2B5EF4-FFF2-40B4-BE49-F238E27FC236}">
                <a16:creationId xmlns:a16="http://schemas.microsoft.com/office/drawing/2014/main" id="{2CD6DA58-769E-4FFD-B990-CBD76CCDB133}"/>
              </a:ext>
            </a:extLst>
          </p:cNvPr>
          <p:cNvSpPr>
            <a:spLocks noGrp="1" noChangeArrowheads="1"/>
          </p:cNvSpPr>
          <p:nvPr>
            <p:ph type="title"/>
          </p:nvPr>
        </p:nvSpPr>
        <p:spPr>
          <a:xfrm>
            <a:off x="457200" y="457200"/>
            <a:ext cx="8229600" cy="1243013"/>
          </a:xfrm>
        </p:spPr>
        <p:txBody>
          <a:bodyPr>
            <a:normAutofit fontScale="90000"/>
          </a:bodyPr>
          <a:lstStyle/>
          <a:p>
            <a:pPr eaLnBrk="1" hangingPunct="1"/>
            <a:r>
              <a:rPr lang="es-EC" altLang="es-MX"/>
              <a:t>Principales Contaminantes Primarios:</a:t>
            </a:r>
            <a:br>
              <a:rPr lang="es-EC" altLang="es-MX"/>
            </a:br>
            <a:r>
              <a:rPr lang="es-EC" altLang="es-MX"/>
              <a:t>			Dióxido de Carbono (CO</a:t>
            </a:r>
            <a:r>
              <a:rPr lang="es-EC" altLang="es-MX" sz="2000"/>
              <a:t>2</a:t>
            </a:r>
            <a:r>
              <a:rPr lang="es-EC" altLang="es-MX"/>
              <a:t>)</a:t>
            </a:r>
          </a:p>
        </p:txBody>
      </p:sp>
      <p:sp>
        <p:nvSpPr>
          <p:cNvPr id="62470" name="Rectangle 3">
            <a:extLst>
              <a:ext uri="{FF2B5EF4-FFF2-40B4-BE49-F238E27FC236}">
                <a16:creationId xmlns:a16="http://schemas.microsoft.com/office/drawing/2014/main" id="{AE61690C-9BAD-42D1-8027-7400F909971B}"/>
              </a:ext>
            </a:extLst>
          </p:cNvPr>
          <p:cNvSpPr>
            <a:spLocks noGrp="1" noChangeArrowheads="1"/>
          </p:cNvSpPr>
          <p:nvPr>
            <p:ph idx="1"/>
          </p:nvPr>
        </p:nvSpPr>
        <p:spPr>
          <a:xfrm>
            <a:off x="250825" y="1773238"/>
            <a:ext cx="8704263" cy="5084762"/>
          </a:xfrm>
        </p:spPr>
        <p:txBody>
          <a:bodyPr>
            <a:normAutofit/>
          </a:bodyPr>
          <a:lstStyle/>
          <a:p>
            <a:pPr eaLnBrk="1" hangingPunct="1">
              <a:spcBef>
                <a:spcPct val="50000"/>
              </a:spcBef>
              <a:buFont typeface="Wingdings" panose="05000000000000000000" pitchFamily="2" charset="2"/>
              <a:buNone/>
            </a:pPr>
            <a:r>
              <a:rPr lang="es-EC" altLang="es-MX" b="1"/>
              <a:t>Gas</a:t>
            </a:r>
            <a:r>
              <a:rPr lang="es-EC" altLang="es-MX"/>
              <a:t> incoloro, inodoro y no tóxico.</a:t>
            </a:r>
          </a:p>
          <a:p>
            <a:pPr eaLnBrk="1" hangingPunct="1">
              <a:spcBef>
                <a:spcPct val="50000"/>
              </a:spcBef>
              <a:buFont typeface="Wingdings" panose="05000000000000000000" pitchFamily="2" charset="2"/>
              <a:buNone/>
            </a:pPr>
            <a:r>
              <a:rPr lang="es-EC" altLang="es-MX"/>
              <a:t>Es un componente del aire que se encuentra en estado natural en atmósferas puras.</a:t>
            </a:r>
          </a:p>
          <a:p>
            <a:pPr eaLnBrk="1" hangingPunct="1">
              <a:spcBef>
                <a:spcPct val="50000"/>
              </a:spcBef>
              <a:buFont typeface="Wingdings" panose="05000000000000000000" pitchFamily="2" charset="2"/>
              <a:buNone/>
            </a:pPr>
            <a:r>
              <a:rPr lang="es-EC" altLang="es-MX"/>
              <a:t>Las alteraciones en su ciclo debido a las actividades humanas, pudieran dar lugar a modificaciones del clima de la Tierra: </a:t>
            </a:r>
            <a:r>
              <a:rPr lang="es-EC" altLang="es-MX" b="1"/>
              <a:t>El efecto invernadero.</a:t>
            </a:r>
          </a:p>
          <a:p>
            <a:pPr eaLnBrk="1" hangingPunct="1">
              <a:spcBef>
                <a:spcPct val="50000"/>
              </a:spcBef>
              <a:buFont typeface="Wingdings" panose="05000000000000000000" pitchFamily="2" charset="2"/>
              <a:buNone/>
            </a:pPr>
            <a:r>
              <a:rPr lang="es-EC" altLang="es-MX" b="1"/>
              <a:t>Principales fuentes de emisión:</a:t>
            </a:r>
          </a:p>
          <a:p>
            <a:pPr eaLnBrk="1" hangingPunct="1">
              <a:spcBef>
                <a:spcPct val="35000"/>
              </a:spcBef>
              <a:buFont typeface="Wingdings" panose="05000000000000000000" pitchFamily="2" charset="2"/>
              <a:buChar char="Ø"/>
            </a:pPr>
            <a:r>
              <a:rPr lang="es-EC" altLang="es-MX"/>
              <a:t>Quema de carburantes fósiles.</a:t>
            </a:r>
          </a:p>
          <a:p>
            <a:pPr eaLnBrk="1" hangingPunct="1">
              <a:spcBef>
                <a:spcPct val="35000"/>
              </a:spcBef>
              <a:buFont typeface="Wingdings" panose="05000000000000000000" pitchFamily="2" charset="2"/>
              <a:buChar char="Ø"/>
            </a:pPr>
            <a:r>
              <a:rPr lang="es-EC" altLang="es-MX"/>
              <a:t>Calefacciones domésticas.</a:t>
            </a:r>
          </a:p>
          <a:p>
            <a:pPr eaLnBrk="1" hangingPunct="1">
              <a:spcBef>
                <a:spcPct val="35000"/>
              </a:spcBef>
              <a:buFont typeface="Wingdings" panose="05000000000000000000" pitchFamily="2" charset="2"/>
              <a:buChar char="Ø"/>
            </a:pPr>
            <a:r>
              <a:rPr lang="es-EC" altLang="es-MX"/>
              <a:t>Vehículos a motor.</a:t>
            </a:r>
          </a:p>
          <a:p>
            <a:pPr eaLnBrk="1" hangingPunct="1">
              <a:spcBef>
                <a:spcPct val="35000"/>
              </a:spcBef>
              <a:buFont typeface="Wingdings" panose="05000000000000000000" pitchFamily="2" charset="2"/>
              <a:buChar char="Ø"/>
            </a:pPr>
            <a:r>
              <a:rPr lang="es-EC" altLang="es-MX"/>
              <a:t>Incineración incontrolada de residuos o basuras.</a:t>
            </a:r>
            <a:br>
              <a:rPr lang="es-EC" altLang="es-MX" sz="1800"/>
            </a:br>
            <a:endParaRPr lang="es-EC" altLang="es-MX" sz="1800"/>
          </a:p>
        </p:txBody>
      </p:sp>
      <p:sp>
        <p:nvSpPr>
          <p:cNvPr id="6" name="Marcador de fecha 5">
            <a:extLst>
              <a:ext uri="{FF2B5EF4-FFF2-40B4-BE49-F238E27FC236}">
                <a16:creationId xmlns:a16="http://schemas.microsoft.com/office/drawing/2014/main" id="{FE2393AE-10B6-4566-828A-17BE03F078FC}"/>
              </a:ext>
            </a:extLst>
          </p:cNvPr>
          <p:cNvSpPr>
            <a:spLocks noGrp="1"/>
          </p:cNvSpPr>
          <p:nvPr>
            <p:ph type="dt" sz="half" idx="10"/>
          </p:nvPr>
        </p:nvSpPr>
        <p:spPr/>
        <p:txBody>
          <a:bodyPr/>
          <a:lstStyle/>
          <a:p>
            <a:pPr>
              <a:defRPr/>
            </a:pPr>
            <a:r>
              <a:rPr lang="es-ES" altLang="es-MX" dirty="0"/>
              <a:t>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1" name="Rectangle 2">
            <a:extLst>
              <a:ext uri="{FF2B5EF4-FFF2-40B4-BE49-F238E27FC236}">
                <a16:creationId xmlns:a16="http://schemas.microsoft.com/office/drawing/2014/main" id="{9308E43C-3198-424A-8413-934E942796E5}"/>
              </a:ext>
            </a:extLst>
          </p:cNvPr>
          <p:cNvSpPr>
            <a:spLocks noGrp="1" noChangeArrowheads="1"/>
          </p:cNvSpPr>
          <p:nvPr>
            <p:ph type="title"/>
          </p:nvPr>
        </p:nvSpPr>
        <p:spPr>
          <a:xfrm>
            <a:off x="1187624" y="326710"/>
            <a:ext cx="5937755" cy="1014058"/>
          </a:xfrm>
        </p:spPr>
        <p:txBody>
          <a:bodyPr>
            <a:normAutofit fontScale="90000"/>
          </a:bodyPr>
          <a:lstStyle/>
          <a:p>
            <a:pPr eaLnBrk="1" hangingPunct="1"/>
            <a:r>
              <a:rPr lang="es-EC" altLang="es-MX" sz="2400" dirty="0"/>
              <a:t>CONTAMINANTES PRIMARIOS </a:t>
            </a:r>
            <a:br>
              <a:rPr lang="es-EC" altLang="es-MX" sz="2400" dirty="0"/>
            </a:br>
            <a:r>
              <a:rPr lang="es-EC" altLang="es-MX" sz="2400" dirty="0"/>
              <a:t>	NO </a:t>
            </a:r>
            <a:r>
              <a:rPr lang="es-EC" altLang="es-MX" sz="2400" dirty="0" err="1"/>
              <a:t>GASEOsos</a:t>
            </a:r>
            <a:r>
              <a:rPr lang="es-EC" altLang="es-MX" sz="2400" dirty="0"/>
              <a:t> (SÓLIDOS )</a:t>
            </a:r>
          </a:p>
        </p:txBody>
      </p:sp>
      <p:sp>
        <p:nvSpPr>
          <p:cNvPr id="65542" name="Rectangle 3">
            <a:extLst>
              <a:ext uri="{FF2B5EF4-FFF2-40B4-BE49-F238E27FC236}">
                <a16:creationId xmlns:a16="http://schemas.microsoft.com/office/drawing/2014/main" id="{5CB0F194-3D7D-4139-9470-1983C267B0E5}"/>
              </a:ext>
            </a:extLst>
          </p:cNvPr>
          <p:cNvSpPr>
            <a:spLocks noGrp="1" noChangeArrowheads="1"/>
          </p:cNvSpPr>
          <p:nvPr>
            <p:ph idx="1"/>
          </p:nvPr>
        </p:nvSpPr>
        <p:spPr>
          <a:xfrm>
            <a:off x="179388" y="2017713"/>
            <a:ext cx="8775700" cy="4840287"/>
          </a:xfrm>
        </p:spPr>
        <p:txBody>
          <a:bodyPr/>
          <a:lstStyle/>
          <a:p>
            <a:pPr eaLnBrk="1" hangingPunct="1">
              <a:buFont typeface="Wingdings" panose="05000000000000000000" pitchFamily="2" charset="2"/>
              <a:buNone/>
            </a:pPr>
            <a:r>
              <a:rPr lang="es-EC" altLang="es-MX" sz="1800" b="1"/>
              <a:t>Plomo (Pb) </a:t>
            </a:r>
            <a:r>
              <a:rPr lang="es-EC" altLang="es-MX" sz="1800"/>
              <a:t>Es un metal, que no es degradado ni química ni biológicamente por la naturaleza por lo que persiste en ella durante mucho tiempo.</a:t>
            </a:r>
          </a:p>
          <a:p>
            <a:pPr eaLnBrk="1" hangingPunct="1">
              <a:spcBef>
                <a:spcPct val="50000"/>
              </a:spcBef>
              <a:buFont typeface="Wingdings" panose="05000000000000000000" pitchFamily="2" charset="2"/>
              <a:buNone/>
            </a:pPr>
            <a:r>
              <a:rPr lang="es-EC" altLang="es-MX" sz="1800"/>
              <a:t>La actividad humana ha hecho que haya experimentado un gran aumento, siendo las concentraciones en áreas urbanas de 5 a 50 veces superiores que en las áreas rurales.</a:t>
            </a:r>
          </a:p>
          <a:p>
            <a:pPr eaLnBrk="1" hangingPunct="1">
              <a:lnSpc>
                <a:spcPct val="90000"/>
              </a:lnSpc>
              <a:buFont typeface="Wingdings" panose="05000000000000000000" pitchFamily="2" charset="2"/>
              <a:buNone/>
            </a:pPr>
            <a:r>
              <a:rPr lang="es-EC" altLang="es-MX" sz="1800" b="1"/>
              <a:t>Principales fuentes de emisión:</a:t>
            </a:r>
          </a:p>
          <a:p>
            <a:pPr eaLnBrk="1" hangingPunct="1">
              <a:lnSpc>
                <a:spcPct val="90000"/>
              </a:lnSpc>
              <a:buFont typeface="Wingdings" panose="05000000000000000000" pitchFamily="2" charset="2"/>
              <a:buChar char="q"/>
            </a:pPr>
            <a:r>
              <a:rPr lang="es-EC" altLang="es-MX" sz="1800"/>
              <a:t>Los vehículos a motor, debido al contenido de plomo de las gasolinas.</a:t>
            </a:r>
          </a:p>
          <a:p>
            <a:pPr eaLnBrk="1" hangingPunct="1">
              <a:lnSpc>
                <a:spcPct val="90000"/>
              </a:lnSpc>
              <a:buFont typeface="Wingdings" panose="05000000000000000000" pitchFamily="2" charset="2"/>
              <a:buChar char="q"/>
            </a:pPr>
            <a:r>
              <a:rPr lang="es-EC" altLang="es-MX" sz="1800"/>
              <a:t>Fábricas que utilizan plomo.</a:t>
            </a:r>
          </a:p>
          <a:p>
            <a:pPr eaLnBrk="1" hangingPunct="1">
              <a:lnSpc>
                <a:spcPct val="90000"/>
              </a:lnSpc>
              <a:buFont typeface="Wingdings" panose="05000000000000000000" pitchFamily="2" charset="2"/>
              <a:buNone/>
            </a:pPr>
            <a:r>
              <a:rPr lang="es-EC" altLang="es-MX" sz="1800" b="1"/>
              <a:t>Efectos:</a:t>
            </a:r>
          </a:p>
          <a:p>
            <a:pPr eaLnBrk="1" hangingPunct="1">
              <a:lnSpc>
                <a:spcPct val="90000"/>
              </a:lnSpc>
              <a:buFont typeface="Wingdings" panose="05000000000000000000" pitchFamily="2" charset="2"/>
              <a:buChar char="q"/>
            </a:pPr>
            <a:r>
              <a:rPr lang="es-EC" altLang="es-MX" sz="1800"/>
              <a:t>Es uno de los más peligrosos y tóxicos.</a:t>
            </a:r>
          </a:p>
          <a:p>
            <a:pPr eaLnBrk="1" hangingPunct="1">
              <a:lnSpc>
                <a:spcPct val="90000"/>
              </a:lnSpc>
              <a:buFont typeface="Wingdings" panose="05000000000000000000" pitchFamily="2" charset="2"/>
              <a:buChar char="q"/>
            </a:pPr>
            <a:r>
              <a:rPr lang="es-EC" altLang="es-MX" sz="1800"/>
              <a:t>Puede producir anemia y retraso en el crecimiento de los niños.</a:t>
            </a:r>
          </a:p>
          <a:p>
            <a:pPr eaLnBrk="1" hangingPunct="1">
              <a:lnSpc>
                <a:spcPct val="90000"/>
              </a:lnSpc>
              <a:buFont typeface="Wingdings" panose="05000000000000000000" pitchFamily="2" charset="2"/>
              <a:buChar char="q"/>
            </a:pPr>
            <a:r>
              <a:rPr lang="es-EC" altLang="es-MX" sz="1800"/>
              <a:t>El empleo de gasolinas sin plomo ha reducido las emisiones de este contaminante. </a:t>
            </a:r>
          </a:p>
        </p:txBody>
      </p:sp>
      <p:sp>
        <p:nvSpPr>
          <p:cNvPr id="6" name="Marcador de fecha 5">
            <a:extLst>
              <a:ext uri="{FF2B5EF4-FFF2-40B4-BE49-F238E27FC236}">
                <a16:creationId xmlns:a16="http://schemas.microsoft.com/office/drawing/2014/main" id="{4D268571-31AE-44A2-A9E5-972EF64CC68B}"/>
              </a:ext>
            </a:extLst>
          </p:cNvPr>
          <p:cNvSpPr>
            <a:spLocks noGrp="1"/>
          </p:cNvSpPr>
          <p:nvPr>
            <p:ph type="dt" sz="half" idx="10"/>
          </p:nvPr>
        </p:nvSpPr>
        <p:spPr/>
        <p:txBody>
          <a:bodyPr/>
          <a:lstStyle/>
          <a:p>
            <a:pPr>
              <a:defRPr/>
            </a:pPr>
            <a:r>
              <a:rPr lang="es-ES" altLang="es-MX" dirty="0"/>
              <a:t>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9D0DAA60-8217-4AA3-9610-A0620BE6CF46}"/>
              </a:ext>
            </a:extLst>
          </p:cNvPr>
          <p:cNvSpPr>
            <a:spLocks noGrp="1"/>
          </p:cNvSpPr>
          <p:nvPr>
            <p:ph type="dt" sz="half" idx="10"/>
          </p:nvPr>
        </p:nvSpPr>
        <p:spPr/>
        <p:txBody>
          <a:bodyPr/>
          <a:lstStyle/>
          <a:p>
            <a:pPr>
              <a:defRPr/>
            </a:pPr>
            <a:r>
              <a:rPr lang="es-ES" altLang="es-MX"/>
              <a:t> </a:t>
            </a:r>
            <a:endParaRPr lang="es-ES" altLang="es-MX" dirty="0"/>
          </a:p>
        </p:txBody>
      </p:sp>
      <p:sp>
        <p:nvSpPr>
          <p:cNvPr id="4" name="Marcador de número de diapositiva 3">
            <a:extLst>
              <a:ext uri="{FF2B5EF4-FFF2-40B4-BE49-F238E27FC236}">
                <a16:creationId xmlns:a16="http://schemas.microsoft.com/office/drawing/2014/main" id="{186B5F52-3A9C-465F-98FC-2F95652ED02B}"/>
              </a:ext>
            </a:extLst>
          </p:cNvPr>
          <p:cNvSpPr>
            <a:spLocks noGrp="1"/>
          </p:cNvSpPr>
          <p:nvPr>
            <p:ph type="sldNum" sz="quarter" idx="12"/>
          </p:nvPr>
        </p:nvSpPr>
        <p:spPr/>
        <p:txBody>
          <a:bodyPr/>
          <a:lstStyle/>
          <a:p>
            <a:pPr>
              <a:defRPr/>
            </a:pPr>
            <a:fld id="{E422D805-B975-461B-AF75-ECAF19105158}" type="slidenum">
              <a:rPr lang="es-ES" altLang="es-MX" smtClean="0"/>
              <a:pPr>
                <a:defRPr/>
              </a:pPr>
              <a:t>34</a:t>
            </a:fld>
            <a:endParaRPr lang="es-ES" altLang="es-MX"/>
          </a:p>
        </p:txBody>
      </p:sp>
      <p:pic>
        <p:nvPicPr>
          <p:cNvPr id="5" name="Imagen 4">
            <a:extLst>
              <a:ext uri="{FF2B5EF4-FFF2-40B4-BE49-F238E27FC236}">
                <a16:creationId xmlns:a16="http://schemas.microsoft.com/office/drawing/2014/main" id="{3AFEB4CD-FD73-4D5C-848E-92A9E335DE9A}"/>
              </a:ext>
            </a:extLst>
          </p:cNvPr>
          <p:cNvPicPr>
            <a:picLocks noChangeAspect="1"/>
          </p:cNvPicPr>
          <p:nvPr/>
        </p:nvPicPr>
        <p:blipFill>
          <a:blip r:embed="rId2"/>
          <a:stretch>
            <a:fillRect/>
          </a:stretch>
        </p:blipFill>
        <p:spPr>
          <a:xfrm>
            <a:off x="1043800" y="0"/>
            <a:ext cx="7000453" cy="5814494"/>
          </a:xfrm>
          <a:prstGeom prst="rect">
            <a:avLst/>
          </a:prstGeom>
        </p:spPr>
      </p:pic>
    </p:spTree>
    <p:extLst>
      <p:ext uri="{BB962C8B-B14F-4D97-AF65-F5344CB8AC3E}">
        <p14:creationId xmlns:p14="http://schemas.microsoft.com/office/powerpoint/2010/main" val="19351939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7" name="Rectangle 2">
            <a:extLst>
              <a:ext uri="{FF2B5EF4-FFF2-40B4-BE49-F238E27FC236}">
                <a16:creationId xmlns:a16="http://schemas.microsoft.com/office/drawing/2014/main" id="{1C6CEC55-1FCF-4A78-9831-B26CB33161A9}"/>
              </a:ext>
            </a:extLst>
          </p:cNvPr>
          <p:cNvSpPr>
            <a:spLocks noGrp="1" noChangeArrowheads="1"/>
          </p:cNvSpPr>
          <p:nvPr>
            <p:ph type="title"/>
          </p:nvPr>
        </p:nvSpPr>
        <p:spPr>
          <a:xfrm>
            <a:off x="1475656" y="188640"/>
            <a:ext cx="6854387" cy="1188720"/>
          </a:xfrm>
        </p:spPr>
        <p:txBody>
          <a:bodyPr>
            <a:normAutofit fontScale="90000"/>
          </a:bodyPr>
          <a:lstStyle/>
          <a:p>
            <a:pPr eaLnBrk="1" hangingPunct="1"/>
            <a:r>
              <a:rPr lang="es-ES" altLang="es-MX" dirty="0"/>
              <a:t>Partículas y Polvo	</a:t>
            </a:r>
            <a:br>
              <a:rPr lang="es-ES" altLang="es-MX" dirty="0"/>
            </a:br>
            <a:r>
              <a:rPr lang="es-ES" altLang="es-MX" dirty="0"/>
              <a:t>		Material particulado (PM)</a:t>
            </a:r>
            <a:endParaRPr lang="es-EC" altLang="es-MX" dirty="0"/>
          </a:p>
        </p:txBody>
      </p:sp>
      <p:sp>
        <p:nvSpPr>
          <p:cNvPr id="64518" name="Rectangle 3">
            <a:extLst>
              <a:ext uri="{FF2B5EF4-FFF2-40B4-BE49-F238E27FC236}">
                <a16:creationId xmlns:a16="http://schemas.microsoft.com/office/drawing/2014/main" id="{A4E3D50C-4A1D-46F7-9FB9-7F47FD0FEF94}"/>
              </a:ext>
            </a:extLst>
          </p:cNvPr>
          <p:cNvSpPr>
            <a:spLocks noGrp="1" noChangeArrowheads="1"/>
          </p:cNvSpPr>
          <p:nvPr>
            <p:ph idx="1"/>
          </p:nvPr>
        </p:nvSpPr>
        <p:spPr>
          <a:xfrm>
            <a:off x="323850" y="2017713"/>
            <a:ext cx="8631238" cy="4114800"/>
          </a:xfrm>
        </p:spPr>
        <p:txBody>
          <a:bodyPr/>
          <a:lstStyle/>
          <a:p>
            <a:pPr eaLnBrk="1" hangingPunct="1"/>
            <a:endParaRPr lang="es-ES" altLang="es-MX"/>
          </a:p>
          <a:p>
            <a:pPr eaLnBrk="1" hangingPunct="1">
              <a:buFont typeface="Wingdings" panose="05000000000000000000" pitchFamily="2" charset="2"/>
              <a:buChar char="Ø"/>
            </a:pPr>
            <a:r>
              <a:rPr lang="es-ES" altLang="es-MX" sz="2400"/>
              <a:t>Está constituido por material sólido o líquido en forma de partículas, con excepción del agua no combinada, presente en la atmósfera en condiciones normales.  </a:t>
            </a:r>
          </a:p>
          <a:p>
            <a:pPr eaLnBrk="1" hangingPunct="1">
              <a:buFont typeface="Wingdings" panose="05000000000000000000" pitchFamily="2" charset="2"/>
              <a:buChar char="Ø"/>
            </a:pPr>
            <a:endParaRPr lang="es-ES" altLang="es-MX" sz="2400"/>
          </a:p>
          <a:p>
            <a:pPr eaLnBrk="1" hangingPunct="1">
              <a:buFont typeface="Wingdings" panose="05000000000000000000" pitchFamily="2" charset="2"/>
              <a:buChar char="Ø"/>
            </a:pPr>
            <a:r>
              <a:rPr lang="es-ES" altLang="es-MX" sz="2400"/>
              <a:t>Se designa como PM2,5 al material particulado cuyo diámetro aerodinámico es menor a 2,5 micrones, y PM10 al material particulado de diámetro aerodinámico menor a 10 micrones</a:t>
            </a:r>
            <a:endParaRPr lang="es-EC" altLang="es-MX" sz="240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9B2B3F6-AFD4-437E-A030-A1E376CA79AB}"/>
              </a:ext>
            </a:extLst>
          </p:cNvPr>
          <p:cNvSpPr>
            <a:spLocks noGrp="1"/>
          </p:cNvSpPr>
          <p:nvPr>
            <p:ph type="title"/>
          </p:nvPr>
        </p:nvSpPr>
        <p:spPr>
          <a:xfrm>
            <a:off x="1691680" y="188640"/>
            <a:ext cx="5937755" cy="1188720"/>
          </a:xfrm>
        </p:spPr>
        <p:txBody>
          <a:bodyPr/>
          <a:lstStyle/>
          <a:p>
            <a:r>
              <a:rPr lang="es-MX" dirty="0"/>
              <a:t>polvo</a:t>
            </a:r>
          </a:p>
        </p:txBody>
      </p:sp>
      <p:sp>
        <p:nvSpPr>
          <p:cNvPr id="3" name="Marcador de fecha 2">
            <a:extLst>
              <a:ext uri="{FF2B5EF4-FFF2-40B4-BE49-F238E27FC236}">
                <a16:creationId xmlns:a16="http://schemas.microsoft.com/office/drawing/2014/main" id="{61EB81DD-BD47-44D5-9ED0-27DF3B9AE9CD}"/>
              </a:ext>
            </a:extLst>
          </p:cNvPr>
          <p:cNvSpPr>
            <a:spLocks noGrp="1"/>
          </p:cNvSpPr>
          <p:nvPr>
            <p:ph type="dt" sz="half" idx="10"/>
          </p:nvPr>
        </p:nvSpPr>
        <p:spPr/>
        <p:txBody>
          <a:bodyPr/>
          <a:lstStyle/>
          <a:p>
            <a:pPr>
              <a:defRPr/>
            </a:pPr>
            <a:r>
              <a:rPr lang="es-ES" altLang="es-MX"/>
              <a:t> </a:t>
            </a:r>
            <a:endParaRPr lang="es-ES" altLang="es-MX" dirty="0"/>
          </a:p>
        </p:txBody>
      </p:sp>
      <p:sp>
        <p:nvSpPr>
          <p:cNvPr id="5" name="Marcador de número de diapositiva 4">
            <a:extLst>
              <a:ext uri="{FF2B5EF4-FFF2-40B4-BE49-F238E27FC236}">
                <a16:creationId xmlns:a16="http://schemas.microsoft.com/office/drawing/2014/main" id="{5590376A-CCF2-49F8-A04B-81709D10BD57}"/>
              </a:ext>
            </a:extLst>
          </p:cNvPr>
          <p:cNvSpPr>
            <a:spLocks noGrp="1"/>
          </p:cNvSpPr>
          <p:nvPr>
            <p:ph type="sldNum" sz="quarter" idx="12"/>
          </p:nvPr>
        </p:nvSpPr>
        <p:spPr/>
        <p:txBody>
          <a:bodyPr/>
          <a:lstStyle/>
          <a:p>
            <a:pPr>
              <a:defRPr/>
            </a:pPr>
            <a:fld id="{8A0A5531-F424-4D5E-8853-89E5FCEC241E}" type="slidenum">
              <a:rPr lang="es-ES" altLang="es-MX" smtClean="0"/>
              <a:pPr>
                <a:defRPr/>
              </a:pPr>
              <a:t>36</a:t>
            </a:fld>
            <a:endParaRPr lang="es-ES" altLang="es-MX"/>
          </a:p>
        </p:txBody>
      </p:sp>
      <p:pic>
        <p:nvPicPr>
          <p:cNvPr id="7" name="Imagen 6">
            <a:extLst>
              <a:ext uri="{FF2B5EF4-FFF2-40B4-BE49-F238E27FC236}">
                <a16:creationId xmlns:a16="http://schemas.microsoft.com/office/drawing/2014/main" id="{0FC8221F-AE14-42AD-9BCD-117228264417}"/>
              </a:ext>
            </a:extLst>
          </p:cNvPr>
          <p:cNvPicPr>
            <a:picLocks noChangeAspect="1"/>
          </p:cNvPicPr>
          <p:nvPr/>
        </p:nvPicPr>
        <p:blipFill rotWithShape="1">
          <a:blip r:embed="rId2"/>
          <a:srcRect t="11151"/>
          <a:stretch/>
        </p:blipFill>
        <p:spPr>
          <a:xfrm>
            <a:off x="1935773" y="1556792"/>
            <a:ext cx="5451927" cy="4844008"/>
          </a:xfrm>
          <a:prstGeom prst="rect">
            <a:avLst/>
          </a:prstGeom>
        </p:spPr>
      </p:pic>
    </p:spTree>
    <p:extLst>
      <p:ext uri="{BB962C8B-B14F-4D97-AF65-F5344CB8AC3E}">
        <p14:creationId xmlns:p14="http://schemas.microsoft.com/office/powerpoint/2010/main" val="19907779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3" name="Rectangle 4">
            <a:extLst>
              <a:ext uri="{FF2B5EF4-FFF2-40B4-BE49-F238E27FC236}">
                <a16:creationId xmlns:a16="http://schemas.microsoft.com/office/drawing/2014/main" id="{FA06A424-1602-4518-B57A-CC5DB765FEE4}"/>
              </a:ext>
            </a:extLst>
          </p:cNvPr>
          <p:cNvSpPr>
            <a:spLocks noGrp="1" noChangeArrowheads="1"/>
          </p:cNvSpPr>
          <p:nvPr>
            <p:ph type="title"/>
          </p:nvPr>
        </p:nvSpPr>
        <p:spPr>
          <a:xfrm>
            <a:off x="1603122" y="295216"/>
            <a:ext cx="5937755" cy="1188720"/>
          </a:xfrm>
        </p:spPr>
        <p:txBody>
          <a:bodyPr>
            <a:normAutofit fontScale="90000"/>
          </a:bodyPr>
          <a:lstStyle/>
          <a:p>
            <a:pPr eaLnBrk="1" hangingPunct="1"/>
            <a:r>
              <a:rPr lang="es-EC" altLang="es-MX" dirty="0"/>
              <a:t>Material Particulado (PM)</a:t>
            </a:r>
            <a:br>
              <a:rPr lang="es-EC" altLang="es-MX" dirty="0"/>
            </a:br>
            <a:r>
              <a:rPr lang="es-EC" altLang="es-MX" dirty="0"/>
              <a:t>			Causa - Efecto</a:t>
            </a:r>
          </a:p>
        </p:txBody>
      </p:sp>
      <p:sp>
        <p:nvSpPr>
          <p:cNvPr id="73734" name="Rectangle 3">
            <a:extLst>
              <a:ext uri="{FF2B5EF4-FFF2-40B4-BE49-F238E27FC236}">
                <a16:creationId xmlns:a16="http://schemas.microsoft.com/office/drawing/2014/main" id="{E862DDCB-B578-4BC3-9270-9FE09AF28C8F}"/>
              </a:ext>
            </a:extLst>
          </p:cNvPr>
          <p:cNvSpPr>
            <a:spLocks noGrp="1" noChangeArrowheads="1"/>
          </p:cNvSpPr>
          <p:nvPr>
            <p:ph sz="half" idx="1"/>
          </p:nvPr>
        </p:nvSpPr>
        <p:spPr>
          <a:xfrm>
            <a:off x="468313" y="2205038"/>
            <a:ext cx="4524375" cy="4176712"/>
          </a:xfrm>
        </p:spPr>
        <p:txBody>
          <a:bodyPr>
            <a:normAutofit/>
          </a:bodyPr>
          <a:lstStyle/>
          <a:p>
            <a:pPr eaLnBrk="1" hangingPunct="1">
              <a:lnSpc>
                <a:spcPct val="90000"/>
              </a:lnSpc>
              <a:buFont typeface="Wingdings" panose="05000000000000000000" pitchFamily="2" charset="2"/>
              <a:buNone/>
            </a:pPr>
            <a:r>
              <a:rPr lang="es-ES" altLang="es-MX" b="1"/>
              <a:t>Causa de Formación </a:t>
            </a:r>
          </a:p>
          <a:p>
            <a:pPr eaLnBrk="1" hangingPunct="1">
              <a:lnSpc>
                <a:spcPct val="90000"/>
              </a:lnSpc>
              <a:buFont typeface="Wingdings" panose="05000000000000000000" pitchFamily="2" charset="2"/>
              <a:buNone/>
            </a:pPr>
            <a:endParaRPr lang="es-ES" altLang="es-MX" b="1"/>
          </a:p>
          <a:p>
            <a:pPr eaLnBrk="1" hangingPunct="1">
              <a:lnSpc>
                <a:spcPct val="90000"/>
              </a:lnSpc>
              <a:buFont typeface="Wingdings" panose="05000000000000000000" pitchFamily="2" charset="2"/>
              <a:buChar char="Ø"/>
            </a:pPr>
            <a:r>
              <a:rPr lang="es-ES" altLang="es-MX"/>
              <a:t>Procesos de combustión</a:t>
            </a:r>
          </a:p>
          <a:p>
            <a:pPr eaLnBrk="1" hangingPunct="1">
              <a:lnSpc>
                <a:spcPct val="90000"/>
              </a:lnSpc>
              <a:spcBef>
                <a:spcPct val="50000"/>
              </a:spcBef>
              <a:buFont typeface="Wingdings" panose="05000000000000000000" pitchFamily="2" charset="2"/>
              <a:buChar char="Ø"/>
            </a:pPr>
            <a:r>
              <a:rPr lang="es-ES" altLang="es-MX"/>
              <a:t>Procesos de trituración de minerales</a:t>
            </a:r>
          </a:p>
          <a:p>
            <a:pPr eaLnBrk="1" hangingPunct="1">
              <a:lnSpc>
                <a:spcPct val="90000"/>
              </a:lnSpc>
              <a:spcBef>
                <a:spcPct val="50000"/>
              </a:spcBef>
              <a:buFont typeface="Wingdings" panose="05000000000000000000" pitchFamily="2" charset="2"/>
              <a:buChar char="Ø"/>
            </a:pPr>
            <a:r>
              <a:rPr lang="es-ES" altLang="es-MX"/>
              <a:t>Condensación de gases</a:t>
            </a:r>
          </a:p>
          <a:p>
            <a:pPr eaLnBrk="1" hangingPunct="1">
              <a:lnSpc>
                <a:spcPct val="90000"/>
              </a:lnSpc>
              <a:spcBef>
                <a:spcPct val="50000"/>
              </a:spcBef>
              <a:buFont typeface="Wingdings" panose="05000000000000000000" pitchFamily="2" charset="2"/>
              <a:buChar char="Ø"/>
            </a:pPr>
            <a:r>
              <a:rPr lang="es-ES" altLang="es-MX"/>
              <a:t>Erosión de suelos</a:t>
            </a:r>
          </a:p>
          <a:p>
            <a:pPr eaLnBrk="1" hangingPunct="1">
              <a:lnSpc>
                <a:spcPct val="90000"/>
              </a:lnSpc>
            </a:pPr>
            <a:endParaRPr lang="es-ES" altLang="es-MX" sz="1800"/>
          </a:p>
          <a:p>
            <a:pPr eaLnBrk="1" hangingPunct="1">
              <a:lnSpc>
                <a:spcPct val="90000"/>
              </a:lnSpc>
            </a:pPr>
            <a:endParaRPr lang="es-EC" altLang="es-MX" sz="1800"/>
          </a:p>
        </p:txBody>
      </p:sp>
      <p:sp>
        <p:nvSpPr>
          <p:cNvPr id="73735" name="Rectangle 5">
            <a:extLst>
              <a:ext uri="{FF2B5EF4-FFF2-40B4-BE49-F238E27FC236}">
                <a16:creationId xmlns:a16="http://schemas.microsoft.com/office/drawing/2014/main" id="{AA2AA749-0A47-4635-8966-15B0D72F9F39}"/>
              </a:ext>
            </a:extLst>
          </p:cNvPr>
          <p:cNvSpPr>
            <a:spLocks noGrp="1" noChangeArrowheads="1"/>
          </p:cNvSpPr>
          <p:nvPr>
            <p:ph sz="half" idx="2"/>
          </p:nvPr>
        </p:nvSpPr>
        <p:spPr>
          <a:xfrm>
            <a:off x="4500563" y="2205038"/>
            <a:ext cx="4454525" cy="4103687"/>
          </a:xfrm>
        </p:spPr>
        <p:txBody>
          <a:bodyPr>
            <a:normAutofit/>
          </a:bodyPr>
          <a:lstStyle/>
          <a:p>
            <a:pPr eaLnBrk="1" hangingPunct="1">
              <a:lnSpc>
                <a:spcPct val="90000"/>
              </a:lnSpc>
              <a:buFont typeface="Wingdings" panose="05000000000000000000" pitchFamily="2" charset="2"/>
              <a:buNone/>
            </a:pPr>
            <a:r>
              <a:rPr lang="es-ES" altLang="es-MX" sz="1800"/>
              <a:t>		</a:t>
            </a:r>
            <a:r>
              <a:rPr lang="es-ES" altLang="es-MX" b="1"/>
              <a:t>Efectos </a:t>
            </a:r>
          </a:p>
          <a:p>
            <a:pPr eaLnBrk="1" hangingPunct="1">
              <a:lnSpc>
                <a:spcPct val="90000"/>
              </a:lnSpc>
              <a:buFont typeface="Wingdings" panose="05000000000000000000" pitchFamily="2" charset="2"/>
              <a:buNone/>
            </a:pPr>
            <a:r>
              <a:rPr lang="es-ES" altLang="es-MX" sz="1800"/>
              <a:t>	(a concentración alta)</a:t>
            </a:r>
          </a:p>
          <a:p>
            <a:pPr eaLnBrk="1" hangingPunct="1">
              <a:lnSpc>
                <a:spcPct val="90000"/>
              </a:lnSpc>
              <a:spcBef>
                <a:spcPct val="50000"/>
              </a:spcBef>
              <a:buFont typeface="Wingdings" panose="05000000000000000000" pitchFamily="2" charset="2"/>
              <a:buChar char="Ø"/>
            </a:pPr>
            <a:r>
              <a:rPr lang="es-ES" altLang="es-MX"/>
              <a:t>Partículas mayores a 70 </a:t>
            </a:r>
            <a:r>
              <a:rPr lang="es-ES" altLang="es-MX">
                <a:latin typeface="Symbol" panose="05050102010706020507" pitchFamily="18" charset="2"/>
              </a:rPr>
              <a:t>m</a:t>
            </a:r>
            <a:r>
              <a:rPr lang="es-ES" altLang="es-MX"/>
              <a:t>m:  Irritación ocular, reducción de visibilidad, acumulación de polvo</a:t>
            </a:r>
          </a:p>
          <a:p>
            <a:pPr eaLnBrk="1" hangingPunct="1">
              <a:lnSpc>
                <a:spcPct val="90000"/>
              </a:lnSpc>
              <a:spcBef>
                <a:spcPct val="50000"/>
              </a:spcBef>
              <a:buFont typeface="Wingdings" panose="05000000000000000000" pitchFamily="2" charset="2"/>
              <a:buChar char="Ø"/>
            </a:pPr>
            <a:r>
              <a:rPr lang="es-ES" altLang="es-MX"/>
              <a:t>Partículas menores a 10 </a:t>
            </a:r>
            <a:r>
              <a:rPr lang="es-ES" altLang="es-MX">
                <a:latin typeface="Symbol" panose="05050102010706020507" pitchFamily="18" charset="2"/>
              </a:rPr>
              <a:t>m</a:t>
            </a:r>
            <a:r>
              <a:rPr lang="es-ES" altLang="es-MX"/>
              <a:t>m:  problemas pulmonares, incremento / agravamiento de casos de asma, enfisemas, bronquitis.</a:t>
            </a:r>
          </a:p>
          <a:p>
            <a:pPr eaLnBrk="1" hangingPunct="1">
              <a:lnSpc>
                <a:spcPct val="90000"/>
              </a:lnSpc>
              <a:buFont typeface="Wingdings" panose="05000000000000000000" pitchFamily="2" charset="2"/>
              <a:buNone/>
            </a:pPr>
            <a:endParaRPr lang="es-ES" altLang="es-MX" sz="1800"/>
          </a:p>
          <a:p>
            <a:pPr eaLnBrk="1" hangingPunct="1">
              <a:lnSpc>
                <a:spcPct val="90000"/>
              </a:lnSpc>
            </a:pPr>
            <a:endParaRPr lang="es-EC" altLang="es-MX" sz="1800"/>
          </a:p>
        </p:txBody>
      </p:sp>
      <p:sp>
        <p:nvSpPr>
          <p:cNvPr id="7" name="Marcador de fecha 6">
            <a:extLst>
              <a:ext uri="{FF2B5EF4-FFF2-40B4-BE49-F238E27FC236}">
                <a16:creationId xmlns:a16="http://schemas.microsoft.com/office/drawing/2014/main" id="{53141FC1-289B-4CA8-BE85-66C925894C18}"/>
              </a:ext>
            </a:extLst>
          </p:cNvPr>
          <p:cNvSpPr>
            <a:spLocks noGrp="1"/>
          </p:cNvSpPr>
          <p:nvPr>
            <p:ph type="dt" sz="half" idx="10"/>
          </p:nvPr>
        </p:nvSpPr>
        <p:spPr/>
        <p:txBody>
          <a:bodyPr/>
          <a:lstStyle/>
          <a:p>
            <a:pPr>
              <a:defRPr/>
            </a:pPr>
            <a:r>
              <a:rPr lang="es-ES" altLang="es-MX" dirty="0"/>
              <a:t>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9" name="Rectangle 4">
            <a:extLst>
              <a:ext uri="{FF2B5EF4-FFF2-40B4-BE49-F238E27FC236}">
                <a16:creationId xmlns:a16="http://schemas.microsoft.com/office/drawing/2014/main" id="{389D7D3F-8B68-4561-8AAD-65A8BC797CAD}"/>
              </a:ext>
            </a:extLst>
          </p:cNvPr>
          <p:cNvSpPr>
            <a:spLocks noGrp="1" noChangeArrowheads="1"/>
          </p:cNvSpPr>
          <p:nvPr>
            <p:ph type="title"/>
          </p:nvPr>
        </p:nvSpPr>
        <p:spPr>
          <a:xfrm>
            <a:off x="457200" y="457200"/>
            <a:ext cx="8229600" cy="811213"/>
          </a:xfrm>
        </p:spPr>
        <p:txBody>
          <a:bodyPr/>
          <a:lstStyle/>
          <a:p>
            <a:pPr eaLnBrk="1" hangingPunct="1"/>
            <a:r>
              <a:rPr lang="es-EC" altLang="es-MX"/>
              <a:t>Smog Fotoquímico </a:t>
            </a:r>
            <a:r>
              <a:rPr lang="es-EC" altLang="es-MX" sz="1800" b="0"/>
              <a:t>(1)</a:t>
            </a:r>
          </a:p>
        </p:txBody>
      </p:sp>
      <p:pic>
        <p:nvPicPr>
          <p:cNvPr id="67591" name="Picture 7" descr="fig17">
            <a:extLst>
              <a:ext uri="{FF2B5EF4-FFF2-40B4-BE49-F238E27FC236}">
                <a16:creationId xmlns:a16="http://schemas.microsoft.com/office/drawing/2014/main" id="{77E58669-F29F-4F82-A3D3-95619CB72A04}"/>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2411413" y="1557338"/>
            <a:ext cx="4610100" cy="20907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7590" name="Rectangle 6">
            <a:extLst>
              <a:ext uri="{FF2B5EF4-FFF2-40B4-BE49-F238E27FC236}">
                <a16:creationId xmlns:a16="http://schemas.microsoft.com/office/drawing/2014/main" id="{B290558B-20E7-4AA2-B147-E4C7324CDE49}"/>
              </a:ext>
            </a:extLst>
          </p:cNvPr>
          <p:cNvSpPr>
            <a:spLocks noGrp="1" noChangeArrowheads="1"/>
          </p:cNvSpPr>
          <p:nvPr>
            <p:ph type="body" sz="half" idx="2"/>
          </p:nvPr>
        </p:nvSpPr>
        <p:spPr>
          <a:xfrm>
            <a:off x="179388" y="3644900"/>
            <a:ext cx="8775700" cy="3213100"/>
          </a:xfrm>
        </p:spPr>
        <p:txBody>
          <a:bodyPr>
            <a:normAutofit/>
          </a:bodyPr>
          <a:lstStyle/>
          <a:p>
            <a:pPr eaLnBrk="1" hangingPunct="1">
              <a:spcBef>
                <a:spcPct val="50000"/>
              </a:spcBef>
              <a:buFont typeface="Wingdings" panose="05000000000000000000" pitchFamily="2" charset="2"/>
              <a:buChar char="Ø"/>
            </a:pPr>
            <a:r>
              <a:rPr lang="es-EC" altLang="es-MX" sz="1800" dirty="0"/>
              <a:t>El smog fotoquímico (niebla fotoquímica) es un término de la contaminación del aire que se usa diariamente. Producida por la aparición de oxidantes en la atmósfera, al reaccionar entre sí los óxidos de nitrógeno (NO x), hidrocarburos (HC) y el oxígeno (O2 ), en presencia de los rayos solares.</a:t>
            </a:r>
          </a:p>
          <a:p>
            <a:pPr eaLnBrk="1" hangingPunct="1">
              <a:spcBef>
                <a:spcPct val="50000"/>
              </a:spcBef>
              <a:buFont typeface="Wingdings" panose="05000000000000000000" pitchFamily="2" charset="2"/>
              <a:buNone/>
            </a:pPr>
            <a:r>
              <a:rPr lang="es-EC" altLang="es-MX" sz="1800" dirty="0"/>
              <a:t>Esta reacción se ve favorecida con situaciones anticiclónicas (fuerte sol y poco viento), ya que dificultan la dispersión de los contaminantes primarios.</a:t>
            </a:r>
            <a:br>
              <a:rPr lang="es-EC" altLang="es-MX" sz="1800" dirty="0"/>
            </a:br>
            <a:endParaRPr lang="es-EC" altLang="es-MX" sz="1800" dirty="0"/>
          </a:p>
        </p:txBody>
      </p:sp>
      <p:sp>
        <p:nvSpPr>
          <p:cNvPr id="7" name="Marcador de fecha 6">
            <a:extLst>
              <a:ext uri="{FF2B5EF4-FFF2-40B4-BE49-F238E27FC236}">
                <a16:creationId xmlns:a16="http://schemas.microsoft.com/office/drawing/2014/main" id="{08D27934-8019-49B2-AAB7-62416AF80B37}"/>
              </a:ext>
            </a:extLst>
          </p:cNvPr>
          <p:cNvSpPr>
            <a:spLocks noGrp="1"/>
          </p:cNvSpPr>
          <p:nvPr>
            <p:ph type="dt" sz="half" idx="12"/>
          </p:nvPr>
        </p:nvSpPr>
        <p:spPr/>
        <p:txBody>
          <a:bodyPr/>
          <a:lstStyle/>
          <a:p>
            <a:pPr>
              <a:defRPr/>
            </a:pPr>
            <a:r>
              <a:rPr lang="es-ES" altLang="es-MX" dirty="0"/>
              <a:t>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3" name="Rectangle 2">
            <a:extLst>
              <a:ext uri="{FF2B5EF4-FFF2-40B4-BE49-F238E27FC236}">
                <a16:creationId xmlns:a16="http://schemas.microsoft.com/office/drawing/2014/main" id="{A3396015-05CC-485A-9347-69A7C3FD48AC}"/>
              </a:ext>
            </a:extLst>
          </p:cNvPr>
          <p:cNvSpPr>
            <a:spLocks noGrp="1" noChangeArrowheads="1"/>
          </p:cNvSpPr>
          <p:nvPr>
            <p:ph type="title"/>
          </p:nvPr>
        </p:nvSpPr>
        <p:spPr>
          <a:xfrm>
            <a:off x="457200" y="457200"/>
            <a:ext cx="8229600" cy="739775"/>
          </a:xfrm>
        </p:spPr>
        <p:txBody>
          <a:bodyPr/>
          <a:lstStyle/>
          <a:p>
            <a:pPr eaLnBrk="1" hangingPunct="1"/>
            <a:r>
              <a:rPr lang="es-EC" altLang="es-MX"/>
              <a:t>Smog Fotoquímico </a:t>
            </a:r>
            <a:r>
              <a:rPr lang="es-EC" altLang="es-MX" sz="1800" b="0"/>
              <a:t>(2)</a:t>
            </a:r>
          </a:p>
        </p:txBody>
      </p:sp>
      <p:sp>
        <p:nvSpPr>
          <p:cNvPr id="68614" name="Rectangle 3">
            <a:extLst>
              <a:ext uri="{FF2B5EF4-FFF2-40B4-BE49-F238E27FC236}">
                <a16:creationId xmlns:a16="http://schemas.microsoft.com/office/drawing/2014/main" id="{012C37FB-3732-4E98-8BDD-543DB55287D1}"/>
              </a:ext>
            </a:extLst>
          </p:cNvPr>
          <p:cNvSpPr>
            <a:spLocks noGrp="1" noChangeArrowheads="1"/>
          </p:cNvSpPr>
          <p:nvPr>
            <p:ph idx="1"/>
          </p:nvPr>
        </p:nvSpPr>
        <p:spPr>
          <a:xfrm>
            <a:off x="184150" y="1576536"/>
            <a:ext cx="8775700" cy="4824264"/>
          </a:xfrm>
        </p:spPr>
        <p:txBody>
          <a:bodyPr>
            <a:normAutofit/>
          </a:bodyPr>
          <a:lstStyle/>
          <a:p>
            <a:pPr eaLnBrk="1" hangingPunct="1">
              <a:spcBef>
                <a:spcPct val="30000"/>
              </a:spcBef>
              <a:buFont typeface="Wingdings" panose="05000000000000000000" pitchFamily="2" charset="2"/>
              <a:buNone/>
            </a:pPr>
            <a:r>
              <a:rPr lang="es-EC" altLang="es-MX" sz="1800" b="1" dirty="0"/>
              <a:t>Ozono Troposférico</a:t>
            </a:r>
            <a:r>
              <a:rPr lang="es-EC" altLang="es-MX" sz="1800" b="1" u="sng" dirty="0"/>
              <a:t> </a:t>
            </a:r>
            <a:r>
              <a:rPr lang="es-EC" altLang="es-MX" sz="1800" b="1" dirty="0"/>
              <a:t>(O3)</a:t>
            </a:r>
          </a:p>
          <a:p>
            <a:pPr eaLnBrk="1" hangingPunct="1">
              <a:spcBef>
                <a:spcPct val="30000"/>
              </a:spcBef>
              <a:buFont typeface="Wingdings" panose="05000000000000000000" pitchFamily="2" charset="2"/>
              <a:buChar char="Ø"/>
            </a:pPr>
            <a:r>
              <a:rPr lang="es-EC" altLang="es-MX" sz="1800" dirty="0"/>
              <a:t>Es quizá el más característico de los contaminantes de origen fotoquímico. Gas incoloro de olor picante y de gran poder oxidante, producido por la acción de la radiación solar al incidir sobre las capas bajas de la atmósfera en presencia de óxidos de nitrógeno (NO x) e hidrocarburos (HC).</a:t>
            </a:r>
          </a:p>
          <a:p>
            <a:pPr eaLnBrk="1" hangingPunct="1">
              <a:spcBef>
                <a:spcPct val="30000"/>
              </a:spcBef>
              <a:buFont typeface="Wingdings" panose="05000000000000000000" pitchFamily="2" charset="2"/>
              <a:buChar char="Ø"/>
            </a:pPr>
            <a:r>
              <a:rPr lang="es-EC" altLang="es-MX" sz="1800" dirty="0"/>
              <a:t>Considerado muy peligroso en concentraciones </a:t>
            </a:r>
            <a:r>
              <a:rPr lang="en-US" altLang="es-MX" sz="1800" dirty="0"/>
              <a:t>&gt;</a:t>
            </a:r>
            <a:r>
              <a:rPr lang="es-EC" altLang="es-MX" sz="1800" dirty="0"/>
              <a:t>0,1 </a:t>
            </a:r>
            <a:r>
              <a:rPr lang="es-EC" altLang="es-MX" sz="1800" dirty="0" err="1"/>
              <a:t>p.p.m</a:t>
            </a:r>
            <a:r>
              <a:rPr lang="es-EC" altLang="es-MX" sz="1800" dirty="0"/>
              <a:t>. durante 1hora.</a:t>
            </a:r>
          </a:p>
          <a:p>
            <a:pPr eaLnBrk="1" hangingPunct="1">
              <a:spcBef>
                <a:spcPct val="30000"/>
              </a:spcBef>
              <a:buFont typeface="Wingdings" panose="05000000000000000000" pitchFamily="2" charset="2"/>
              <a:buNone/>
            </a:pPr>
            <a:r>
              <a:rPr lang="es-EC" altLang="es-MX" sz="1800" b="1" dirty="0"/>
              <a:t>Efectos:</a:t>
            </a:r>
          </a:p>
          <a:p>
            <a:pPr eaLnBrk="1" hangingPunct="1">
              <a:buFont typeface="Wingdings" panose="05000000000000000000" pitchFamily="2" charset="2"/>
              <a:buChar char="Ø"/>
            </a:pPr>
            <a:r>
              <a:rPr lang="es-EC" altLang="es-MX" sz="1800" dirty="0"/>
              <a:t>En dosis altas y continuadas puede lesionar el sistema nervioso central.</a:t>
            </a:r>
          </a:p>
          <a:p>
            <a:pPr eaLnBrk="1" hangingPunct="1">
              <a:buFont typeface="Wingdings" panose="05000000000000000000" pitchFamily="2" charset="2"/>
              <a:buChar char="Ø"/>
            </a:pPr>
            <a:r>
              <a:rPr lang="es-EC" altLang="es-MX" sz="1800" dirty="0"/>
              <a:t>Afecta a la vista, sistemas respiratorio y circulatorio.</a:t>
            </a:r>
          </a:p>
          <a:p>
            <a:pPr eaLnBrk="1" hangingPunct="1">
              <a:buFont typeface="Wingdings" panose="05000000000000000000" pitchFamily="2" charset="2"/>
              <a:buChar char="Ø"/>
            </a:pPr>
            <a:r>
              <a:rPr lang="es-EC" altLang="es-MX" sz="1800" dirty="0"/>
              <a:t>Acelera la calcificación de los huesos.</a:t>
            </a:r>
          </a:p>
          <a:p>
            <a:pPr eaLnBrk="1" hangingPunct="1">
              <a:buFont typeface="Wingdings" panose="05000000000000000000" pitchFamily="2" charset="2"/>
              <a:buChar char="Ø"/>
            </a:pPr>
            <a:r>
              <a:rPr lang="es-EC" altLang="es-MX" sz="1800" dirty="0"/>
              <a:t>Ataca al caucho causando su rotura.</a:t>
            </a:r>
            <a:br>
              <a:rPr lang="es-EC" altLang="es-MX" sz="1800" dirty="0"/>
            </a:br>
            <a:endParaRPr lang="es-EC" altLang="es-MX" sz="1800" dirty="0"/>
          </a:p>
          <a:p>
            <a:pPr eaLnBrk="1" hangingPunct="1">
              <a:lnSpc>
                <a:spcPct val="80000"/>
              </a:lnSpc>
            </a:pPr>
            <a:endParaRPr lang="es-EC" altLang="es-MX" sz="1800" dirty="0"/>
          </a:p>
        </p:txBody>
      </p:sp>
      <p:sp>
        <p:nvSpPr>
          <p:cNvPr id="6" name="Marcador de fecha 5">
            <a:extLst>
              <a:ext uri="{FF2B5EF4-FFF2-40B4-BE49-F238E27FC236}">
                <a16:creationId xmlns:a16="http://schemas.microsoft.com/office/drawing/2014/main" id="{A4784BD3-51A2-462D-92F1-A06BFEF87C62}"/>
              </a:ext>
            </a:extLst>
          </p:cNvPr>
          <p:cNvSpPr>
            <a:spLocks noGrp="1"/>
          </p:cNvSpPr>
          <p:nvPr>
            <p:ph type="dt" sz="half" idx="10"/>
          </p:nvPr>
        </p:nvSpPr>
        <p:spPr/>
        <p:txBody>
          <a:bodyPr/>
          <a:lstStyle/>
          <a:p>
            <a:pPr>
              <a:defRPr/>
            </a:pPr>
            <a:r>
              <a:rPr lang="es-ES" altLang="es-MX" dirty="0"/>
              <a:t>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7">
            <a:extLst>
              <a:ext uri="{FF2B5EF4-FFF2-40B4-BE49-F238E27FC236}">
                <a16:creationId xmlns:a16="http://schemas.microsoft.com/office/drawing/2014/main" id="{AEDD0AE8-BF14-4A7B-B9BD-11E11A46DE7D}"/>
              </a:ext>
            </a:extLst>
          </p:cNvPr>
          <p:cNvSpPr>
            <a:spLocks noGrp="1"/>
          </p:cNvSpPr>
          <p:nvPr>
            <p:ph type="title"/>
          </p:nvPr>
        </p:nvSpPr>
        <p:spPr>
          <a:xfrm>
            <a:off x="1475656" y="272119"/>
            <a:ext cx="5937755" cy="1188720"/>
          </a:xfrm>
        </p:spPr>
        <p:txBody>
          <a:bodyPr/>
          <a:lstStyle/>
          <a:p>
            <a:r>
              <a:rPr lang="es-MX" dirty="0"/>
              <a:t>Contaminación </a:t>
            </a:r>
            <a:r>
              <a:rPr lang="es-MX" dirty="0" err="1"/>
              <a:t>hermosillo</a:t>
            </a:r>
            <a:endParaRPr lang="es-MX" dirty="0"/>
          </a:p>
        </p:txBody>
      </p:sp>
      <p:sp>
        <p:nvSpPr>
          <p:cNvPr id="5" name="Marcador de fecha 4">
            <a:extLst>
              <a:ext uri="{FF2B5EF4-FFF2-40B4-BE49-F238E27FC236}">
                <a16:creationId xmlns:a16="http://schemas.microsoft.com/office/drawing/2014/main" id="{41A337A2-57DB-478C-B3E2-C9057564EF02}"/>
              </a:ext>
            </a:extLst>
          </p:cNvPr>
          <p:cNvSpPr>
            <a:spLocks noGrp="1"/>
          </p:cNvSpPr>
          <p:nvPr>
            <p:ph type="dt" sz="half" idx="10"/>
          </p:nvPr>
        </p:nvSpPr>
        <p:spPr/>
        <p:txBody>
          <a:bodyPr/>
          <a:lstStyle/>
          <a:p>
            <a:pPr>
              <a:defRPr/>
            </a:pPr>
            <a:r>
              <a:rPr lang="es-ES" altLang="es-MX"/>
              <a:t> </a:t>
            </a:r>
            <a:endParaRPr lang="es-ES" altLang="es-MX" dirty="0"/>
          </a:p>
        </p:txBody>
      </p:sp>
      <p:sp>
        <p:nvSpPr>
          <p:cNvPr id="7" name="Marcador de número de diapositiva 6">
            <a:extLst>
              <a:ext uri="{FF2B5EF4-FFF2-40B4-BE49-F238E27FC236}">
                <a16:creationId xmlns:a16="http://schemas.microsoft.com/office/drawing/2014/main" id="{4FF6C7B4-D442-4272-A8FA-48DFF69DBEBF}"/>
              </a:ext>
            </a:extLst>
          </p:cNvPr>
          <p:cNvSpPr>
            <a:spLocks noGrp="1"/>
          </p:cNvSpPr>
          <p:nvPr>
            <p:ph type="sldNum" sz="quarter" idx="12"/>
          </p:nvPr>
        </p:nvSpPr>
        <p:spPr/>
        <p:txBody>
          <a:bodyPr/>
          <a:lstStyle/>
          <a:p>
            <a:pPr>
              <a:defRPr/>
            </a:pPr>
            <a:fld id="{0CDB4EB7-E30D-450F-9EAE-5B6EAA5A6A82}" type="slidenum">
              <a:rPr lang="es-ES" altLang="es-MX" smtClean="0"/>
              <a:pPr>
                <a:defRPr/>
              </a:pPr>
              <a:t>40</a:t>
            </a:fld>
            <a:endParaRPr lang="es-ES" altLang="es-MX"/>
          </a:p>
        </p:txBody>
      </p:sp>
      <p:pic>
        <p:nvPicPr>
          <p:cNvPr id="10" name="Imagen 9">
            <a:extLst>
              <a:ext uri="{FF2B5EF4-FFF2-40B4-BE49-F238E27FC236}">
                <a16:creationId xmlns:a16="http://schemas.microsoft.com/office/drawing/2014/main" id="{1507F481-ED83-4510-97F4-AD9317D4EBA9}"/>
              </a:ext>
            </a:extLst>
          </p:cNvPr>
          <p:cNvPicPr>
            <a:picLocks noChangeAspect="1"/>
          </p:cNvPicPr>
          <p:nvPr/>
        </p:nvPicPr>
        <p:blipFill>
          <a:blip r:embed="rId2"/>
          <a:stretch>
            <a:fillRect/>
          </a:stretch>
        </p:blipFill>
        <p:spPr>
          <a:xfrm>
            <a:off x="1475656" y="1963532"/>
            <a:ext cx="6762750" cy="3800475"/>
          </a:xfrm>
          <a:prstGeom prst="rect">
            <a:avLst/>
          </a:prstGeom>
        </p:spPr>
      </p:pic>
    </p:spTree>
    <p:extLst>
      <p:ext uri="{BB962C8B-B14F-4D97-AF65-F5344CB8AC3E}">
        <p14:creationId xmlns:p14="http://schemas.microsoft.com/office/powerpoint/2010/main" val="46352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BEC1A16-DB69-4B65-AE15-C61FC66C5697}"/>
              </a:ext>
            </a:extLst>
          </p:cNvPr>
          <p:cNvSpPr>
            <a:spLocks noGrp="1"/>
          </p:cNvSpPr>
          <p:nvPr>
            <p:ph type="title"/>
          </p:nvPr>
        </p:nvSpPr>
        <p:spPr>
          <a:xfrm>
            <a:off x="1903320" y="198663"/>
            <a:ext cx="5937755" cy="1188720"/>
          </a:xfrm>
        </p:spPr>
        <p:txBody>
          <a:bodyPr/>
          <a:lstStyle/>
          <a:p>
            <a:r>
              <a:rPr lang="es-MX" dirty="0"/>
              <a:t>PREGUNTAS</a:t>
            </a:r>
          </a:p>
        </p:txBody>
      </p:sp>
      <p:sp>
        <p:nvSpPr>
          <p:cNvPr id="3" name="Marcador de fecha 2">
            <a:extLst>
              <a:ext uri="{FF2B5EF4-FFF2-40B4-BE49-F238E27FC236}">
                <a16:creationId xmlns:a16="http://schemas.microsoft.com/office/drawing/2014/main" id="{A9AD03E0-CAEB-495A-9C7D-C7B15A32ED66}"/>
              </a:ext>
            </a:extLst>
          </p:cNvPr>
          <p:cNvSpPr>
            <a:spLocks noGrp="1"/>
          </p:cNvSpPr>
          <p:nvPr>
            <p:ph type="dt" sz="half" idx="10"/>
          </p:nvPr>
        </p:nvSpPr>
        <p:spPr/>
        <p:txBody>
          <a:bodyPr/>
          <a:lstStyle/>
          <a:p>
            <a:pPr>
              <a:defRPr/>
            </a:pPr>
            <a:r>
              <a:rPr lang="es-ES" altLang="es-MX"/>
              <a:t> </a:t>
            </a:r>
            <a:endParaRPr lang="es-ES" altLang="es-MX" dirty="0"/>
          </a:p>
        </p:txBody>
      </p:sp>
      <p:pic>
        <p:nvPicPr>
          <p:cNvPr id="6" name="Imagen 5">
            <a:extLst>
              <a:ext uri="{FF2B5EF4-FFF2-40B4-BE49-F238E27FC236}">
                <a16:creationId xmlns:a16="http://schemas.microsoft.com/office/drawing/2014/main" id="{0B857CC2-4E1D-4C75-A284-68B5BC850038}"/>
              </a:ext>
            </a:extLst>
          </p:cNvPr>
          <p:cNvPicPr>
            <a:picLocks noChangeAspect="1"/>
          </p:cNvPicPr>
          <p:nvPr/>
        </p:nvPicPr>
        <p:blipFill>
          <a:blip r:embed="rId2"/>
          <a:stretch>
            <a:fillRect/>
          </a:stretch>
        </p:blipFill>
        <p:spPr>
          <a:xfrm>
            <a:off x="1331640" y="1484784"/>
            <a:ext cx="7085499" cy="5314124"/>
          </a:xfrm>
          <a:prstGeom prst="rect">
            <a:avLst/>
          </a:prstGeom>
        </p:spPr>
      </p:pic>
    </p:spTree>
    <p:extLst>
      <p:ext uri="{BB962C8B-B14F-4D97-AF65-F5344CB8AC3E}">
        <p14:creationId xmlns:p14="http://schemas.microsoft.com/office/powerpoint/2010/main" val="354964295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Paquete">
  <a:themeElements>
    <a:clrScheme name="Paquete">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quete">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quete">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3.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332</TotalTime>
  <Words>2731</Words>
  <Application>Microsoft Office PowerPoint</Application>
  <PresentationFormat>Presentación en pantalla (4:3)</PresentationFormat>
  <Paragraphs>268</Paragraphs>
  <Slides>41</Slides>
  <Notes>0</Notes>
  <HiddenSlides>0</HiddenSlides>
  <MMClips>0</MMClips>
  <ScaleCrop>false</ScaleCrop>
  <HeadingPairs>
    <vt:vector size="8" baseType="variant">
      <vt:variant>
        <vt:lpstr>Fuentes usadas</vt:lpstr>
      </vt:variant>
      <vt:variant>
        <vt:i4>8</vt:i4>
      </vt:variant>
      <vt:variant>
        <vt:lpstr>Tema</vt:lpstr>
      </vt:variant>
      <vt:variant>
        <vt:i4>2</vt:i4>
      </vt:variant>
      <vt:variant>
        <vt:lpstr>Servidores OLE incrustados</vt:lpstr>
      </vt:variant>
      <vt:variant>
        <vt:i4>1</vt:i4>
      </vt:variant>
      <vt:variant>
        <vt:lpstr>Títulos de diapositiva</vt:lpstr>
      </vt:variant>
      <vt:variant>
        <vt:i4>41</vt:i4>
      </vt:variant>
    </vt:vector>
  </HeadingPairs>
  <TitlesOfParts>
    <vt:vector size="52" baseType="lpstr">
      <vt:lpstr>Arial</vt:lpstr>
      <vt:lpstr>Calibri</vt:lpstr>
      <vt:lpstr>Calibri Light</vt:lpstr>
      <vt:lpstr>Corbel</vt:lpstr>
      <vt:lpstr>Gill Sans MT</vt:lpstr>
      <vt:lpstr>Symbol</vt:lpstr>
      <vt:lpstr>Tahoma</vt:lpstr>
      <vt:lpstr>Wingdings</vt:lpstr>
      <vt:lpstr>Tema de Office</vt:lpstr>
      <vt:lpstr>Paquete</vt:lpstr>
      <vt:lpstr>Imagen de mapa de bits</vt:lpstr>
      <vt:lpstr>INGENIERÍA EN CIENCIA AMBIENTAL</vt:lpstr>
      <vt:lpstr>CONTAMINACIÓN ATMOSFÉRICA</vt:lpstr>
      <vt:lpstr>Efectos contaminación del  aire</vt:lpstr>
      <vt:lpstr>  Atmósfera </vt:lpstr>
      <vt:lpstr> Estructura de la Atmósfera</vt:lpstr>
      <vt:lpstr>Origen de la  Contaminación atmosférica</vt:lpstr>
      <vt:lpstr>1. Efecto a escala mundial:Calentamiento Global</vt:lpstr>
      <vt:lpstr>Capa de Ozono</vt:lpstr>
      <vt:lpstr>2. Efecto a escala global:   Agotamiento de la Capa de Ozono</vt:lpstr>
      <vt:lpstr>Tamaño aproximado del Agujero  de la Capa de Ozono</vt:lpstr>
      <vt:lpstr>Causas y consecuencias del debilitamiento de la Capa de Ozono</vt:lpstr>
      <vt:lpstr>3. Efecto a escala global:       Lluvia Ácida</vt:lpstr>
      <vt:lpstr>Producción de lluvia acida</vt:lpstr>
      <vt:lpstr> Esquema de la lluvia ácida</vt:lpstr>
      <vt:lpstr>Efectos de la lluvia ácida</vt:lpstr>
      <vt:lpstr>Contaminación del Aire Definición</vt:lpstr>
      <vt:lpstr>Presentación de PowerPoint</vt:lpstr>
      <vt:lpstr>Casos Históricos Graves    de Contaminación del Aire (1) </vt:lpstr>
      <vt:lpstr>Otros Casos Históricos Graves   de Contaminación del Aire: México</vt:lpstr>
      <vt:lpstr>UNA CONDICIÓN AGRAVANTE: Inversión Térmica</vt:lpstr>
      <vt:lpstr>contaminantes</vt:lpstr>
      <vt:lpstr>Tipos de contaminantes  (1)</vt:lpstr>
      <vt:lpstr>Tipos de contaminantes  (2)</vt:lpstr>
      <vt:lpstr>Principales Contaminantes Primarios    Dióxido de Azufre (SO2 )</vt:lpstr>
      <vt:lpstr>Fuentes de Dióxido de Azufre</vt:lpstr>
      <vt:lpstr>Principales Contaminantes Primarios:  Monóxido de Carbono (CO)</vt:lpstr>
      <vt:lpstr>Principales Contaminantes Primarios:  Óxidos de Nitrógeno (NOx)</vt:lpstr>
      <vt:lpstr>Origen contaminación  nitrógeno</vt:lpstr>
      <vt:lpstr>Principales Contaminantes Primarios:   Hidrocarburos (HC)</vt:lpstr>
      <vt:lpstr>Contaminación de hidrocarburos</vt:lpstr>
      <vt:lpstr>Contaminación por automotores</vt:lpstr>
      <vt:lpstr>Principales Contaminantes Primarios:    Dióxido de Carbono (CO2)</vt:lpstr>
      <vt:lpstr>CONTAMINANTES PRIMARIOS   NO GASEOsos (SÓLIDOS )</vt:lpstr>
      <vt:lpstr>Presentación de PowerPoint</vt:lpstr>
      <vt:lpstr>Partículas y Polvo    Material particulado (PM)</vt:lpstr>
      <vt:lpstr>polvo</vt:lpstr>
      <vt:lpstr>Material Particulado (PM)    Causa - Efecto</vt:lpstr>
      <vt:lpstr>Smog Fotoquímico (1)</vt:lpstr>
      <vt:lpstr>Smog Fotoquímico (2)</vt:lpstr>
      <vt:lpstr>Contaminación hermosillo</vt:lpstr>
      <vt:lpstr>PREGUNTAS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GEOLOGIA AMBIENTAL</dc:title>
  <dc:creator>Ismael Minjarez</dc:creator>
  <cp:lastModifiedBy>JOSE ISMAEL MINJAREZ SOSA</cp:lastModifiedBy>
  <cp:revision>18</cp:revision>
  <dcterms:created xsi:type="dcterms:W3CDTF">2019-10-08T05:53:46Z</dcterms:created>
  <dcterms:modified xsi:type="dcterms:W3CDTF">2022-10-03T16:50:21Z</dcterms:modified>
</cp:coreProperties>
</file>