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6" r:id="rId1"/>
    <p:sldMasterId id="2147483798" r:id="rId2"/>
    <p:sldMasterId id="2147483922" r:id="rId3"/>
  </p:sldMasterIdLst>
  <p:notesMasterIdLst>
    <p:notesMasterId r:id="rId85"/>
  </p:notesMasterIdLst>
  <p:handoutMasterIdLst>
    <p:handoutMasterId r:id="rId86"/>
  </p:handoutMasterIdLst>
  <p:sldIdLst>
    <p:sldId id="420" r:id="rId4"/>
    <p:sldId id="358" r:id="rId5"/>
    <p:sldId id="588" r:id="rId6"/>
    <p:sldId id="352" r:id="rId7"/>
    <p:sldId id="263" r:id="rId8"/>
    <p:sldId id="337" r:id="rId9"/>
    <p:sldId id="262" r:id="rId10"/>
    <p:sldId id="601" r:id="rId11"/>
    <p:sldId id="369" r:id="rId12"/>
    <p:sldId id="377" r:id="rId13"/>
    <p:sldId id="277" r:id="rId14"/>
    <p:sldId id="278" r:id="rId15"/>
    <p:sldId id="280" r:id="rId16"/>
    <p:sldId id="259" r:id="rId17"/>
    <p:sldId id="636" r:id="rId18"/>
    <p:sldId id="371" r:id="rId19"/>
    <p:sldId id="381" r:id="rId20"/>
    <p:sldId id="258" r:id="rId21"/>
    <p:sldId id="581" r:id="rId22"/>
    <p:sldId id="591" r:id="rId23"/>
    <p:sldId id="261" r:id="rId24"/>
    <p:sldId id="260" r:id="rId25"/>
    <p:sldId id="582" r:id="rId26"/>
    <p:sldId id="583" r:id="rId27"/>
    <p:sldId id="264" r:id="rId28"/>
    <p:sldId id="266" r:id="rId29"/>
    <p:sldId id="267" r:id="rId30"/>
    <p:sldId id="268" r:id="rId31"/>
    <p:sldId id="293" r:id="rId32"/>
    <p:sldId id="270" r:id="rId33"/>
    <p:sldId id="271" r:id="rId34"/>
    <p:sldId id="272" r:id="rId35"/>
    <p:sldId id="620" r:id="rId36"/>
    <p:sldId id="299" r:id="rId37"/>
    <p:sldId id="622" r:id="rId38"/>
    <p:sldId id="621" r:id="rId39"/>
    <p:sldId id="628" r:id="rId40"/>
    <p:sldId id="624" r:id="rId41"/>
    <p:sldId id="284" r:id="rId42"/>
    <p:sldId id="626" r:id="rId43"/>
    <p:sldId id="629" r:id="rId44"/>
    <p:sldId id="295" r:id="rId45"/>
    <p:sldId id="584" r:id="rId46"/>
    <p:sldId id="619" r:id="rId47"/>
    <p:sldId id="631" r:id="rId48"/>
    <p:sldId id="274" r:id="rId49"/>
    <p:sldId id="605" r:id="rId50"/>
    <p:sldId id="600" r:id="rId51"/>
    <p:sldId id="571" r:id="rId52"/>
    <p:sldId id="573" r:id="rId53"/>
    <p:sldId id="603" r:id="rId54"/>
    <p:sldId id="275" r:id="rId55"/>
    <p:sldId id="276" r:id="rId56"/>
    <p:sldId id="606" r:id="rId57"/>
    <p:sldId id="608" r:id="rId58"/>
    <p:sldId id="585" r:id="rId59"/>
    <p:sldId id="609" r:id="rId60"/>
    <p:sldId id="587" r:id="rId61"/>
    <p:sldId id="282" r:id="rId62"/>
    <p:sldId id="607" r:id="rId63"/>
    <p:sldId id="632" r:id="rId64"/>
    <p:sldId id="633" r:id="rId65"/>
    <p:sldId id="634" r:id="rId66"/>
    <p:sldId id="635" r:id="rId67"/>
    <p:sldId id="383" r:id="rId68"/>
    <p:sldId id="273" r:id="rId69"/>
    <p:sldId id="612" r:id="rId70"/>
    <p:sldId id="611" r:id="rId71"/>
    <p:sldId id="616" r:id="rId72"/>
    <p:sldId id="617" r:id="rId73"/>
    <p:sldId id="614" r:id="rId74"/>
    <p:sldId id="613" r:id="rId75"/>
    <p:sldId id="618" r:id="rId76"/>
    <p:sldId id="610" r:id="rId77"/>
    <p:sldId id="593" r:id="rId78"/>
    <p:sldId id="594" r:id="rId79"/>
    <p:sldId id="596" r:id="rId80"/>
    <p:sldId id="597" r:id="rId81"/>
    <p:sldId id="599" r:id="rId82"/>
    <p:sldId id="637" r:id="rId83"/>
    <p:sldId id="598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CC00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41" autoAdjust="0"/>
    <p:restoredTop sz="90929"/>
  </p:normalViewPr>
  <p:slideViewPr>
    <p:cSldViewPr>
      <p:cViewPr varScale="1">
        <p:scale>
          <a:sx n="114" d="100"/>
          <a:sy n="114" d="100"/>
        </p:scale>
        <p:origin x="112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06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tableStyles" Target="tableStyles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presProps" Target="pres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5.xml"/><Relationship Id="rId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096E65E4-04E9-4A87-A1D1-161D4E35E5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6FD7322-E1B4-4E55-921D-BCDD89B4252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238BA497-4C70-4BE7-ACC9-718C72A2675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F08CAB56-DE9B-48C4-8CF1-C52B575C7C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A4DAD0C-147F-47C1-99BE-6080CE38C060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6E36035-A3BF-41AB-B177-9C4EB826E4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837468-BBB7-4340-82EE-A58399C9D0F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84E9D64-06C9-4A96-B425-1B0228D5A31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E4736D0D-578D-480F-B4DB-398A495486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E74A5B01-F56D-41C4-B028-E860622C90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578DAB60-46C6-4457-863A-C294865D92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04BD5AD-E7EC-4261-BC26-1018652CAF7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67D4ED37-E947-452D-88C9-6D2EF48AF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6842CAF3-C6EA-42E0-9DA4-EB512780B5BC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D2FF2-9F7E-4847-802A-76028E6FF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9FAD3794-C2C3-445C-BC79-8C20A7F17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751DE641-126B-4EB6-A728-FCCC76FA33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F3E945-9B1A-4502-9DEF-2D7FD0587A6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9FEA94F-F4C5-4D5D-93CC-B75705027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BA0A71A-8DD3-436C-B3DA-77679C2D2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121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42647F0-2CC6-48C5-B93F-857D440EA3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BA1503-EC06-4D4D-BA97-A13F6DA4AC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6421527-7272-43C4-8507-9240172E8B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AC83AFF4-2C9E-4180-A145-8E5900F7A8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903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893858F2-A5EE-4AD9-AA63-7796E02E84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8547" name="Picture 3" descr="cir2">
            <a:extLst>
              <a:ext uri="{FF2B5EF4-FFF2-40B4-BE49-F238E27FC236}">
                <a16:creationId xmlns:a16="http://schemas.microsoft.com/office/drawing/2014/main" id="{264FA8A6-7668-4B0D-8D66-DFB258A42D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8" y="4365625"/>
            <a:ext cx="2335212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48" name="Rectangle 4">
            <a:extLst>
              <a:ext uri="{FF2B5EF4-FFF2-40B4-BE49-F238E27FC236}">
                <a16:creationId xmlns:a16="http://schemas.microsoft.com/office/drawing/2014/main" id="{EBF16F27-5811-458F-AAF8-B13F243AA1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altLang="es-MX" noProof="0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307707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1D04E-0766-45E8-A1ED-CC355A6A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4DBEAF-3073-4E2E-B14E-A06BF70C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399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D0638-78F2-4C3D-92BA-969544D82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08CE5B-E349-4523-A557-473D03429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02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655B0-EC76-4A05-B855-805537F8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862A26-90CC-4701-9ACD-AB7D44D44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6862DC-8931-40A7-9F2B-55A65628C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64098-4D0D-43EB-980F-F724C9A79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335B00-9E86-4C66-A227-0DA4C91EB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11203E-089D-4323-9623-5251C4105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984A72-B8E9-41BE-A9D8-BED5D9225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ABCB84-6F59-40A0-9E52-5556C75E6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272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1974F-075C-4435-8F67-97741116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195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75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2C7AD-8ECE-47F6-8C37-9B90AA26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262BF6-2A32-4720-8CEC-64AA7822D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888C5A-865C-48FD-B9C3-EC3C68655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330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8DA0D6-4A31-4762-852C-8F8E27EF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8F87B26-3657-44FF-BBBE-50CA9ED13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DDD156-0A98-44B1-8FB5-C7CEB5643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137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4A1F17-6524-47CC-8191-934FCEDF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9EA908-BA73-4B92-AC64-7AEBF5317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237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180AD5-9023-4984-949A-28785AD1A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1825625"/>
            <a:ext cx="1971675" cy="43513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B61A91-67C7-4E3A-A110-7DC6B02FC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57626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249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BF6D86FA-4709-4445-B529-0A02D6E126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6500" name="Picture 4" descr="cir2">
            <a:extLst>
              <a:ext uri="{FF2B5EF4-FFF2-40B4-BE49-F238E27FC236}">
                <a16:creationId xmlns:a16="http://schemas.microsoft.com/office/drawing/2014/main" id="{5169C39E-9D29-4258-88DE-66F634F08A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8" y="4365625"/>
            <a:ext cx="2335212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1" name="Rectangle 5">
            <a:extLst>
              <a:ext uri="{FF2B5EF4-FFF2-40B4-BE49-F238E27FC236}">
                <a16:creationId xmlns:a16="http://schemas.microsoft.com/office/drawing/2014/main" id="{B98652DB-070E-490A-A532-D224904FC6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altLang="es-MX" noProof="0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4286837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15B8ED-B4CC-48C9-BC77-9EC19A91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969B6B-CFD2-4D0C-A8EF-BDAFA172B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567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80EB6-E12D-4258-8FD3-0BD29FDD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CFADC-BBB1-4AD3-823F-F27576270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54819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FE42F-A183-4D7A-B1A2-CC9E214A5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364ED-DF54-4333-903A-E7058A822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252296-43A8-4DF5-BE18-AAC7BD5FD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9168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497E4-8D15-4769-9AA5-55F04ED2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07B25A-BB5F-4E5A-9890-70EAC75F7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62312F-EEAA-460F-9F98-DF104D7C8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918965A-A392-4375-BFF5-26D04641D1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356422-EE76-4DBC-BC31-E41E04B36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861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6AA72-2F6C-4BF5-9D41-0AE02026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1808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9107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C5EA8-FEF4-4071-A0F0-D805C5DB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905DBD-1F79-45D6-A49B-F1513B2E1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FFBFC1-DDDA-423C-92AE-8FEF97596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16465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63703-5B6B-4E87-8951-231C56A9E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7DF26F-FD8B-49B8-8C7E-1426EC074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66D914-932E-4631-AD05-4F1B994BB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30085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8A152-7F59-490B-B238-4F2DA2A9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97D9F6-DAC8-47CB-857E-C7BD563A4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8496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3336CB-5ED5-4602-8D91-F8C249CA37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1825625"/>
            <a:ext cx="1971675" cy="43513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52572E-96D8-48BF-B35E-6B78486D5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57626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2357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0D047D5C-B0DB-4486-9596-DF3B272F6380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4016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3C380-49E8-40AD-859D-CA4010C0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2781300"/>
            <a:ext cx="5400675" cy="23034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071635-AA35-48A4-A4D9-6C4807344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01AEFB-7992-480D-A20C-4CDED8FBE40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473B8ED-3B38-4015-855C-08BAF764FB82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1156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43F3D3-4238-474E-BE32-324976F8AFCC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505072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FFA0-E4F0-4CE4-9BDC-E2ABDA1D625A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7093434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17FA7E-0D79-4408-9E77-C2486544D078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90890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91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684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43B57-F122-4A21-B496-403F4BA42C62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3516989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DFE1F-11EE-4B4B-9BF1-1C435A44238F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1500231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DB1E4-1757-4E47-819F-45B33EE8D36E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253563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9B482E8-6E0E-1B4F-B1FD-C69DB9E858D9}" type="datetimeFigureOut">
              <a:rPr lang="en-US" smtClean="0"/>
              <a:pPr/>
              <a:t>10/4/2022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70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72EA1B-FCAB-4FE1-8DD6-9CD4FDC5C439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6216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963B4-175A-4FE7-8FF3-12FF5BDC894A}" type="slidenum">
              <a:rPr lang="en-US" altLang="es-MX" smtClean="0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7544590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567"/>
          <a:stretch/>
        </p:blipFill>
        <p:spPr bwMode="auto">
          <a:xfrm>
            <a:off x="8793" y="26376"/>
            <a:ext cx="6867464" cy="4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976" y="6446903"/>
            <a:ext cx="8700024" cy="4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2221"/>
            <a:ext cx="1296144" cy="432588"/>
          </a:xfrm>
          <a:prstGeom prst="rect">
            <a:avLst/>
          </a:prstGeom>
        </p:spPr>
      </p:pic>
      <p:grpSp>
        <p:nvGrpSpPr>
          <p:cNvPr id="5" name="13 Grupo"/>
          <p:cNvGrpSpPr/>
          <p:nvPr/>
        </p:nvGrpSpPr>
        <p:grpSpPr>
          <a:xfrm>
            <a:off x="0" y="6446905"/>
            <a:ext cx="1043608" cy="411097"/>
            <a:chOff x="0" y="3190875"/>
            <a:chExt cx="7835677" cy="3667125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190875"/>
              <a:ext cx="2409825" cy="3667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39752" y="3190875"/>
              <a:ext cx="5495925" cy="3667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165" descr="AGUAH 2009-201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7074" y="24621"/>
            <a:ext cx="679423" cy="474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248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618AC7"/>
            </a:gs>
            <a:gs pos="100000">
              <a:srgbClr val="618AC7">
                <a:gamma/>
                <a:tint val="69804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A5FB1CA2-4FF4-40C2-9EDA-229227D32F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7523" name="Picture 3" descr="logo 1">
            <a:extLst>
              <a:ext uri="{FF2B5EF4-FFF2-40B4-BE49-F238E27FC236}">
                <a16:creationId xmlns:a16="http://schemas.microsoft.com/office/drawing/2014/main" id="{9397C5C1-2C2D-4F7E-B505-C9EDECB671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692150"/>
            <a:ext cx="3959225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4" name="Picture 4" descr="cir2">
            <a:extLst>
              <a:ext uri="{FF2B5EF4-FFF2-40B4-BE49-F238E27FC236}">
                <a16:creationId xmlns:a16="http://schemas.microsoft.com/office/drawing/2014/main" id="{B6207CCD-4830-48D3-8423-7C5DC70AA6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8" y="4365625"/>
            <a:ext cx="2335212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5" name="Rectangle 5">
            <a:extLst>
              <a:ext uri="{FF2B5EF4-FFF2-40B4-BE49-F238E27FC236}">
                <a16:creationId xmlns:a16="http://schemas.microsoft.com/office/drawing/2014/main" id="{1D797CCE-8B28-4C3D-8200-6EC18BA8D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2781300"/>
            <a:ext cx="5400675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207160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b="1" kern="1200">
          <a:solidFill>
            <a:srgbClr val="0B0F45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618AC7"/>
            </a:gs>
            <a:gs pos="100000">
              <a:srgbClr val="618AC7">
                <a:gamma/>
                <a:tint val="69804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>
            <a:extLst>
              <a:ext uri="{FF2B5EF4-FFF2-40B4-BE49-F238E27FC236}">
                <a16:creationId xmlns:a16="http://schemas.microsoft.com/office/drawing/2014/main" id="{63404BB1-AC28-412E-A821-DC6115120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33" name="Picture 9" descr="cir2">
            <a:extLst>
              <a:ext uri="{FF2B5EF4-FFF2-40B4-BE49-F238E27FC236}">
                <a16:creationId xmlns:a16="http://schemas.microsoft.com/office/drawing/2014/main" id="{5E06930B-C21F-4A8F-B399-697DF7F9F0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8" y="4365625"/>
            <a:ext cx="2335212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B71A5374-B933-41A7-8BD0-6E362C4F3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2781300"/>
            <a:ext cx="5400675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428376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000" b="1" kern="1200">
          <a:solidFill>
            <a:srgbClr val="0B0F45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B0F45"/>
          </a:solidFill>
          <a:latin typeface="NewsGoth Dm B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23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5.jp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8B379-FF13-4FBD-A944-9D543C5B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276872"/>
            <a:ext cx="7772400" cy="1362075"/>
          </a:xfrm>
        </p:spPr>
        <p:txBody>
          <a:bodyPr>
            <a:normAutofit/>
          </a:bodyPr>
          <a:lstStyle/>
          <a:p>
            <a:r>
              <a:rPr lang="es-MX" dirty="0"/>
              <a:t>Introducción a las ciencias ambientales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6B95FA-23AD-4EB6-98A2-EC536EC50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72200" y="5229200"/>
            <a:ext cx="2371800" cy="738311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s-MX" dirty="0"/>
              <a:t>Semestre 2022-2</a:t>
            </a:r>
          </a:p>
          <a:p>
            <a:pPr algn="r"/>
            <a:r>
              <a:rPr lang="es-MX" dirty="0"/>
              <a:t>Prof. Ismael Minjárez</a:t>
            </a:r>
          </a:p>
        </p:txBody>
      </p:sp>
    </p:spTree>
    <p:extLst>
      <p:ext uri="{BB962C8B-B14F-4D97-AF65-F5344CB8AC3E}">
        <p14:creationId xmlns:p14="http://schemas.microsoft.com/office/powerpoint/2010/main" val="271881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63DFAF4-ED39-4FDF-A53C-EB9F90D8A3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s-ES" altLang="es-MX" b="1" dirty="0"/>
              <a:t>Contaminación del Agua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E9911A8-D3A0-4647-B302-C41BE103CA8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altLang="es-MX"/>
              <a:t> </a:t>
            </a:r>
          </a:p>
        </p:txBody>
      </p:sp>
      <p:graphicFrame>
        <p:nvGraphicFramePr>
          <p:cNvPr id="126980" name="Object 4">
            <a:extLst>
              <a:ext uri="{FF2B5EF4-FFF2-40B4-BE49-F238E27FC236}">
                <a16:creationId xmlns:a16="http://schemas.microsoft.com/office/drawing/2014/main" id="{0C10433A-B81D-4688-AA7A-26EC0FFA56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2971800"/>
          <a:ext cx="6248400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1897380" imgH="1519733" progId="MS_ClipArt_Gallery.2">
                  <p:embed/>
                </p:oleObj>
              </mc:Choice>
              <mc:Fallback>
                <p:oleObj name="Imagen" r:id="rId2" imgW="1897380" imgH="1519733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971800"/>
                        <a:ext cx="6248400" cy="36957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50195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E3743AA-55F5-4E38-AAFA-2FB1E564D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3968" y="230791"/>
            <a:ext cx="2300202" cy="5921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s-MX" dirty="0" err="1"/>
              <a:t>agua</a:t>
            </a:r>
            <a:endParaRPr lang="en-US" altLang="es-MX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B62D17F-AE00-40AB-994F-EF4D50B060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1128683"/>
            <a:ext cx="3138959" cy="460046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MX" dirty="0"/>
              <a:t>70%  del peso total de los </a:t>
            </a:r>
            <a:r>
              <a:rPr lang="en-US" altLang="es-MX" dirty="0" err="1"/>
              <a:t>humanos</a:t>
            </a:r>
            <a:endParaRPr lang="en-US" altLang="es-MX" dirty="0"/>
          </a:p>
          <a:p>
            <a:pPr eaLnBrk="1" hangingPunct="1">
              <a:lnSpc>
                <a:spcPct val="90000"/>
              </a:lnSpc>
            </a:pPr>
            <a:r>
              <a:rPr lang="en-US" altLang="es-MX" dirty="0"/>
              <a:t>30 – 40% de la masa de los </a:t>
            </a:r>
            <a:r>
              <a:rPr lang="en-US" altLang="es-MX" dirty="0" err="1"/>
              <a:t>huesos</a:t>
            </a:r>
            <a:endParaRPr lang="en-US" altLang="es-MX" dirty="0"/>
          </a:p>
          <a:p>
            <a:pPr eaLnBrk="1" hangingPunct="1">
              <a:lnSpc>
                <a:spcPct val="90000"/>
              </a:lnSpc>
            </a:pPr>
            <a:r>
              <a:rPr lang="en-US" altLang="es-MX" dirty="0" err="1"/>
              <a:t>Funciones</a:t>
            </a:r>
            <a:r>
              <a:rPr lang="en-US" altLang="es-MX" dirty="0"/>
              <a:t> </a:t>
            </a:r>
            <a:r>
              <a:rPr lang="en-US" altLang="es-MX" dirty="0" err="1"/>
              <a:t>corporales</a:t>
            </a:r>
            <a:r>
              <a:rPr lang="en-US" altLang="es-MX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MX" sz="1800" dirty="0" err="1"/>
              <a:t>Absorción</a:t>
            </a:r>
            <a:r>
              <a:rPr lang="en-US" altLang="es-MX" sz="1800" dirty="0"/>
              <a:t> de </a:t>
            </a:r>
            <a:r>
              <a:rPr lang="en-US" altLang="es-MX" sz="1800" dirty="0" err="1"/>
              <a:t>oxígeno</a:t>
            </a:r>
            <a:r>
              <a:rPr lang="en-US" altLang="es-MX" sz="1800" dirty="0"/>
              <a:t> </a:t>
            </a:r>
            <a:r>
              <a:rPr lang="en-US" altLang="es-MX" sz="1800" dirty="0" err="1"/>
              <a:t>en</a:t>
            </a:r>
            <a:r>
              <a:rPr lang="en-US" altLang="es-MX" sz="1800" dirty="0"/>
              <a:t> los </a:t>
            </a:r>
            <a:r>
              <a:rPr lang="en-US" altLang="es-MX" sz="1800" dirty="0" err="1"/>
              <a:t>alveolos</a:t>
            </a:r>
            <a:endParaRPr lang="en-US" alt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es-MX" sz="1800" dirty="0"/>
              <a:t>Control de la </a:t>
            </a:r>
            <a:r>
              <a:rPr lang="en-US" altLang="es-MX" sz="1800" dirty="0" err="1"/>
              <a:t>temperatura</a:t>
            </a:r>
            <a:r>
              <a:rPr lang="en-US" altLang="es-MX" sz="1800" dirty="0"/>
              <a:t> corporal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MX" sz="1800" dirty="0" err="1"/>
              <a:t>Componente</a:t>
            </a:r>
            <a:r>
              <a:rPr lang="en-US" altLang="es-MX" sz="1800" dirty="0"/>
              <a:t> de la </a:t>
            </a:r>
            <a:r>
              <a:rPr lang="en-US" altLang="es-MX" sz="1800" dirty="0" err="1"/>
              <a:t>sangre</a:t>
            </a:r>
            <a:endParaRPr lang="en-US" alt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es-MX" sz="1800" dirty="0"/>
              <a:t>Digestion </a:t>
            </a:r>
            <a:r>
              <a:rPr lang="en-US" altLang="es-MX" sz="1800" dirty="0" err="1"/>
              <a:t>en</a:t>
            </a:r>
            <a:r>
              <a:rPr lang="en-US" altLang="es-MX" sz="1800" dirty="0"/>
              <a:t> </a:t>
            </a:r>
            <a:r>
              <a:rPr lang="en-US" altLang="es-MX" sz="1800" dirty="0" err="1"/>
              <a:t>estómago</a:t>
            </a:r>
            <a:r>
              <a:rPr lang="en-US" altLang="es-MX" sz="1800" dirty="0"/>
              <a:t> e </a:t>
            </a:r>
            <a:r>
              <a:rPr lang="en-US" altLang="es-MX" sz="1800" dirty="0" err="1"/>
              <a:t>intestinos</a:t>
            </a:r>
            <a:r>
              <a:rPr lang="en-US" altLang="es-MX" sz="18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MX" dirty="0" err="1"/>
              <a:t>Alteracion</a:t>
            </a:r>
            <a:r>
              <a:rPr lang="en-US" altLang="es-MX" dirty="0"/>
              <a:t> del 10% del </a:t>
            </a:r>
            <a:r>
              <a:rPr lang="en-US" altLang="es-MX" dirty="0" err="1"/>
              <a:t>agua</a:t>
            </a:r>
            <a:r>
              <a:rPr lang="en-US" altLang="es-MX" dirty="0"/>
              <a:t> corporal – </a:t>
            </a:r>
            <a:r>
              <a:rPr lang="en-US" altLang="es-MX" dirty="0" err="1"/>
              <a:t>problema</a:t>
            </a:r>
            <a:r>
              <a:rPr lang="en-US" altLang="es-MX" dirty="0"/>
              <a:t> de </a:t>
            </a:r>
            <a:r>
              <a:rPr lang="en-US" altLang="es-MX" dirty="0" err="1"/>
              <a:t>salud</a:t>
            </a:r>
            <a:endParaRPr lang="en-US" altLang="es-MX" dirty="0"/>
          </a:p>
          <a:p>
            <a:pPr eaLnBrk="1" hangingPunct="1">
              <a:lnSpc>
                <a:spcPct val="90000"/>
              </a:lnSpc>
            </a:pPr>
            <a:r>
              <a:rPr lang="en-US" altLang="es-MX" dirty="0" err="1"/>
              <a:t>Alteracion</a:t>
            </a:r>
            <a:r>
              <a:rPr lang="en-US" altLang="es-MX" dirty="0"/>
              <a:t> del 20% del </a:t>
            </a:r>
            <a:r>
              <a:rPr lang="en-US" altLang="es-MX" dirty="0" err="1"/>
              <a:t>agua</a:t>
            </a:r>
            <a:r>
              <a:rPr lang="en-US" altLang="es-MX" dirty="0"/>
              <a:t> corporal – </a:t>
            </a:r>
            <a:r>
              <a:rPr lang="en-US" altLang="es-MX" dirty="0" err="1"/>
              <a:t>muerte</a:t>
            </a:r>
            <a:r>
              <a:rPr lang="en-US" altLang="es-MX" dirty="0"/>
              <a:t>. </a:t>
            </a:r>
            <a:endParaRPr lang="ms-MY" altLang="es-MX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614522A-C691-4F68-84C3-4ABAD2F7B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0636" y="964692"/>
            <a:ext cx="516407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5A2F9AC-B2D0-4F61-B15D-48754CA2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3351" y="1128683"/>
            <a:ext cx="4918644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5B528F-4F47-4ECC-8F45-E928B02FD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524" y="1862583"/>
            <a:ext cx="4670298" cy="314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2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>
            <a:extLst>
              <a:ext uri="{FF2B5EF4-FFF2-40B4-BE49-F238E27FC236}">
                <a16:creationId xmlns:a16="http://schemas.microsoft.com/office/drawing/2014/main" id="{ECA3821B-D6F2-4836-AE47-E0B2B5893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1409700"/>
            <a:ext cx="8886825" cy="50292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589" name="Rectangle 5">
            <a:extLst>
              <a:ext uri="{FF2B5EF4-FFF2-40B4-BE49-F238E27FC236}">
                <a16:creationId xmlns:a16="http://schemas.microsoft.com/office/drawing/2014/main" id="{02DF48D7-9EBC-4392-A6B0-0C74C4298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453345"/>
            <a:ext cx="8744842" cy="425374"/>
          </a:xfrm>
          <a:noFill/>
          <a:ln/>
        </p:spPr>
        <p:txBody>
          <a:bodyPr wrap="square" lIns="92075" tIns="46038" rIns="92075" bIns="46038">
            <a:spAutoFit/>
          </a:bodyPr>
          <a:lstStyle/>
          <a:p>
            <a:r>
              <a:rPr lang="es-ES_tradnl" altLang="es-MX" sz="2400"/>
              <a:t>El agua: un reto mundial en el presente siglo</a:t>
            </a:r>
          </a:p>
        </p:txBody>
      </p:sp>
      <p:pic>
        <p:nvPicPr>
          <p:cNvPr id="195590" name="Picture 6">
            <a:extLst>
              <a:ext uri="{FF2B5EF4-FFF2-40B4-BE49-F238E27FC236}">
                <a16:creationId xmlns:a16="http://schemas.microsoft.com/office/drawing/2014/main" id="{95B3747E-A0FC-4FF6-B986-A2E0F698A59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lum bright="60000" contrast="-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3"/>
          <a:stretch>
            <a:fillRect/>
          </a:stretch>
        </p:blipFill>
        <p:spPr bwMode="auto">
          <a:xfrm>
            <a:off x="1800225" y="1625600"/>
            <a:ext cx="4876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6EDF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5591" name="Text Box 7">
            <a:extLst>
              <a:ext uri="{FF2B5EF4-FFF2-40B4-BE49-F238E27FC236}">
                <a16:creationId xmlns:a16="http://schemas.microsoft.com/office/drawing/2014/main" id="{89D7D064-BAF1-4B22-AEDD-1FC746CA4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388" y="1755775"/>
            <a:ext cx="4772025" cy="470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ADAD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85738" indent="-185738"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190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5738" marR="0" lvl="0" indent="-185738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Char char="•"/>
              <a:tabLst>
                <a:tab pos="2190750" algn="l"/>
              </a:tabLst>
              <a:defRPr/>
            </a:pPr>
            <a:r>
              <a:rPr kumimoji="0" lang="es-ES_tradnl" altLang="es-MX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70% de la Tierra está cubierta con agua, pero menos de 0.01% es aprovechable para el consumo humano.</a:t>
            </a:r>
          </a:p>
          <a:p>
            <a:pPr marL="185738" marR="0" lvl="0" indent="-185738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Char char="•"/>
              <a:tabLst>
                <a:tab pos="2190750" algn="l"/>
              </a:tabLst>
              <a:defRPr/>
            </a:pPr>
            <a:r>
              <a:rPr kumimoji="0" lang="es-ES_tradnl" altLang="es-MX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La demanda mundial del agua en el siglo XX creció más de 6 veces.</a:t>
            </a:r>
          </a:p>
          <a:p>
            <a:pPr marL="185738" marR="0" lvl="0" indent="-185738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Char char="•"/>
              <a:tabLst>
                <a:tab pos="2190750" algn="l"/>
              </a:tabLst>
              <a:defRPr/>
            </a:pPr>
            <a:r>
              <a:rPr kumimoji="0" lang="es-ES_tradnl" altLang="es-MX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Crecientes problemas de calidad del agua      problemas de salud y daños irreversibles a ecosistemas.</a:t>
            </a:r>
          </a:p>
          <a:p>
            <a:pPr marL="185738" marR="0" lvl="0" indent="-185738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  <a:buClrTx/>
              <a:buSzTx/>
              <a:buFontTx/>
              <a:buChar char="•"/>
              <a:tabLst>
                <a:tab pos="2190750" algn="l"/>
              </a:tabLst>
              <a:defRPr/>
            </a:pPr>
            <a:r>
              <a:rPr kumimoji="0" lang="es-ES_tradnl" altLang="es-MX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Crece la competencia entre usuarios, regiones y países por uso del agua.</a:t>
            </a:r>
          </a:p>
        </p:txBody>
      </p:sp>
      <p:sp>
        <p:nvSpPr>
          <p:cNvPr id="195592" name="Rectangle 8">
            <a:extLst>
              <a:ext uri="{FF2B5EF4-FFF2-40B4-BE49-F238E27FC236}">
                <a16:creationId xmlns:a16="http://schemas.microsoft.com/office/drawing/2014/main" id="{8085EA7D-ADCA-4343-8540-60B79CB36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1933575"/>
            <a:ext cx="3570287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593" name="Rectangle 9">
            <a:extLst>
              <a:ext uri="{FF2B5EF4-FFF2-40B4-BE49-F238E27FC236}">
                <a16:creationId xmlns:a16="http://schemas.microsoft.com/office/drawing/2014/main" id="{900150CA-8E24-4FA4-9745-FE1D36EB8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1427163"/>
            <a:ext cx="3576637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95594" name="Group 10">
            <a:extLst>
              <a:ext uri="{FF2B5EF4-FFF2-40B4-BE49-F238E27FC236}">
                <a16:creationId xmlns:a16="http://schemas.microsoft.com/office/drawing/2014/main" id="{43C4BAD4-BAF7-44E0-9771-8D2986875765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4440238"/>
            <a:ext cx="2695575" cy="4762"/>
            <a:chOff x="683" y="2675"/>
            <a:chExt cx="1698" cy="3"/>
          </a:xfrm>
        </p:grpSpPr>
        <p:sp>
          <p:nvSpPr>
            <p:cNvPr id="195595" name="Rectangle 11">
              <a:extLst>
                <a:ext uri="{FF2B5EF4-FFF2-40B4-BE49-F238E27FC236}">
                  <a16:creationId xmlns:a16="http://schemas.microsoft.com/office/drawing/2014/main" id="{FD808B72-EC39-46C2-AC8B-A9867B937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596" name="Rectangle 12">
              <a:extLst>
                <a:ext uri="{FF2B5EF4-FFF2-40B4-BE49-F238E27FC236}">
                  <a16:creationId xmlns:a16="http://schemas.microsoft.com/office/drawing/2014/main" id="{DDF4398E-ABEE-4625-96FB-B5F8875A2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597" name="Rectangle 13">
              <a:extLst>
                <a:ext uri="{FF2B5EF4-FFF2-40B4-BE49-F238E27FC236}">
                  <a16:creationId xmlns:a16="http://schemas.microsoft.com/office/drawing/2014/main" id="{4DB0A031-5A81-479B-80A2-7B0755FFB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598" name="Rectangle 14">
              <a:extLst>
                <a:ext uri="{FF2B5EF4-FFF2-40B4-BE49-F238E27FC236}">
                  <a16:creationId xmlns:a16="http://schemas.microsoft.com/office/drawing/2014/main" id="{38BBE252-B488-4B6A-AAF7-583C7CE62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599" name="Rectangle 15">
              <a:extLst>
                <a:ext uri="{FF2B5EF4-FFF2-40B4-BE49-F238E27FC236}">
                  <a16:creationId xmlns:a16="http://schemas.microsoft.com/office/drawing/2014/main" id="{D479B189-E87E-4BE7-9388-C893F5E73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0" name="Rectangle 16">
              <a:extLst>
                <a:ext uri="{FF2B5EF4-FFF2-40B4-BE49-F238E27FC236}">
                  <a16:creationId xmlns:a16="http://schemas.microsoft.com/office/drawing/2014/main" id="{FF832363-20A8-4ACE-BBA2-540E74DA6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1" name="Rectangle 17">
              <a:extLst>
                <a:ext uri="{FF2B5EF4-FFF2-40B4-BE49-F238E27FC236}">
                  <a16:creationId xmlns:a16="http://schemas.microsoft.com/office/drawing/2014/main" id="{D086FEFC-2567-4381-96B0-66BCFB785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2" name="Rectangle 18">
              <a:extLst>
                <a:ext uri="{FF2B5EF4-FFF2-40B4-BE49-F238E27FC236}">
                  <a16:creationId xmlns:a16="http://schemas.microsoft.com/office/drawing/2014/main" id="{6EB49118-49F8-43A4-B25D-A95C2C3FD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3" name="Rectangle 19">
              <a:extLst>
                <a:ext uri="{FF2B5EF4-FFF2-40B4-BE49-F238E27FC236}">
                  <a16:creationId xmlns:a16="http://schemas.microsoft.com/office/drawing/2014/main" id="{B0C7FEEC-1F5C-43BC-BE89-FBF70CB3D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4" name="Rectangle 20">
              <a:extLst>
                <a:ext uri="{FF2B5EF4-FFF2-40B4-BE49-F238E27FC236}">
                  <a16:creationId xmlns:a16="http://schemas.microsoft.com/office/drawing/2014/main" id="{9CA3D82D-93B2-47A4-AB91-475E5B4EB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5" name="Rectangle 21">
              <a:extLst>
                <a:ext uri="{FF2B5EF4-FFF2-40B4-BE49-F238E27FC236}">
                  <a16:creationId xmlns:a16="http://schemas.microsoft.com/office/drawing/2014/main" id="{77BA3DE1-840F-46EE-9AC6-1C184FD3D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6" name="Rectangle 22">
              <a:extLst>
                <a:ext uri="{FF2B5EF4-FFF2-40B4-BE49-F238E27FC236}">
                  <a16:creationId xmlns:a16="http://schemas.microsoft.com/office/drawing/2014/main" id="{2B5900FB-DCC5-409A-935F-585863710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7" name="Rectangle 23">
              <a:extLst>
                <a:ext uri="{FF2B5EF4-FFF2-40B4-BE49-F238E27FC236}">
                  <a16:creationId xmlns:a16="http://schemas.microsoft.com/office/drawing/2014/main" id="{D38FAF9D-07EC-4413-93A7-375ABCC85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8" name="Rectangle 24">
              <a:extLst>
                <a:ext uri="{FF2B5EF4-FFF2-40B4-BE49-F238E27FC236}">
                  <a16:creationId xmlns:a16="http://schemas.microsoft.com/office/drawing/2014/main" id="{48691B9B-CD21-45E5-BC5E-882C10A09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09" name="Rectangle 25">
              <a:extLst>
                <a:ext uri="{FF2B5EF4-FFF2-40B4-BE49-F238E27FC236}">
                  <a16:creationId xmlns:a16="http://schemas.microsoft.com/office/drawing/2014/main" id="{287E8444-9483-4DA9-9BBC-B1CA398C4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0" name="Rectangle 26">
              <a:extLst>
                <a:ext uri="{FF2B5EF4-FFF2-40B4-BE49-F238E27FC236}">
                  <a16:creationId xmlns:a16="http://schemas.microsoft.com/office/drawing/2014/main" id="{7064A8C3-93B4-4FFB-961C-95E677040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1" name="Rectangle 27">
              <a:extLst>
                <a:ext uri="{FF2B5EF4-FFF2-40B4-BE49-F238E27FC236}">
                  <a16:creationId xmlns:a16="http://schemas.microsoft.com/office/drawing/2014/main" id="{8ED3F6FD-9975-4056-97C8-D4BB4F341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2" name="Rectangle 28">
              <a:extLst>
                <a:ext uri="{FF2B5EF4-FFF2-40B4-BE49-F238E27FC236}">
                  <a16:creationId xmlns:a16="http://schemas.microsoft.com/office/drawing/2014/main" id="{E149CABC-70CE-4BD5-A21E-973B7FC32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3" name="Rectangle 29">
              <a:extLst>
                <a:ext uri="{FF2B5EF4-FFF2-40B4-BE49-F238E27FC236}">
                  <a16:creationId xmlns:a16="http://schemas.microsoft.com/office/drawing/2014/main" id="{613C5AE7-D153-4616-AC5D-7C4A952EC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4" name="Rectangle 30">
              <a:extLst>
                <a:ext uri="{FF2B5EF4-FFF2-40B4-BE49-F238E27FC236}">
                  <a16:creationId xmlns:a16="http://schemas.microsoft.com/office/drawing/2014/main" id="{679DD8BE-F05D-4A0E-AD79-75FC2E48B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5" name="Rectangle 31">
              <a:extLst>
                <a:ext uri="{FF2B5EF4-FFF2-40B4-BE49-F238E27FC236}">
                  <a16:creationId xmlns:a16="http://schemas.microsoft.com/office/drawing/2014/main" id="{69988576-9CB1-42AD-A2A7-5CB7E6AD3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6" name="Rectangle 32">
              <a:extLst>
                <a:ext uri="{FF2B5EF4-FFF2-40B4-BE49-F238E27FC236}">
                  <a16:creationId xmlns:a16="http://schemas.microsoft.com/office/drawing/2014/main" id="{89977E81-09F0-4D2F-8C99-A1F59062A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7" name="Rectangle 33">
              <a:extLst>
                <a:ext uri="{FF2B5EF4-FFF2-40B4-BE49-F238E27FC236}">
                  <a16:creationId xmlns:a16="http://schemas.microsoft.com/office/drawing/2014/main" id="{6AB4B9D8-4EF5-4F56-9222-97EE1181B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8" name="Rectangle 34">
              <a:extLst>
                <a:ext uri="{FF2B5EF4-FFF2-40B4-BE49-F238E27FC236}">
                  <a16:creationId xmlns:a16="http://schemas.microsoft.com/office/drawing/2014/main" id="{8C663A83-5AA6-459C-A8FD-C74A0945C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19" name="Rectangle 35">
              <a:extLst>
                <a:ext uri="{FF2B5EF4-FFF2-40B4-BE49-F238E27FC236}">
                  <a16:creationId xmlns:a16="http://schemas.microsoft.com/office/drawing/2014/main" id="{A6587D20-02DD-436F-A0E6-73C47D256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0" name="Rectangle 36">
              <a:extLst>
                <a:ext uri="{FF2B5EF4-FFF2-40B4-BE49-F238E27FC236}">
                  <a16:creationId xmlns:a16="http://schemas.microsoft.com/office/drawing/2014/main" id="{32955255-5ABE-4295-9563-FEC698840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1" name="Rectangle 37">
              <a:extLst>
                <a:ext uri="{FF2B5EF4-FFF2-40B4-BE49-F238E27FC236}">
                  <a16:creationId xmlns:a16="http://schemas.microsoft.com/office/drawing/2014/main" id="{8481676D-EE5C-46C5-92B8-B2ADB8258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2" name="Rectangle 38">
              <a:extLst>
                <a:ext uri="{FF2B5EF4-FFF2-40B4-BE49-F238E27FC236}">
                  <a16:creationId xmlns:a16="http://schemas.microsoft.com/office/drawing/2014/main" id="{4A10264D-E0BD-41B6-B8EF-DF0C76DD0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3" name="Rectangle 39">
              <a:extLst>
                <a:ext uri="{FF2B5EF4-FFF2-40B4-BE49-F238E27FC236}">
                  <a16:creationId xmlns:a16="http://schemas.microsoft.com/office/drawing/2014/main" id="{DBCB9174-4E7F-4EE7-AEB1-418F3B0D5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4" name="Rectangle 40">
              <a:extLst>
                <a:ext uri="{FF2B5EF4-FFF2-40B4-BE49-F238E27FC236}">
                  <a16:creationId xmlns:a16="http://schemas.microsoft.com/office/drawing/2014/main" id="{B069C5AB-A005-4FC4-8DFD-34D9BA0C3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5" name="Rectangle 41">
              <a:extLst>
                <a:ext uri="{FF2B5EF4-FFF2-40B4-BE49-F238E27FC236}">
                  <a16:creationId xmlns:a16="http://schemas.microsoft.com/office/drawing/2014/main" id="{9BEBC0B1-F2E2-4E80-93AA-EC3AC215D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6" name="Rectangle 42">
              <a:extLst>
                <a:ext uri="{FF2B5EF4-FFF2-40B4-BE49-F238E27FC236}">
                  <a16:creationId xmlns:a16="http://schemas.microsoft.com/office/drawing/2014/main" id="{6C2E16B8-A563-4BE0-996F-24CF513EF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7" name="Rectangle 43">
              <a:extLst>
                <a:ext uri="{FF2B5EF4-FFF2-40B4-BE49-F238E27FC236}">
                  <a16:creationId xmlns:a16="http://schemas.microsoft.com/office/drawing/2014/main" id="{E5A38D6A-974F-4F9F-A31F-2C2F15817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8" name="Rectangle 44">
              <a:extLst>
                <a:ext uri="{FF2B5EF4-FFF2-40B4-BE49-F238E27FC236}">
                  <a16:creationId xmlns:a16="http://schemas.microsoft.com/office/drawing/2014/main" id="{20FF545E-0F66-4C47-9203-B21EFA8B9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29" name="Rectangle 45">
              <a:extLst>
                <a:ext uri="{FF2B5EF4-FFF2-40B4-BE49-F238E27FC236}">
                  <a16:creationId xmlns:a16="http://schemas.microsoft.com/office/drawing/2014/main" id="{BD82A7B2-97A4-4703-93D4-AD85F325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0" name="Rectangle 46">
              <a:extLst>
                <a:ext uri="{FF2B5EF4-FFF2-40B4-BE49-F238E27FC236}">
                  <a16:creationId xmlns:a16="http://schemas.microsoft.com/office/drawing/2014/main" id="{98350B2C-5644-49FA-B133-CEB38C99B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1" name="Rectangle 47">
              <a:extLst>
                <a:ext uri="{FF2B5EF4-FFF2-40B4-BE49-F238E27FC236}">
                  <a16:creationId xmlns:a16="http://schemas.microsoft.com/office/drawing/2014/main" id="{538E4573-F445-4596-8EF3-0BE0F2CBF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2" name="Rectangle 48">
              <a:extLst>
                <a:ext uri="{FF2B5EF4-FFF2-40B4-BE49-F238E27FC236}">
                  <a16:creationId xmlns:a16="http://schemas.microsoft.com/office/drawing/2014/main" id="{CFEC1B8D-40D8-4D3B-8CA6-E956FA12F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3" name="Rectangle 49">
              <a:extLst>
                <a:ext uri="{FF2B5EF4-FFF2-40B4-BE49-F238E27FC236}">
                  <a16:creationId xmlns:a16="http://schemas.microsoft.com/office/drawing/2014/main" id="{C0D21ED6-8E98-452A-8791-AB09C1009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4" name="Rectangle 50">
              <a:extLst>
                <a:ext uri="{FF2B5EF4-FFF2-40B4-BE49-F238E27FC236}">
                  <a16:creationId xmlns:a16="http://schemas.microsoft.com/office/drawing/2014/main" id="{429348C2-F302-49B5-A137-1F6AD5929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5" name="Rectangle 51">
              <a:extLst>
                <a:ext uri="{FF2B5EF4-FFF2-40B4-BE49-F238E27FC236}">
                  <a16:creationId xmlns:a16="http://schemas.microsoft.com/office/drawing/2014/main" id="{19E27BBD-B69E-465A-88C7-AA77002F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6" name="Rectangle 52">
              <a:extLst>
                <a:ext uri="{FF2B5EF4-FFF2-40B4-BE49-F238E27FC236}">
                  <a16:creationId xmlns:a16="http://schemas.microsoft.com/office/drawing/2014/main" id="{AA60DA19-E851-4F31-9426-E68751DB7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7" name="Rectangle 53">
              <a:extLst>
                <a:ext uri="{FF2B5EF4-FFF2-40B4-BE49-F238E27FC236}">
                  <a16:creationId xmlns:a16="http://schemas.microsoft.com/office/drawing/2014/main" id="{D29AD3E3-FF17-4822-A628-77896A56E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8" name="Rectangle 54">
              <a:extLst>
                <a:ext uri="{FF2B5EF4-FFF2-40B4-BE49-F238E27FC236}">
                  <a16:creationId xmlns:a16="http://schemas.microsoft.com/office/drawing/2014/main" id="{5FFFCDBE-E568-421C-8E44-B7073FF2C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39" name="Rectangle 55">
              <a:extLst>
                <a:ext uri="{FF2B5EF4-FFF2-40B4-BE49-F238E27FC236}">
                  <a16:creationId xmlns:a16="http://schemas.microsoft.com/office/drawing/2014/main" id="{23B0B2DF-07A6-412C-892B-64853F4A4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0" name="Rectangle 56">
              <a:extLst>
                <a:ext uri="{FF2B5EF4-FFF2-40B4-BE49-F238E27FC236}">
                  <a16:creationId xmlns:a16="http://schemas.microsoft.com/office/drawing/2014/main" id="{5EE1CF51-776F-420A-AE97-283A65C46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1" name="Rectangle 57">
              <a:extLst>
                <a:ext uri="{FF2B5EF4-FFF2-40B4-BE49-F238E27FC236}">
                  <a16:creationId xmlns:a16="http://schemas.microsoft.com/office/drawing/2014/main" id="{C5FC2B34-57A9-42EB-84D0-18D52A52C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2" name="Rectangle 58">
              <a:extLst>
                <a:ext uri="{FF2B5EF4-FFF2-40B4-BE49-F238E27FC236}">
                  <a16:creationId xmlns:a16="http://schemas.microsoft.com/office/drawing/2014/main" id="{D6D8EC82-90D0-4453-A03F-48649D5A9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3" name="Rectangle 59">
              <a:extLst>
                <a:ext uri="{FF2B5EF4-FFF2-40B4-BE49-F238E27FC236}">
                  <a16:creationId xmlns:a16="http://schemas.microsoft.com/office/drawing/2014/main" id="{A82813AE-9663-4C53-BE0A-056EF0759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4" name="Rectangle 60">
              <a:extLst>
                <a:ext uri="{FF2B5EF4-FFF2-40B4-BE49-F238E27FC236}">
                  <a16:creationId xmlns:a16="http://schemas.microsoft.com/office/drawing/2014/main" id="{E0ABF01A-0A07-4DA6-BF2C-CE8F3EE9A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5" name="Rectangle 61">
              <a:extLst>
                <a:ext uri="{FF2B5EF4-FFF2-40B4-BE49-F238E27FC236}">
                  <a16:creationId xmlns:a16="http://schemas.microsoft.com/office/drawing/2014/main" id="{BBBB29B8-66A3-4D63-BB5E-21FB8249B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6" name="Rectangle 62">
              <a:extLst>
                <a:ext uri="{FF2B5EF4-FFF2-40B4-BE49-F238E27FC236}">
                  <a16:creationId xmlns:a16="http://schemas.microsoft.com/office/drawing/2014/main" id="{C446105C-1E8B-46AF-9F07-7B4F1EC99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7" name="Rectangle 63">
              <a:extLst>
                <a:ext uri="{FF2B5EF4-FFF2-40B4-BE49-F238E27FC236}">
                  <a16:creationId xmlns:a16="http://schemas.microsoft.com/office/drawing/2014/main" id="{BE474878-C13C-4FA7-BA1C-CD6259678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8" name="Rectangle 64">
              <a:extLst>
                <a:ext uri="{FF2B5EF4-FFF2-40B4-BE49-F238E27FC236}">
                  <a16:creationId xmlns:a16="http://schemas.microsoft.com/office/drawing/2014/main" id="{1E721A94-652A-4BAC-8949-5A054E843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49" name="Rectangle 65">
              <a:extLst>
                <a:ext uri="{FF2B5EF4-FFF2-40B4-BE49-F238E27FC236}">
                  <a16:creationId xmlns:a16="http://schemas.microsoft.com/office/drawing/2014/main" id="{3B8E2404-9391-4E0A-B9BA-179D85CC2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0" name="Rectangle 66">
              <a:extLst>
                <a:ext uri="{FF2B5EF4-FFF2-40B4-BE49-F238E27FC236}">
                  <a16:creationId xmlns:a16="http://schemas.microsoft.com/office/drawing/2014/main" id="{23E3F47B-7E51-43B5-8854-C2610B3FD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1" name="Rectangle 67">
              <a:extLst>
                <a:ext uri="{FF2B5EF4-FFF2-40B4-BE49-F238E27FC236}">
                  <a16:creationId xmlns:a16="http://schemas.microsoft.com/office/drawing/2014/main" id="{875EBA7F-E45C-47EF-9560-5D17C08AB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2" name="Rectangle 68">
              <a:extLst>
                <a:ext uri="{FF2B5EF4-FFF2-40B4-BE49-F238E27FC236}">
                  <a16:creationId xmlns:a16="http://schemas.microsoft.com/office/drawing/2014/main" id="{A5DBC6E9-2EAA-4963-B21F-F37B61F0D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3" name="Rectangle 69">
              <a:extLst>
                <a:ext uri="{FF2B5EF4-FFF2-40B4-BE49-F238E27FC236}">
                  <a16:creationId xmlns:a16="http://schemas.microsoft.com/office/drawing/2014/main" id="{D12C18CF-F9FB-48EA-A73A-CF85BCD25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4" name="Rectangle 70">
              <a:extLst>
                <a:ext uri="{FF2B5EF4-FFF2-40B4-BE49-F238E27FC236}">
                  <a16:creationId xmlns:a16="http://schemas.microsoft.com/office/drawing/2014/main" id="{0F8D3A2F-EC62-47E1-9239-E15BCB5DA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5" name="Rectangle 71">
              <a:extLst>
                <a:ext uri="{FF2B5EF4-FFF2-40B4-BE49-F238E27FC236}">
                  <a16:creationId xmlns:a16="http://schemas.microsoft.com/office/drawing/2014/main" id="{B15ECC80-8207-4A99-845A-C5D3C2EE4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6" name="Rectangle 72">
              <a:extLst>
                <a:ext uri="{FF2B5EF4-FFF2-40B4-BE49-F238E27FC236}">
                  <a16:creationId xmlns:a16="http://schemas.microsoft.com/office/drawing/2014/main" id="{33E1CA4E-8D5C-4C39-871F-A85D1F38C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7" name="Rectangle 73">
              <a:extLst>
                <a:ext uri="{FF2B5EF4-FFF2-40B4-BE49-F238E27FC236}">
                  <a16:creationId xmlns:a16="http://schemas.microsoft.com/office/drawing/2014/main" id="{BFB86A7F-DC69-47CA-87ED-7F366B0F1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8" name="Rectangle 74">
              <a:extLst>
                <a:ext uri="{FF2B5EF4-FFF2-40B4-BE49-F238E27FC236}">
                  <a16:creationId xmlns:a16="http://schemas.microsoft.com/office/drawing/2014/main" id="{D3474A5E-F313-490B-8532-4A39DFEA3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59" name="Rectangle 75">
              <a:extLst>
                <a:ext uri="{FF2B5EF4-FFF2-40B4-BE49-F238E27FC236}">
                  <a16:creationId xmlns:a16="http://schemas.microsoft.com/office/drawing/2014/main" id="{2738C783-AFB2-4996-9F4B-B202E415C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0" name="Rectangle 76">
              <a:extLst>
                <a:ext uri="{FF2B5EF4-FFF2-40B4-BE49-F238E27FC236}">
                  <a16:creationId xmlns:a16="http://schemas.microsoft.com/office/drawing/2014/main" id="{F090B408-CBEE-4753-9DEE-300F8A515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1" name="Rectangle 77">
              <a:extLst>
                <a:ext uri="{FF2B5EF4-FFF2-40B4-BE49-F238E27FC236}">
                  <a16:creationId xmlns:a16="http://schemas.microsoft.com/office/drawing/2014/main" id="{A370FD90-F20C-4ABA-9B3F-29F94378D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2" name="Rectangle 78">
              <a:extLst>
                <a:ext uri="{FF2B5EF4-FFF2-40B4-BE49-F238E27FC236}">
                  <a16:creationId xmlns:a16="http://schemas.microsoft.com/office/drawing/2014/main" id="{D7E7D93F-6858-42CB-B80B-C4FA6EFD7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5663" name="Group 79">
            <a:extLst>
              <a:ext uri="{FF2B5EF4-FFF2-40B4-BE49-F238E27FC236}">
                <a16:creationId xmlns:a16="http://schemas.microsoft.com/office/drawing/2014/main" id="{0980B31F-B2FE-4833-B199-857AB22B2B51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2109788"/>
            <a:ext cx="3338512" cy="3419475"/>
            <a:chOff x="395" y="1921"/>
            <a:chExt cx="2103" cy="1573"/>
          </a:xfrm>
        </p:grpSpPr>
        <p:sp>
          <p:nvSpPr>
            <p:cNvPr id="195664" name="Rectangle 80">
              <a:extLst>
                <a:ext uri="{FF2B5EF4-FFF2-40B4-BE49-F238E27FC236}">
                  <a16:creationId xmlns:a16="http://schemas.microsoft.com/office/drawing/2014/main" id="{5B5BEE03-9D2E-4A90-AA31-DC433E71F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5" name="Rectangle 81">
              <a:extLst>
                <a:ext uri="{FF2B5EF4-FFF2-40B4-BE49-F238E27FC236}">
                  <a16:creationId xmlns:a16="http://schemas.microsoft.com/office/drawing/2014/main" id="{9FB8B2A2-4604-435C-939F-1447B9C3D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6" name="Rectangle 82">
              <a:extLst>
                <a:ext uri="{FF2B5EF4-FFF2-40B4-BE49-F238E27FC236}">
                  <a16:creationId xmlns:a16="http://schemas.microsoft.com/office/drawing/2014/main" id="{C9CC181B-B791-4FBD-AC50-2F778633C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7" name="Rectangle 83">
              <a:extLst>
                <a:ext uri="{FF2B5EF4-FFF2-40B4-BE49-F238E27FC236}">
                  <a16:creationId xmlns:a16="http://schemas.microsoft.com/office/drawing/2014/main" id="{B56BA8A5-DA71-4657-BEDE-11F09F293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8" name="Rectangle 84">
              <a:extLst>
                <a:ext uri="{FF2B5EF4-FFF2-40B4-BE49-F238E27FC236}">
                  <a16:creationId xmlns:a16="http://schemas.microsoft.com/office/drawing/2014/main" id="{9E21D0A0-CE31-48AC-A76D-C0921FF2F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69" name="Rectangle 85">
              <a:extLst>
                <a:ext uri="{FF2B5EF4-FFF2-40B4-BE49-F238E27FC236}">
                  <a16:creationId xmlns:a16="http://schemas.microsoft.com/office/drawing/2014/main" id="{12021AA1-E56A-4D0B-B068-A0C2AAF26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0" name="Rectangle 86">
              <a:extLst>
                <a:ext uri="{FF2B5EF4-FFF2-40B4-BE49-F238E27FC236}">
                  <a16:creationId xmlns:a16="http://schemas.microsoft.com/office/drawing/2014/main" id="{824AC121-86DA-434A-A84B-19EFCEDB4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1" name="Rectangle 87">
              <a:extLst>
                <a:ext uri="{FF2B5EF4-FFF2-40B4-BE49-F238E27FC236}">
                  <a16:creationId xmlns:a16="http://schemas.microsoft.com/office/drawing/2014/main" id="{CC0BDC1F-8A3E-4DB2-AF74-42576F8F6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2" name="Rectangle 88">
              <a:extLst>
                <a:ext uri="{FF2B5EF4-FFF2-40B4-BE49-F238E27FC236}">
                  <a16:creationId xmlns:a16="http://schemas.microsoft.com/office/drawing/2014/main" id="{3E231921-0AAA-4DF0-8475-C3B9F264A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3" name="Rectangle 89">
              <a:extLst>
                <a:ext uri="{FF2B5EF4-FFF2-40B4-BE49-F238E27FC236}">
                  <a16:creationId xmlns:a16="http://schemas.microsoft.com/office/drawing/2014/main" id="{1C8FD214-E8C3-4FE8-8329-2C6533F52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4" name="Rectangle 90">
              <a:extLst>
                <a:ext uri="{FF2B5EF4-FFF2-40B4-BE49-F238E27FC236}">
                  <a16:creationId xmlns:a16="http://schemas.microsoft.com/office/drawing/2014/main" id="{6E24E8C6-574C-4737-BF9F-A8FE2286D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5" name="Rectangle 91">
              <a:extLst>
                <a:ext uri="{FF2B5EF4-FFF2-40B4-BE49-F238E27FC236}">
                  <a16:creationId xmlns:a16="http://schemas.microsoft.com/office/drawing/2014/main" id="{F656D010-74F4-47DD-ABD6-1EAEFC126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6" name="Rectangle 92">
              <a:extLst>
                <a:ext uri="{FF2B5EF4-FFF2-40B4-BE49-F238E27FC236}">
                  <a16:creationId xmlns:a16="http://schemas.microsoft.com/office/drawing/2014/main" id="{15EA4D38-DDC0-4F82-8C9E-9916B3BB6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7" name="Rectangle 93">
              <a:extLst>
                <a:ext uri="{FF2B5EF4-FFF2-40B4-BE49-F238E27FC236}">
                  <a16:creationId xmlns:a16="http://schemas.microsoft.com/office/drawing/2014/main" id="{447A5A00-D34B-48EE-9BE4-F31F48D66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8" name="Rectangle 94">
              <a:extLst>
                <a:ext uri="{FF2B5EF4-FFF2-40B4-BE49-F238E27FC236}">
                  <a16:creationId xmlns:a16="http://schemas.microsoft.com/office/drawing/2014/main" id="{8C9C8D19-7CC7-431B-9166-E918EBFCD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79" name="Rectangle 95">
              <a:extLst>
                <a:ext uri="{FF2B5EF4-FFF2-40B4-BE49-F238E27FC236}">
                  <a16:creationId xmlns:a16="http://schemas.microsoft.com/office/drawing/2014/main" id="{6FF25726-5D96-4D05-B19B-178481F62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0" name="Rectangle 96">
              <a:extLst>
                <a:ext uri="{FF2B5EF4-FFF2-40B4-BE49-F238E27FC236}">
                  <a16:creationId xmlns:a16="http://schemas.microsoft.com/office/drawing/2014/main" id="{0902F863-B424-48D9-88D3-AFFB539E3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1" name="Rectangle 97">
              <a:extLst>
                <a:ext uri="{FF2B5EF4-FFF2-40B4-BE49-F238E27FC236}">
                  <a16:creationId xmlns:a16="http://schemas.microsoft.com/office/drawing/2014/main" id="{CCCAD3DB-27D6-4FAE-943A-972AFAAC8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2" name="Rectangle 98">
              <a:extLst>
                <a:ext uri="{FF2B5EF4-FFF2-40B4-BE49-F238E27FC236}">
                  <a16:creationId xmlns:a16="http://schemas.microsoft.com/office/drawing/2014/main" id="{126B686C-CAD8-4199-AD08-0A1D4E1F0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3" name="Rectangle 99">
              <a:extLst>
                <a:ext uri="{FF2B5EF4-FFF2-40B4-BE49-F238E27FC236}">
                  <a16:creationId xmlns:a16="http://schemas.microsoft.com/office/drawing/2014/main" id="{CEB6EBA6-8803-4B01-899C-8ADE141B4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4" name="Rectangle 100">
              <a:extLst>
                <a:ext uri="{FF2B5EF4-FFF2-40B4-BE49-F238E27FC236}">
                  <a16:creationId xmlns:a16="http://schemas.microsoft.com/office/drawing/2014/main" id="{EAD384BA-8876-40D4-85B8-4D4B2A84A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5" name="Rectangle 101">
              <a:extLst>
                <a:ext uri="{FF2B5EF4-FFF2-40B4-BE49-F238E27FC236}">
                  <a16:creationId xmlns:a16="http://schemas.microsoft.com/office/drawing/2014/main" id="{9257E345-F063-4F4E-9008-5839666E6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6" name="Rectangle 102">
              <a:extLst>
                <a:ext uri="{FF2B5EF4-FFF2-40B4-BE49-F238E27FC236}">
                  <a16:creationId xmlns:a16="http://schemas.microsoft.com/office/drawing/2014/main" id="{4587EF71-9D32-436C-BF0E-9DBD1D9A1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7" name="Rectangle 103">
              <a:extLst>
                <a:ext uri="{FF2B5EF4-FFF2-40B4-BE49-F238E27FC236}">
                  <a16:creationId xmlns:a16="http://schemas.microsoft.com/office/drawing/2014/main" id="{1A95F3AC-2C31-4B56-AB9B-3ACCEB8E9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8" name="Rectangle 104">
              <a:extLst>
                <a:ext uri="{FF2B5EF4-FFF2-40B4-BE49-F238E27FC236}">
                  <a16:creationId xmlns:a16="http://schemas.microsoft.com/office/drawing/2014/main" id="{56F98381-E6F1-4AEA-A38D-F5D2E93F1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9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89" name="Rectangle 105">
              <a:extLst>
                <a:ext uri="{FF2B5EF4-FFF2-40B4-BE49-F238E27FC236}">
                  <a16:creationId xmlns:a16="http://schemas.microsoft.com/office/drawing/2014/main" id="{E639D5E9-910B-4CE6-980A-7142F7B54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0" name="Rectangle 106">
              <a:extLst>
                <a:ext uri="{FF2B5EF4-FFF2-40B4-BE49-F238E27FC236}">
                  <a16:creationId xmlns:a16="http://schemas.microsoft.com/office/drawing/2014/main" id="{385AF0AE-83AE-446D-8AED-584485AB7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1" name="Rectangle 107">
              <a:extLst>
                <a:ext uri="{FF2B5EF4-FFF2-40B4-BE49-F238E27FC236}">
                  <a16:creationId xmlns:a16="http://schemas.microsoft.com/office/drawing/2014/main" id="{ED8259FC-8606-457F-95E5-5204FE45F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2" name="Rectangle 108">
              <a:extLst>
                <a:ext uri="{FF2B5EF4-FFF2-40B4-BE49-F238E27FC236}">
                  <a16:creationId xmlns:a16="http://schemas.microsoft.com/office/drawing/2014/main" id="{A9E788A6-6D79-4848-9190-C567734B2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3" name="Rectangle 109">
              <a:extLst>
                <a:ext uri="{FF2B5EF4-FFF2-40B4-BE49-F238E27FC236}">
                  <a16:creationId xmlns:a16="http://schemas.microsoft.com/office/drawing/2014/main" id="{A8766D48-2FE4-47AC-8DEE-216E4DAE9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4" name="Rectangle 110">
              <a:extLst>
                <a:ext uri="{FF2B5EF4-FFF2-40B4-BE49-F238E27FC236}">
                  <a16:creationId xmlns:a16="http://schemas.microsoft.com/office/drawing/2014/main" id="{8941A760-CBF0-45FE-9194-B4B0AB501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5" name="Rectangle 111">
              <a:extLst>
                <a:ext uri="{FF2B5EF4-FFF2-40B4-BE49-F238E27FC236}">
                  <a16:creationId xmlns:a16="http://schemas.microsoft.com/office/drawing/2014/main" id="{B3CBB1F5-F107-4F30-B7A9-8D51F6022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6" name="Rectangle 112">
              <a:extLst>
                <a:ext uri="{FF2B5EF4-FFF2-40B4-BE49-F238E27FC236}">
                  <a16:creationId xmlns:a16="http://schemas.microsoft.com/office/drawing/2014/main" id="{E7F81A2A-F054-4B6C-8B8C-7BAA07B54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7" name="Rectangle 113">
              <a:extLst>
                <a:ext uri="{FF2B5EF4-FFF2-40B4-BE49-F238E27FC236}">
                  <a16:creationId xmlns:a16="http://schemas.microsoft.com/office/drawing/2014/main" id="{8F098BB9-1BD6-46D9-BF5B-4200F53BF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8" name="Rectangle 114">
              <a:extLst>
                <a:ext uri="{FF2B5EF4-FFF2-40B4-BE49-F238E27FC236}">
                  <a16:creationId xmlns:a16="http://schemas.microsoft.com/office/drawing/2014/main" id="{15E00F07-CCA3-4EF0-8511-AA5713038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699" name="Rectangle 115">
              <a:extLst>
                <a:ext uri="{FF2B5EF4-FFF2-40B4-BE49-F238E27FC236}">
                  <a16:creationId xmlns:a16="http://schemas.microsoft.com/office/drawing/2014/main" id="{479E014C-FC5C-4820-99EC-37ED7B2BF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0" name="Rectangle 116">
              <a:extLst>
                <a:ext uri="{FF2B5EF4-FFF2-40B4-BE49-F238E27FC236}">
                  <a16:creationId xmlns:a16="http://schemas.microsoft.com/office/drawing/2014/main" id="{FB942681-C549-4CBC-B41D-9FA66E39C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1" name="Rectangle 117">
              <a:extLst>
                <a:ext uri="{FF2B5EF4-FFF2-40B4-BE49-F238E27FC236}">
                  <a16:creationId xmlns:a16="http://schemas.microsoft.com/office/drawing/2014/main" id="{FDD268D1-6DC7-4061-A012-A43E63E40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2" name="Rectangle 118">
              <a:extLst>
                <a:ext uri="{FF2B5EF4-FFF2-40B4-BE49-F238E27FC236}">
                  <a16:creationId xmlns:a16="http://schemas.microsoft.com/office/drawing/2014/main" id="{27BAC48C-3E19-4D97-9B98-2E3CFC934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3" name="Rectangle 119">
              <a:extLst>
                <a:ext uri="{FF2B5EF4-FFF2-40B4-BE49-F238E27FC236}">
                  <a16:creationId xmlns:a16="http://schemas.microsoft.com/office/drawing/2014/main" id="{315DDDD9-83A0-48B7-B9A3-216B1A67B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4" name="Rectangle 120">
              <a:extLst>
                <a:ext uri="{FF2B5EF4-FFF2-40B4-BE49-F238E27FC236}">
                  <a16:creationId xmlns:a16="http://schemas.microsoft.com/office/drawing/2014/main" id="{375C1D29-B599-42CB-AEF5-556281956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5" name="Rectangle 121">
              <a:extLst>
                <a:ext uri="{FF2B5EF4-FFF2-40B4-BE49-F238E27FC236}">
                  <a16:creationId xmlns:a16="http://schemas.microsoft.com/office/drawing/2014/main" id="{8D97F46B-6440-47B0-81A1-AABA9B7EF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6" name="Rectangle 122">
              <a:extLst>
                <a:ext uri="{FF2B5EF4-FFF2-40B4-BE49-F238E27FC236}">
                  <a16:creationId xmlns:a16="http://schemas.microsoft.com/office/drawing/2014/main" id="{356E1871-21A1-4B3A-A116-3224749B8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7" name="Rectangle 123">
              <a:extLst>
                <a:ext uri="{FF2B5EF4-FFF2-40B4-BE49-F238E27FC236}">
                  <a16:creationId xmlns:a16="http://schemas.microsoft.com/office/drawing/2014/main" id="{7896715D-ECD8-44CE-A463-D214B6880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8" name="Rectangle 124">
              <a:extLst>
                <a:ext uri="{FF2B5EF4-FFF2-40B4-BE49-F238E27FC236}">
                  <a16:creationId xmlns:a16="http://schemas.microsoft.com/office/drawing/2014/main" id="{AA325D46-4C25-4EAF-BD41-7D38A06BE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09" name="Rectangle 125">
              <a:extLst>
                <a:ext uri="{FF2B5EF4-FFF2-40B4-BE49-F238E27FC236}">
                  <a16:creationId xmlns:a16="http://schemas.microsoft.com/office/drawing/2014/main" id="{5ABDB121-CB78-47C6-B6C8-61F47D208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0" name="Rectangle 126">
              <a:extLst>
                <a:ext uri="{FF2B5EF4-FFF2-40B4-BE49-F238E27FC236}">
                  <a16:creationId xmlns:a16="http://schemas.microsoft.com/office/drawing/2014/main" id="{89CB644E-34DE-4414-831D-8CD7A84D5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1" name="Rectangle 127">
              <a:extLst>
                <a:ext uri="{FF2B5EF4-FFF2-40B4-BE49-F238E27FC236}">
                  <a16:creationId xmlns:a16="http://schemas.microsoft.com/office/drawing/2014/main" id="{ABE0EECC-62A6-4E9F-9C9F-9DB9DAEE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2" name="Rectangle 128">
              <a:extLst>
                <a:ext uri="{FF2B5EF4-FFF2-40B4-BE49-F238E27FC236}">
                  <a16:creationId xmlns:a16="http://schemas.microsoft.com/office/drawing/2014/main" id="{6A0C6F89-4C94-4DA4-90AA-14CB72188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3" name="Rectangle 129">
              <a:extLst>
                <a:ext uri="{FF2B5EF4-FFF2-40B4-BE49-F238E27FC236}">
                  <a16:creationId xmlns:a16="http://schemas.microsoft.com/office/drawing/2014/main" id="{08AB4ADE-2696-4252-88E5-3A3CE5F93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4" name="Rectangle 130">
              <a:extLst>
                <a:ext uri="{FF2B5EF4-FFF2-40B4-BE49-F238E27FC236}">
                  <a16:creationId xmlns:a16="http://schemas.microsoft.com/office/drawing/2014/main" id="{FAE1BCC8-9790-4991-AA78-8808DA12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5" name="Rectangle 131">
              <a:extLst>
                <a:ext uri="{FF2B5EF4-FFF2-40B4-BE49-F238E27FC236}">
                  <a16:creationId xmlns:a16="http://schemas.microsoft.com/office/drawing/2014/main" id="{CB9DCA65-D463-446E-B967-E1C597E84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6" name="Rectangle 132">
              <a:extLst>
                <a:ext uri="{FF2B5EF4-FFF2-40B4-BE49-F238E27FC236}">
                  <a16:creationId xmlns:a16="http://schemas.microsoft.com/office/drawing/2014/main" id="{017C91B4-52CE-4796-97D0-84A6F7BC7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7" name="Rectangle 133">
              <a:extLst>
                <a:ext uri="{FF2B5EF4-FFF2-40B4-BE49-F238E27FC236}">
                  <a16:creationId xmlns:a16="http://schemas.microsoft.com/office/drawing/2014/main" id="{C589949C-7659-4FC9-AAFD-D15FDB368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8" name="Rectangle 134">
              <a:extLst>
                <a:ext uri="{FF2B5EF4-FFF2-40B4-BE49-F238E27FC236}">
                  <a16:creationId xmlns:a16="http://schemas.microsoft.com/office/drawing/2014/main" id="{A25033C3-3AB8-47D3-A489-9AA63DA1C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19" name="Rectangle 135">
              <a:extLst>
                <a:ext uri="{FF2B5EF4-FFF2-40B4-BE49-F238E27FC236}">
                  <a16:creationId xmlns:a16="http://schemas.microsoft.com/office/drawing/2014/main" id="{02E6D6E7-8957-483E-ABBB-F2A564609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0" name="Rectangle 136">
              <a:extLst>
                <a:ext uri="{FF2B5EF4-FFF2-40B4-BE49-F238E27FC236}">
                  <a16:creationId xmlns:a16="http://schemas.microsoft.com/office/drawing/2014/main" id="{DC396D5A-5A0F-4F08-97EA-361417BB1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1" name="Rectangle 137">
              <a:extLst>
                <a:ext uri="{FF2B5EF4-FFF2-40B4-BE49-F238E27FC236}">
                  <a16:creationId xmlns:a16="http://schemas.microsoft.com/office/drawing/2014/main" id="{8D417CFD-E8BC-41F9-8192-02B271A7F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2" name="Rectangle 138">
              <a:extLst>
                <a:ext uri="{FF2B5EF4-FFF2-40B4-BE49-F238E27FC236}">
                  <a16:creationId xmlns:a16="http://schemas.microsoft.com/office/drawing/2014/main" id="{3526AFC9-915F-4683-9E65-65165BEDD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3" name="Rectangle 139">
              <a:extLst>
                <a:ext uri="{FF2B5EF4-FFF2-40B4-BE49-F238E27FC236}">
                  <a16:creationId xmlns:a16="http://schemas.microsoft.com/office/drawing/2014/main" id="{167EACB9-3308-4E4B-9DAB-90CDD082B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4" name="Rectangle 140">
              <a:extLst>
                <a:ext uri="{FF2B5EF4-FFF2-40B4-BE49-F238E27FC236}">
                  <a16:creationId xmlns:a16="http://schemas.microsoft.com/office/drawing/2014/main" id="{8B1B538B-8D12-4A19-ABBF-0D789FC7D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5" name="Rectangle 141">
              <a:extLst>
                <a:ext uri="{FF2B5EF4-FFF2-40B4-BE49-F238E27FC236}">
                  <a16:creationId xmlns:a16="http://schemas.microsoft.com/office/drawing/2014/main" id="{002FA057-4668-401B-A38F-0F19483D3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6" name="Rectangle 142">
              <a:extLst>
                <a:ext uri="{FF2B5EF4-FFF2-40B4-BE49-F238E27FC236}">
                  <a16:creationId xmlns:a16="http://schemas.microsoft.com/office/drawing/2014/main" id="{A9AC0289-1842-47F9-9E55-707A7B7FC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7" name="Rectangle 143">
              <a:extLst>
                <a:ext uri="{FF2B5EF4-FFF2-40B4-BE49-F238E27FC236}">
                  <a16:creationId xmlns:a16="http://schemas.microsoft.com/office/drawing/2014/main" id="{626105F9-5E96-4C5A-96D6-2D36B7FDE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8" name="Rectangle 144">
              <a:extLst>
                <a:ext uri="{FF2B5EF4-FFF2-40B4-BE49-F238E27FC236}">
                  <a16:creationId xmlns:a16="http://schemas.microsoft.com/office/drawing/2014/main" id="{7B034DDD-7879-4177-AA43-9B588DF0B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1979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29" name="Rectangle 145">
              <a:extLst>
                <a:ext uri="{FF2B5EF4-FFF2-40B4-BE49-F238E27FC236}">
                  <a16:creationId xmlns:a16="http://schemas.microsoft.com/office/drawing/2014/main" id="{06F7B6F4-52F9-411C-8853-85F4CCA7C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0" name="Rectangle 146">
              <a:extLst>
                <a:ext uri="{FF2B5EF4-FFF2-40B4-BE49-F238E27FC236}">
                  <a16:creationId xmlns:a16="http://schemas.microsoft.com/office/drawing/2014/main" id="{C86C1E75-D3BF-4460-9E55-F647F2740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1" name="Rectangle 147">
              <a:extLst>
                <a:ext uri="{FF2B5EF4-FFF2-40B4-BE49-F238E27FC236}">
                  <a16:creationId xmlns:a16="http://schemas.microsoft.com/office/drawing/2014/main" id="{4B2EB9A5-2A84-4D0E-B3A6-0516172BC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979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2" name="Line 148">
              <a:extLst>
                <a:ext uri="{FF2B5EF4-FFF2-40B4-BE49-F238E27FC236}">
                  <a16:creationId xmlns:a16="http://schemas.microsoft.com/office/drawing/2014/main" id="{0E8AE692-348F-46E1-B4BE-78FAB7F30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" y="1976"/>
              <a:ext cx="1" cy="1355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3" name="Line 149">
              <a:extLst>
                <a:ext uri="{FF2B5EF4-FFF2-40B4-BE49-F238E27FC236}">
                  <a16:creationId xmlns:a16="http://schemas.microsoft.com/office/drawing/2014/main" id="{16870EA7-DC78-4476-BA4E-4609EBBD4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3331"/>
              <a:ext cx="25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4" name="Line 150">
              <a:extLst>
                <a:ext uri="{FF2B5EF4-FFF2-40B4-BE49-F238E27FC236}">
                  <a16:creationId xmlns:a16="http://schemas.microsoft.com/office/drawing/2014/main" id="{41726D54-2E32-4492-9F27-1DEE6C141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2994"/>
              <a:ext cx="25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5" name="Line 151">
              <a:extLst>
                <a:ext uri="{FF2B5EF4-FFF2-40B4-BE49-F238E27FC236}">
                  <a16:creationId xmlns:a16="http://schemas.microsoft.com/office/drawing/2014/main" id="{ED2B9865-6F2D-4150-8C5D-945BD153E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2657"/>
              <a:ext cx="25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6" name="Line 152">
              <a:extLst>
                <a:ext uri="{FF2B5EF4-FFF2-40B4-BE49-F238E27FC236}">
                  <a16:creationId xmlns:a16="http://schemas.microsoft.com/office/drawing/2014/main" id="{BAFBCFBD-073A-45BA-8BF3-1B41344789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2319"/>
              <a:ext cx="25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7" name="Line 153">
              <a:extLst>
                <a:ext uri="{FF2B5EF4-FFF2-40B4-BE49-F238E27FC236}">
                  <a16:creationId xmlns:a16="http://schemas.microsoft.com/office/drawing/2014/main" id="{93E87503-B7EE-4F24-B62E-9EBA29B28E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1979"/>
              <a:ext cx="25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8" name="Line 154">
              <a:extLst>
                <a:ext uri="{FF2B5EF4-FFF2-40B4-BE49-F238E27FC236}">
                  <a16:creationId xmlns:a16="http://schemas.microsoft.com/office/drawing/2014/main" id="{AA77388B-A187-47C3-BBB1-FAF639722E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" y="3331"/>
              <a:ext cx="1703" cy="1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39" name="Line 155">
              <a:extLst>
                <a:ext uri="{FF2B5EF4-FFF2-40B4-BE49-F238E27FC236}">
                  <a16:creationId xmlns:a16="http://schemas.microsoft.com/office/drawing/2014/main" id="{75EFE1C2-9FEE-4528-8D09-5D8B962B72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3331"/>
              <a:ext cx="1" cy="29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0" name="Line 156">
              <a:extLst>
                <a:ext uri="{FF2B5EF4-FFF2-40B4-BE49-F238E27FC236}">
                  <a16:creationId xmlns:a16="http://schemas.microsoft.com/office/drawing/2014/main" id="{B223962D-4E2C-4575-BE7F-6628223644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3331"/>
              <a:ext cx="1" cy="29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1" name="Line 157">
              <a:extLst>
                <a:ext uri="{FF2B5EF4-FFF2-40B4-BE49-F238E27FC236}">
                  <a16:creationId xmlns:a16="http://schemas.microsoft.com/office/drawing/2014/main" id="{0E026A48-CB23-4609-911B-E379C850FF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8" y="3331"/>
              <a:ext cx="1" cy="29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2" name="Line 158">
              <a:extLst>
                <a:ext uri="{FF2B5EF4-FFF2-40B4-BE49-F238E27FC236}">
                  <a16:creationId xmlns:a16="http://schemas.microsoft.com/office/drawing/2014/main" id="{3A667DF9-CC49-4B3F-832C-CC329FA8E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6" y="3331"/>
              <a:ext cx="1" cy="29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3" name="Line 159">
              <a:extLst>
                <a:ext uri="{FF2B5EF4-FFF2-40B4-BE49-F238E27FC236}">
                  <a16:creationId xmlns:a16="http://schemas.microsoft.com/office/drawing/2014/main" id="{81C9416B-EFAD-4A00-A890-E010997653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" y="3331"/>
              <a:ext cx="568" cy="1"/>
            </a:xfrm>
            <a:prstGeom prst="line">
              <a:avLst/>
            </a:prstGeom>
            <a:noFill/>
            <a:ln w="30226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4" name="Line 160">
              <a:extLst>
                <a:ext uri="{FF2B5EF4-FFF2-40B4-BE49-F238E27FC236}">
                  <a16:creationId xmlns:a16="http://schemas.microsoft.com/office/drawing/2014/main" id="{A9B415DC-26E2-4BD3-A397-200458D994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3299"/>
              <a:ext cx="567" cy="32"/>
            </a:xfrm>
            <a:prstGeom prst="line">
              <a:avLst/>
            </a:prstGeom>
            <a:noFill/>
            <a:ln w="30226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5" name="Freeform 161">
              <a:extLst>
                <a:ext uri="{FF2B5EF4-FFF2-40B4-BE49-F238E27FC236}">
                  <a16:creationId xmlns:a16="http://schemas.microsoft.com/office/drawing/2014/main" id="{88C8B246-2D93-4EE2-91E1-1B94A34EF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3246"/>
              <a:ext cx="570" cy="53"/>
            </a:xfrm>
            <a:custGeom>
              <a:avLst/>
              <a:gdLst>
                <a:gd name="T0" fmla="*/ 0 w 570"/>
                <a:gd name="T1" fmla="*/ 53 h 53"/>
                <a:gd name="T2" fmla="*/ 570 w 570"/>
                <a:gd name="T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0" h="53">
                  <a:moveTo>
                    <a:pt x="0" y="53"/>
                  </a:moveTo>
                  <a:lnTo>
                    <a:pt x="570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6" name="Line 162">
              <a:extLst>
                <a:ext uri="{FF2B5EF4-FFF2-40B4-BE49-F238E27FC236}">
                  <a16:creationId xmlns:a16="http://schemas.microsoft.com/office/drawing/2014/main" id="{578A7A05-CE84-4B16-A9F6-812C9404CD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3263"/>
              <a:ext cx="568" cy="68"/>
            </a:xfrm>
            <a:prstGeom prst="line">
              <a:avLst/>
            </a:prstGeom>
            <a:noFill/>
            <a:ln w="30226">
              <a:solidFill>
                <a:srgbClr val="48843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7" name="Line 163">
              <a:extLst>
                <a:ext uri="{FF2B5EF4-FFF2-40B4-BE49-F238E27FC236}">
                  <a16:creationId xmlns:a16="http://schemas.microsoft.com/office/drawing/2014/main" id="{88DA15A1-CA67-4DA3-86BB-AC3EE14864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3231"/>
              <a:ext cx="567" cy="32"/>
            </a:xfrm>
            <a:prstGeom prst="line">
              <a:avLst/>
            </a:prstGeom>
            <a:noFill/>
            <a:ln w="30226">
              <a:solidFill>
                <a:srgbClr val="48843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8" name="Freeform 164">
              <a:extLst>
                <a:ext uri="{FF2B5EF4-FFF2-40B4-BE49-F238E27FC236}">
                  <a16:creationId xmlns:a16="http://schemas.microsoft.com/office/drawing/2014/main" id="{4BEFEB44-7BF0-4DF5-9AC0-7D438E594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3063"/>
              <a:ext cx="558" cy="168"/>
            </a:xfrm>
            <a:custGeom>
              <a:avLst/>
              <a:gdLst>
                <a:gd name="T0" fmla="*/ 0 w 558"/>
                <a:gd name="T1" fmla="*/ 168 h 168"/>
                <a:gd name="T2" fmla="*/ 558 w 558"/>
                <a:gd name="T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8" h="168">
                  <a:moveTo>
                    <a:pt x="0" y="168"/>
                  </a:moveTo>
                  <a:lnTo>
                    <a:pt x="558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488436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49" name="Line 165">
              <a:extLst>
                <a:ext uri="{FF2B5EF4-FFF2-40B4-BE49-F238E27FC236}">
                  <a16:creationId xmlns:a16="http://schemas.microsoft.com/office/drawing/2014/main" id="{A83ADD3A-8714-4B19-9D87-CDA2E53478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3026"/>
              <a:ext cx="568" cy="118"/>
            </a:xfrm>
            <a:prstGeom prst="line">
              <a:avLst/>
            </a:prstGeom>
            <a:noFill/>
            <a:ln w="30226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0" name="Freeform 166">
              <a:extLst>
                <a:ext uri="{FF2B5EF4-FFF2-40B4-BE49-F238E27FC236}">
                  <a16:creationId xmlns:a16="http://schemas.microsoft.com/office/drawing/2014/main" id="{8F126667-638E-454D-993B-BD5D3BC8C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" y="2823"/>
              <a:ext cx="567" cy="204"/>
            </a:xfrm>
            <a:custGeom>
              <a:avLst/>
              <a:gdLst>
                <a:gd name="T0" fmla="*/ 0 w 567"/>
                <a:gd name="T1" fmla="*/ 204 h 204"/>
                <a:gd name="T2" fmla="*/ 567 w 567"/>
                <a:gd name="T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7" h="204">
                  <a:moveTo>
                    <a:pt x="0" y="204"/>
                  </a:moveTo>
                  <a:lnTo>
                    <a:pt x="567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1" name="Freeform 167">
              <a:extLst>
                <a:ext uri="{FF2B5EF4-FFF2-40B4-BE49-F238E27FC236}">
                  <a16:creationId xmlns:a16="http://schemas.microsoft.com/office/drawing/2014/main" id="{502E92AF-FE40-4AFE-BE10-6FEF0FFC6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2475"/>
              <a:ext cx="540" cy="342"/>
            </a:xfrm>
            <a:custGeom>
              <a:avLst/>
              <a:gdLst>
                <a:gd name="T0" fmla="*/ 0 w 540"/>
                <a:gd name="T1" fmla="*/ 342 h 342"/>
                <a:gd name="T2" fmla="*/ 540 w 540"/>
                <a:gd name="T3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0" h="342">
                  <a:moveTo>
                    <a:pt x="0" y="342"/>
                  </a:moveTo>
                  <a:lnTo>
                    <a:pt x="540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2" name="Line 168">
              <a:extLst>
                <a:ext uri="{FF2B5EF4-FFF2-40B4-BE49-F238E27FC236}">
                  <a16:creationId xmlns:a16="http://schemas.microsoft.com/office/drawing/2014/main" id="{EF78668C-5526-4711-8289-1F031794D6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2958"/>
              <a:ext cx="568" cy="186"/>
            </a:xfrm>
            <a:prstGeom prst="line">
              <a:avLst/>
            </a:prstGeom>
            <a:noFill/>
            <a:ln w="30226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3" name="Freeform 169">
              <a:extLst>
                <a:ext uri="{FF2B5EF4-FFF2-40B4-BE49-F238E27FC236}">
                  <a16:creationId xmlns:a16="http://schemas.microsoft.com/office/drawing/2014/main" id="{B6DE574B-5649-4C83-B82A-F5D3E5CE8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" y="2706"/>
              <a:ext cx="558" cy="253"/>
            </a:xfrm>
            <a:custGeom>
              <a:avLst/>
              <a:gdLst>
                <a:gd name="T0" fmla="*/ 0 w 558"/>
                <a:gd name="T1" fmla="*/ 253 h 253"/>
                <a:gd name="T2" fmla="*/ 558 w 558"/>
                <a:gd name="T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8" h="253">
                  <a:moveTo>
                    <a:pt x="0" y="253"/>
                  </a:moveTo>
                  <a:lnTo>
                    <a:pt x="558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4" name="Freeform 170">
              <a:extLst>
                <a:ext uri="{FF2B5EF4-FFF2-40B4-BE49-F238E27FC236}">
                  <a16:creationId xmlns:a16="http://schemas.microsoft.com/office/drawing/2014/main" id="{A93CCA4C-7BE5-4C8A-BA03-62D3C3BC8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" y="2024"/>
              <a:ext cx="555" cy="684"/>
            </a:xfrm>
            <a:custGeom>
              <a:avLst/>
              <a:gdLst>
                <a:gd name="T0" fmla="*/ 0 w 555"/>
                <a:gd name="T1" fmla="*/ 684 h 684"/>
                <a:gd name="T2" fmla="*/ 555 w 555"/>
                <a:gd name="T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5" h="684">
                  <a:moveTo>
                    <a:pt x="0" y="684"/>
                  </a:moveTo>
                  <a:lnTo>
                    <a:pt x="555" y="0"/>
                  </a:lnTo>
                </a:path>
              </a:pathLst>
            </a:custGeom>
            <a:solidFill>
              <a:srgbClr val="FFFFFF"/>
            </a:solidFill>
            <a:ln w="30226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5" name="Freeform 171">
              <a:extLst>
                <a:ext uri="{FF2B5EF4-FFF2-40B4-BE49-F238E27FC236}">
                  <a16:creationId xmlns:a16="http://schemas.microsoft.com/office/drawing/2014/main" id="{CFF3885C-D12F-496D-95D7-8A94028E3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" y="3320"/>
              <a:ext cx="25" cy="22"/>
            </a:xfrm>
            <a:custGeom>
              <a:avLst/>
              <a:gdLst>
                <a:gd name="T0" fmla="*/ 12 w 25"/>
                <a:gd name="T1" fmla="*/ 0 h 22"/>
                <a:gd name="T2" fmla="*/ 25 w 25"/>
                <a:gd name="T3" fmla="*/ 22 h 22"/>
                <a:gd name="T4" fmla="*/ 0 w 25"/>
                <a:gd name="T5" fmla="*/ 22 h 22"/>
                <a:gd name="T6" fmla="*/ 12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2" y="0"/>
                  </a:moveTo>
                  <a:lnTo>
                    <a:pt x="25" y="22"/>
                  </a:lnTo>
                  <a:lnTo>
                    <a:pt x="0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80"/>
            </a:solidFill>
            <a:ln w="63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6" name="Freeform 172">
              <a:extLst>
                <a:ext uri="{FF2B5EF4-FFF2-40B4-BE49-F238E27FC236}">
                  <a16:creationId xmlns:a16="http://schemas.microsoft.com/office/drawing/2014/main" id="{5C963B7F-6EC8-4480-8D82-869CDC6F3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" y="3320"/>
              <a:ext cx="25" cy="22"/>
            </a:xfrm>
            <a:custGeom>
              <a:avLst/>
              <a:gdLst>
                <a:gd name="T0" fmla="*/ 13 w 25"/>
                <a:gd name="T1" fmla="*/ 0 h 22"/>
                <a:gd name="T2" fmla="*/ 25 w 25"/>
                <a:gd name="T3" fmla="*/ 22 h 22"/>
                <a:gd name="T4" fmla="*/ 0 w 25"/>
                <a:gd name="T5" fmla="*/ 22 h 22"/>
                <a:gd name="T6" fmla="*/ 13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3" y="0"/>
                  </a:moveTo>
                  <a:lnTo>
                    <a:pt x="25" y="22"/>
                  </a:lnTo>
                  <a:lnTo>
                    <a:pt x="0" y="2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80"/>
            </a:solidFill>
            <a:ln w="2540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7" name="Freeform 173">
              <a:extLst>
                <a:ext uri="{FF2B5EF4-FFF2-40B4-BE49-F238E27FC236}">
                  <a16:creationId xmlns:a16="http://schemas.microsoft.com/office/drawing/2014/main" id="{58BE5AAB-2B5A-4F1C-B120-C6D962DB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288"/>
              <a:ext cx="25" cy="22"/>
            </a:xfrm>
            <a:custGeom>
              <a:avLst/>
              <a:gdLst>
                <a:gd name="T0" fmla="*/ 12 w 25"/>
                <a:gd name="T1" fmla="*/ 0 h 22"/>
                <a:gd name="T2" fmla="*/ 25 w 25"/>
                <a:gd name="T3" fmla="*/ 22 h 22"/>
                <a:gd name="T4" fmla="*/ 0 w 25"/>
                <a:gd name="T5" fmla="*/ 22 h 22"/>
                <a:gd name="T6" fmla="*/ 12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2" y="0"/>
                  </a:moveTo>
                  <a:lnTo>
                    <a:pt x="25" y="22"/>
                  </a:lnTo>
                  <a:lnTo>
                    <a:pt x="0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80"/>
            </a:solidFill>
            <a:ln w="2540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8" name="Freeform 174">
              <a:extLst>
                <a:ext uri="{FF2B5EF4-FFF2-40B4-BE49-F238E27FC236}">
                  <a16:creationId xmlns:a16="http://schemas.microsoft.com/office/drawing/2014/main" id="{F5924095-46F0-4123-8FF8-E39DB458E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" y="3235"/>
              <a:ext cx="25" cy="22"/>
            </a:xfrm>
            <a:custGeom>
              <a:avLst/>
              <a:gdLst>
                <a:gd name="T0" fmla="*/ 13 w 25"/>
                <a:gd name="T1" fmla="*/ 0 h 22"/>
                <a:gd name="T2" fmla="*/ 25 w 25"/>
                <a:gd name="T3" fmla="*/ 22 h 22"/>
                <a:gd name="T4" fmla="*/ 0 w 25"/>
                <a:gd name="T5" fmla="*/ 22 h 22"/>
                <a:gd name="T6" fmla="*/ 13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3" y="0"/>
                  </a:moveTo>
                  <a:lnTo>
                    <a:pt x="25" y="22"/>
                  </a:lnTo>
                  <a:lnTo>
                    <a:pt x="0" y="2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80"/>
            </a:solidFill>
            <a:ln w="2540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59" name="Rectangle 175">
              <a:extLst>
                <a:ext uri="{FF2B5EF4-FFF2-40B4-BE49-F238E27FC236}">
                  <a16:creationId xmlns:a16="http://schemas.microsoft.com/office/drawing/2014/main" id="{E6BF5EE0-CB49-4FB9-8508-476E37077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" y="3320"/>
              <a:ext cx="21" cy="1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0" name="Rectangle 176">
              <a:extLst>
                <a:ext uri="{FF2B5EF4-FFF2-40B4-BE49-F238E27FC236}">
                  <a16:creationId xmlns:a16="http://schemas.microsoft.com/office/drawing/2014/main" id="{1AB9C620-6BE5-4175-A039-418F34652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3252"/>
              <a:ext cx="21" cy="1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1" name="Rectangle 177">
              <a:extLst>
                <a:ext uri="{FF2B5EF4-FFF2-40B4-BE49-F238E27FC236}">
                  <a16:creationId xmlns:a16="http://schemas.microsoft.com/office/drawing/2014/main" id="{86206CCB-CBA4-4BEA-AF8C-C77563A99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3220"/>
              <a:ext cx="21" cy="1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2" name="Rectangle 178">
              <a:extLst>
                <a:ext uri="{FF2B5EF4-FFF2-40B4-BE49-F238E27FC236}">
                  <a16:creationId xmlns:a16="http://schemas.microsoft.com/office/drawing/2014/main" id="{E29A1537-C5FA-4B17-A5C6-AF9506438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6" y="3055"/>
              <a:ext cx="21" cy="1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3" name="Rectangle 179">
              <a:extLst>
                <a:ext uri="{FF2B5EF4-FFF2-40B4-BE49-F238E27FC236}">
                  <a16:creationId xmlns:a16="http://schemas.microsoft.com/office/drawing/2014/main" id="{0C83C98E-5389-4C53-A275-0855D8D7A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" y="3134"/>
              <a:ext cx="29" cy="2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4" name="Line 180">
              <a:extLst>
                <a:ext uri="{FF2B5EF4-FFF2-40B4-BE49-F238E27FC236}">
                  <a16:creationId xmlns:a16="http://schemas.microsoft.com/office/drawing/2014/main" id="{F1F25720-F422-428C-8285-DD019D883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1" y="3134"/>
              <a:ext cx="12" cy="10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5" name="Line 181">
              <a:extLst>
                <a:ext uri="{FF2B5EF4-FFF2-40B4-BE49-F238E27FC236}">
                  <a16:creationId xmlns:a16="http://schemas.microsoft.com/office/drawing/2014/main" id="{0E7232FB-49AF-43A9-895D-AAD0079B6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" y="3144"/>
              <a:ext cx="13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6" name="Line 182">
              <a:extLst>
                <a:ext uri="{FF2B5EF4-FFF2-40B4-BE49-F238E27FC236}">
                  <a16:creationId xmlns:a16="http://schemas.microsoft.com/office/drawing/2014/main" id="{48205A1F-0AE9-498F-820F-E4B1278E7B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1" y="3144"/>
              <a:ext cx="12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7" name="Line 183">
              <a:extLst>
                <a:ext uri="{FF2B5EF4-FFF2-40B4-BE49-F238E27FC236}">
                  <a16:creationId xmlns:a16="http://schemas.microsoft.com/office/drawing/2014/main" id="{B657E600-0CBA-4CF2-9BAF-C9ABD69E61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3134"/>
              <a:ext cx="13" cy="10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8" name="Line 184">
              <a:extLst>
                <a:ext uri="{FF2B5EF4-FFF2-40B4-BE49-F238E27FC236}">
                  <a16:creationId xmlns:a16="http://schemas.microsoft.com/office/drawing/2014/main" id="{DBAD0FAA-16B5-4586-93FC-7FD05753A2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3134"/>
              <a:ext cx="1" cy="10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69" name="Line 185">
              <a:extLst>
                <a:ext uri="{FF2B5EF4-FFF2-40B4-BE49-F238E27FC236}">
                  <a16:creationId xmlns:a16="http://schemas.microsoft.com/office/drawing/2014/main" id="{3EBF9BA4-F161-4DB4-95DC-52B8BFD5D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" y="3144"/>
              <a:ext cx="1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0" name="Rectangle 186">
              <a:extLst>
                <a:ext uri="{FF2B5EF4-FFF2-40B4-BE49-F238E27FC236}">
                  <a16:creationId xmlns:a16="http://schemas.microsoft.com/office/drawing/2014/main" id="{1D456EE9-6F87-4A5F-8C3C-67D1D5A88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3015"/>
              <a:ext cx="30" cy="25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1" name="Line 187">
              <a:extLst>
                <a:ext uri="{FF2B5EF4-FFF2-40B4-BE49-F238E27FC236}">
                  <a16:creationId xmlns:a16="http://schemas.microsoft.com/office/drawing/2014/main" id="{65FEC968-80BE-414F-AC77-AA7DA3F3D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38" y="3015"/>
              <a:ext cx="13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2" name="Line 188">
              <a:extLst>
                <a:ext uri="{FF2B5EF4-FFF2-40B4-BE49-F238E27FC236}">
                  <a16:creationId xmlns:a16="http://schemas.microsoft.com/office/drawing/2014/main" id="{C2243929-C2CE-48FB-939B-C30A5BE60A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1" y="3026"/>
              <a:ext cx="12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3" name="Line 189">
              <a:extLst>
                <a:ext uri="{FF2B5EF4-FFF2-40B4-BE49-F238E27FC236}">
                  <a16:creationId xmlns:a16="http://schemas.microsoft.com/office/drawing/2014/main" id="{858CBFEB-894D-4CB7-A5BC-0CE498A9DF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38" y="3026"/>
              <a:ext cx="13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4" name="Line 190">
              <a:extLst>
                <a:ext uri="{FF2B5EF4-FFF2-40B4-BE49-F238E27FC236}">
                  <a16:creationId xmlns:a16="http://schemas.microsoft.com/office/drawing/2014/main" id="{FDD19378-42A6-4BB6-8921-8CE8E3A37F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3015"/>
              <a:ext cx="12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5" name="Line 191">
              <a:extLst>
                <a:ext uri="{FF2B5EF4-FFF2-40B4-BE49-F238E27FC236}">
                  <a16:creationId xmlns:a16="http://schemas.microsoft.com/office/drawing/2014/main" id="{1C9729CD-B52B-4486-BE06-285B7F4A37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3015"/>
              <a:ext cx="1" cy="11"/>
            </a:xfrm>
            <a:prstGeom prst="line">
              <a:avLst/>
            </a:prstGeom>
            <a:noFill/>
            <a:ln w="635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76" name="Line 192">
              <a:extLst>
                <a:ext uri="{FF2B5EF4-FFF2-40B4-BE49-F238E27FC236}">
                  <a16:creationId xmlns:a16="http://schemas.microsoft.com/office/drawing/2014/main" id="{736E9233-2BB5-479A-9338-49CCB5408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1" y="3026"/>
              <a:ext cx="1" cy="11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95777" name="Group 193">
              <a:extLst>
                <a:ext uri="{FF2B5EF4-FFF2-40B4-BE49-F238E27FC236}">
                  <a16:creationId xmlns:a16="http://schemas.microsoft.com/office/drawing/2014/main" id="{72387443-7A8F-4DB2-A7B2-274D49125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6" y="2806"/>
              <a:ext cx="29" cy="25"/>
              <a:chOff x="1806" y="2746"/>
              <a:chExt cx="29" cy="25"/>
            </a:xfrm>
          </p:grpSpPr>
          <p:sp>
            <p:nvSpPr>
              <p:cNvPr id="195778" name="Rectangle 194">
                <a:extLst>
                  <a:ext uri="{FF2B5EF4-FFF2-40B4-BE49-F238E27FC236}">
                    <a16:creationId xmlns:a16="http://schemas.microsoft.com/office/drawing/2014/main" id="{8BE6DDC3-B901-4236-A989-232A1A4DC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746"/>
                <a:ext cx="29" cy="25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79" name="Line 195">
                <a:extLst>
                  <a:ext uri="{FF2B5EF4-FFF2-40B4-BE49-F238E27FC236}">
                    <a16:creationId xmlns:a16="http://schemas.microsoft.com/office/drawing/2014/main" id="{A004BF5D-0512-46A8-A3CC-894A476D5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806" y="2746"/>
                <a:ext cx="12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0" name="Line 196">
                <a:extLst>
                  <a:ext uri="{FF2B5EF4-FFF2-40B4-BE49-F238E27FC236}">
                    <a16:creationId xmlns:a16="http://schemas.microsoft.com/office/drawing/2014/main" id="{D6EA6615-1EBE-466D-80BC-AF8F7CD8F3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" y="2757"/>
                <a:ext cx="13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1" name="Line 197">
                <a:extLst>
                  <a:ext uri="{FF2B5EF4-FFF2-40B4-BE49-F238E27FC236}">
                    <a16:creationId xmlns:a16="http://schemas.microsoft.com/office/drawing/2014/main" id="{9A791805-4672-43E4-891D-65021FF61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06" y="2757"/>
                <a:ext cx="12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2" name="Line 198">
                <a:extLst>
                  <a:ext uri="{FF2B5EF4-FFF2-40B4-BE49-F238E27FC236}">
                    <a16:creationId xmlns:a16="http://schemas.microsoft.com/office/drawing/2014/main" id="{C7132976-40F3-4CE6-9EB4-55BA48463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8" y="2746"/>
                <a:ext cx="13" cy="11"/>
              </a:xfrm>
              <a:prstGeom prst="line">
                <a:avLst/>
              </a:prstGeom>
              <a:noFill/>
              <a:ln w="2540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3" name="Line 199">
                <a:extLst>
                  <a:ext uri="{FF2B5EF4-FFF2-40B4-BE49-F238E27FC236}">
                    <a16:creationId xmlns:a16="http://schemas.microsoft.com/office/drawing/2014/main" id="{A31B54AC-DF1A-4F77-85B0-1A3A7B66A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8" y="2746"/>
                <a:ext cx="1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4" name="Line 200">
                <a:extLst>
                  <a:ext uri="{FF2B5EF4-FFF2-40B4-BE49-F238E27FC236}">
                    <a16:creationId xmlns:a16="http://schemas.microsoft.com/office/drawing/2014/main" id="{E7750B58-4D3E-4FFE-8312-AD19FCBDA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" y="2757"/>
                <a:ext cx="1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95785" name="Group 201">
              <a:extLst>
                <a:ext uri="{FF2B5EF4-FFF2-40B4-BE49-F238E27FC236}">
                  <a16:creationId xmlns:a16="http://schemas.microsoft.com/office/drawing/2014/main" id="{AFBA7883-2C47-43D2-8463-F02D8F9C0A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9" y="2462"/>
              <a:ext cx="29" cy="26"/>
              <a:chOff x="2373" y="2222"/>
              <a:chExt cx="29" cy="26"/>
            </a:xfrm>
          </p:grpSpPr>
          <p:sp>
            <p:nvSpPr>
              <p:cNvPr id="195786" name="Rectangle 202">
                <a:extLst>
                  <a:ext uri="{FF2B5EF4-FFF2-40B4-BE49-F238E27FC236}">
                    <a16:creationId xmlns:a16="http://schemas.microsoft.com/office/drawing/2014/main" id="{24F9972C-95D3-4D4D-B9F6-A77BD2CE1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3" y="2222"/>
                <a:ext cx="29" cy="26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7" name="Line 203">
                <a:extLst>
                  <a:ext uri="{FF2B5EF4-FFF2-40B4-BE49-F238E27FC236}">
                    <a16:creationId xmlns:a16="http://schemas.microsoft.com/office/drawing/2014/main" id="{CBD25439-643B-42EA-BAD2-CAE9DA01D9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73" y="2222"/>
                <a:ext cx="13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8" name="Line 204">
                <a:extLst>
                  <a:ext uri="{FF2B5EF4-FFF2-40B4-BE49-F238E27FC236}">
                    <a16:creationId xmlns:a16="http://schemas.microsoft.com/office/drawing/2014/main" id="{FB9C2E25-356D-4C65-BD60-B67E4C5885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6" y="2233"/>
                <a:ext cx="12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89" name="Line 205">
                <a:extLst>
                  <a:ext uri="{FF2B5EF4-FFF2-40B4-BE49-F238E27FC236}">
                    <a16:creationId xmlns:a16="http://schemas.microsoft.com/office/drawing/2014/main" id="{6874BF1A-0A85-4321-B10C-ABE7686C6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3" y="2233"/>
                <a:ext cx="13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90" name="Line 206">
                <a:extLst>
                  <a:ext uri="{FF2B5EF4-FFF2-40B4-BE49-F238E27FC236}">
                    <a16:creationId xmlns:a16="http://schemas.microsoft.com/office/drawing/2014/main" id="{AE7D9CEC-BFFD-46C9-8572-CDDF02A68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86" y="2222"/>
                <a:ext cx="12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91" name="Line 207">
                <a:extLst>
                  <a:ext uri="{FF2B5EF4-FFF2-40B4-BE49-F238E27FC236}">
                    <a16:creationId xmlns:a16="http://schemas.microsoft.com/office/drawing/2014/main" id="{A701850F-C5CF-4944-890F-B68355F103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86" y="2222"/>
                <a:ext cx="1" cy="11"/>
              </a:xfrm>
              <a:prstGeom prst="line">
                <a:avLst/>
              </a:prstGeom>
              <a:noFill/>
              <a:ln w="635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792" name="Line 208">
                <a:extLst>
                  <a:ext uri="{FF2B5EF4-FFF2-40B4-BE49-F238E27FC236}">
                    <a16:creationId xmlns:a16="http://schemas.microsoft.com/office/drawing/2014/main" id="{22DEEAF6-C5A2-4DBE-8EC9-8D42D99F7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6" y="2233"/>
                <a:ext cx="1" cy="11"/>
              </a:xfrm>
              <a:prstGeom prst="line">
                <a:avLst/>
              </a:prstGeom>
              <a:noFill/>
              <a:ln w="25400">
                <a:solidFill>
                  <a:srgbClr val="FF99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95793" name="Rectangle 209">
              <a:extLst>
                <a:ext uri="{FF2B5EF4-FFF2-40B4-BE49-F238E27FC236}">
                  <a16:creationId xmlns:a16="http://schemas.microsoft.com/office/drawing/2014/main" id="{C81774BD-B9FF-4C1F-B688-0B14EF7ED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" y="3134"/>
              <a:ext cx="21" cy="18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94" name="Rectangle 210">
              <a:extLst>
                <a:ext uri="{FF2B5EF4-FFF2-40B4-BE49-F238E27FC236}">
                  <a16:creationId xmlns:a16="http://schemas.microsoft.com/office/drawing/2014/main" id="{824B72A6-C758-46D8-85B9-E2B0B6F4E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6" y="2951"/>
              <a:ext cx="21" cy="1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95" name="Rectangle 211">
              <a:extLst>
                <a:ext uri="{FF2B5EF4-FFF2-40B4-BE49-F238E27FC236}">
                  <a16:creationId xmlns:a16="http://schemas.microsoft.com/office/drawing/2014/main" id="{A67546CF-A05E-4EEF-996F-F673DC09C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6" y="2698"/>
              <a:ext cx="21" cy="1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96" name="Rectangle 212">
              <a:extLst>
                <a:ext uri="{FF2B5EF4-FFF2-40B4-BE49-F238E27FC236}">
                  <a16:creationId xmlns:a16="http://schemas.microsoft.com/office/drawing/2014/main" id="{BADD5598-F23B-49F3-97C1-6FEB0259E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" y="2017"/>
              <a:ext cx="21" cy="18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797" name="Rectangle 213">
              <a:extLst>
                <a:ext uri="{FF2B5EF4-FFF2-40B4-BE49-F238E27FC236}">
                  <a16:creationId xmlns:a16="http://schemas.microsoft.com/office/drawing/2014/main" id="{CF3B0661-E7A2-4BEF-9BA0-3F5A6DB81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" y="3268"/>
              <a:ext cx="52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5798" name="Rectangle 214">
              <a:extLst>
                <a:ext uri="{FF2B5EF4-FFF2-40B4-BE49-F238E27FC236}">
                  <a16:creationId xmlns:a16="http://schemas.microsoft.com/office/drawing/2014/main" id="{CC488BEE-B93D-4E23-AE70-99A7EF145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936"/>
              <a:ext cx="237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1,000</a:t>
              </a:r>
            </a:p>
          </p:txBody>
        </p:sp>
        <p:sp>
          <p:nvSpPr>
            <p:cNvPr id="195799" name="Rectangle 215">
              <a:extLst>
                <a:ext uri="{FF2B5EF4-FFF2-40B4-BE49-F238E27FC236}">
                  <a16:creationId xmlns:a16="http://schemas.microsoft.com/office/drawing/2014/main" id="{53BB4A7F-0328-4488-B9CA-8775169BF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599"/>
              <a:ext cx="237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2,000</a:t>
              </a:r>
            </a:p>
          </p:txBody>
        </p:sp>
        <p:sp>
          <p:nvSpPr>
            <p:cNvPr id="195800" name="Rectangle 216">
              <a:extLst>
                <a:ext uri="{FF2B5EF4-FFF2-40B4-BE49-F238E27FC236}">
                  <a16:creationId xmlns:a16="http://schemas.microsoft.com/office/drawing/2014/main" id="{9EE793B7-2C4C-4074-A084-18A55AC04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262"/>
              <a:ext cx="237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3,000</a:t>
              </a:r>
            </a:p>
          </p:txBody>
        </p:sp>
        <p:sp>
          <p:nvSpPr>
            <p:cNvPr id="195801" name="Rectangle 217">
              <a:extLst>
                <a:ext uri="{FF2B5EF4-FFF2-40B4-BE49-F238E27FC236}">
                  <a16:creationId xmlns:a16="http://schemas.microsoft.com/office/drawing/2014/main" id="{4288EEF8-84D0-4BE0-A6D7-A07BCF81E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921"/>
              <a:ext cx="237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4,000</a:t>
              </a:r>
            </a:p>
          </p:txBody>
        </p:sp>
        <p:sp>
          <p:nvSpPr>
            <p:cNvPr id="195802" name="Rectangle 218">
              <a:extLst>
                <a:ext uri="{FF2B5EF4-FFF2-40B4-BE49-F238E27FC236}">
                  <a16:creationId xmlns:a16="http://schemas.microsoft.com/office/drawing/2014/main" id="{205D834D-9F9E-4C9D-9128-81C6F7D58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" y="3410"/>
              <a:ext cx="208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1900</a:t>
              </a:r>
            </a:p>
          </p:txBody>
        </p:sp>
        <p:sp>
          <p:nvSpPr>
            <p:cNvPr id="195803" name="Rectangle 219">
              <a:extLst>
                <a:ext uri="{FF2B5EF4-FFF2-40B4-BE49-F238E27FC236}">
                  <a16:creationId xmlns:a16="http://schemas.microsoft.com/office/drawing/2014/main" id="{35AEA2F8-1FFE-437F-97EC-F999F182A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" y="3410"/>
              <a:ext cx="208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1940</a:t>
              </a:r>
            </a:p>
          </p:txBody>
        </p:sp>
        <p:sp>
          <p:nvSpPr>
            <p:cNvPr id="195804" name="Rectangle 220">
              <a:extLst>
                <a:ext uri="{FF2B5EF4-FFF2-40B4-BE49-F238E27FC236}">
                  <a16:creationId xmlns:a16="http://schemas.microsoft.com/office/drawing/2014/main" id="{A1BB8F0C-CD99-4BCB-99EF-6679327FB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" y="3410"/>
              <a:ext cx="208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1960</a:t>
              </a:r>
            </a:p>
          </p:txBody>
        </p:sp>
        <p:sp>
          <p:nvSpPr>
            <p:cNvPr id="195805" name="Rectangle 221">
              <a:extLst>
                <a:ext uri="{FF2B5EF4-FFF2-40B4-BE49-F238E27FC236}">
                  <a16:creationId xmlns:a16="http://schemas.microsoft.com/office/drawing/2014/main" id="{4125B5E5-6EFC-4DEC-A7D3-C99C9E530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410"/>
              <a:ext cx="208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altLang="es-MX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2000</a:t>
              </a:r>
            </a:p>
          </p:txBody>
        </p:sp>
      </p:grpSp>
      <p:sp>
        <p:nvSpPr>
          <p:cNvPr id="195806" name="Line 222">
            <a:extLst>
              <a:ext uri="{FF2B5EF4-FFF2-40B4-BE49-F238E27FC236}">
                <a16:creationId xmlns:a16="http://schemas.microsoft.com/office/drawing/2014/main" id="{3AD9AEE3-7124-4339-AD83-9D33B40DE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5875338"/>
            <a:ext cx="180975" cy="1587"/>
          </a:xfrm>
          <a:prstGeom prst="line">
            <a:avLst/>
          </a:prstGeom>
          <a:noFill/>
          <a:ln w="20638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07" name="Freeform 223">
            <a:extLst>
              <a:ext uri="{FF2B5EF4-FFF2-40B4-BE49-F238E27FC236}">
                <a16:creationId xmlns:a16="http://schemas.microsoft.com/office/drawing/2014/main" id="{F0341EBB-8020-487E-9F5B-A3A149382B62}"/>
              </a:ext>
            </a:extLst>
          </p:cNvPr>
          <p:cNvSpPr>
            <a:spLocks/>
          </p:cNvSpPr>
          <p:nvPr/>
        </p:nvSpPr>
        <p:spPr bwMode="auto">
          <a:xfrm>
            <a:off x="1682750" y="5851525"/>
            <a:ext cx="39688" cy="34925"/>
          </a:xfrm>
          <a:custGeom>
            <a:avLst/>
            <a:gdLst>
              <a:gd name="T0" fmla="*/ 12 w 25"/>
              <a:gd name="T1" fmla="*/ 0 h 22"/>
              <a:gd name="T2" fmla="*/ 25 w 25"/>
              <a:gd name="T3" fmla="*/ 22 h 22"/>
              <a:gd name="T4" fmla="*/ 0 w 25"/>
              <a:gd name="T5" fmla="*/ 22 h 22"/>
              <a:gd name="T6" fmla="*/ 12 w 25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2">
                <a:moveTo>
                  <a:pt x="12" y="0"/>
                </a:moveTo>
                <a:lnTo>
                  <a:pt x="25" y="22"/>
                </a:lnTo>
                <a:lnTo>
                  <a:pt x="0" y="22"/>
                </a:lnTo>
                <a:lnTo>
                  <a:pt x="12" y="0"/>
                </a:lnTo>
                <a:close/>
              </a:path>
            </a:pathLst>
          </a:custGeom>
          <a:solidFill>
            <a:srgbClr val="000080"/>
          </a:solidFill>
          <a:ln w="635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08" name="Rectangle 224">
            <a:extLst>
              <a:ext uri="{FF2B5EF4-FFF2-40B4-BE49-F238E27FC236}">
                <a16:creationId xmlns:a16="http://schemas.microsoft.com/office/drawing/2014/main" id="{EE8D440E-0ABD-4479-9D0F-9CE4BD149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2138" y="5775325"/>
            <a:ext cx="9445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Doméstico</a:t>
            </a:r>
            <a:endParaRPr kumimoji="0" lang="es-ES_tradnl" altLang="es-MX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5809" name="Line 225">
            <a:extLst>
              <a:ext uri="{FF2B5EF4-FFF2-40B4-BE49-F238E27FC236}">
                <a16:creationId xmlns:a16="http://schemas.microsoft.com/office/drawing/2014/main" id="{69A6F9D1-21BC-4A6C-916A-E309D7AE64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6563" y="5907088"/>
            <a:ext cx="179387" cy="1587"/>
          </a:xfrm>
          <a:prstGeom prst="line">
            <a:avLst/>
          </a:prstGeom>
          <a:noFill/>
          <a:ln w="20638">
            <a:solidFill>
              <a:srgbClr val="48843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0" name="Rectangle 226">
            <a:extLst>
              <a:ext uri="{FF2B5EF4-FFF2-40B4-BE49-F238E27FC236}">
                <a16:creationId xmlns:a16="http://schemas.microsoft.com/office/drawing/2014/main" id="{2F2D73CA-8D46-42C6-84E4-6E2CCAC7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238" y="5889625"/>
            <a:ext cx="33337" cy="28575"/>
          </a:xfrm>
          <a:prstGeom prst="rect">
            <a:avLst/>
          </a:prstGeom>
          <a:solidFill>
            <a:srgbClr val="FFFFFF"/>
          </a:solidFill>
          <a:ln w="6350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1" name="Rectangle 227">
            <a:extLst>
              <a:ext uri="{FF2B5EF4-FFF2-40B4-BE49-F238E27FC236}">
                <a16:creationId xmlns:a16="http://schemas.microsoft.com/office/drawing/2014/main" id="{DC9CBE3A-99F7-4AC3-B529-A0C0E3239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5775325"/>
            <a:ext cx="8842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Industrial</a:t>
            </a:r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5812" name="Line 228">
            <a:extLst>
              <a:ext uri="{FF2B5EF4-FFF2-40B4-BE49-F238E27FC236}">
                <a16:creationId xmlns:a16="http://schemas.microsoft.com/office/drawing/2014/main" id="{E3FE5C81-854E-4C24-87A2-01BD3A2D4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6294438"/>
            <a:ext cx="180975" cy="1587"/>
          </a:xfrm>
          <a:prstGeom prst="line">
            <a:avLst/>
          </a:prstGeom>
          <a:noFill/>
          <a:ln w="20638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3" name="Rectangle 229">
            <a:extLst>
              <a:ext uri="{FF2B5EF4-FFF2-40B4-BE49-F238E27FC236}">
                <a16:creationId xmlns:a16="http://schemas.microsoft.com/office/drawing/2014/main" id="{669EA4BE-B5B8-41E0-8771-6775D87E9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6270625"/>
            <a:ext cx="46038" cy="39688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4" name="Line 230">
            <a:extLst>
              <a:ext uri="{FF2B5EF4-FFF2-40B4-BE49-F238E27FC236}">
                <a16:creationId xmlns:a16="http://schemas.microsoft.com/office/drawing/2014/main" id="{E461BEBE-BF28-40F1-A8C9-7A49ADC259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89100" y="6294438"/>
            <a:ext cx="19050" cy="17462"/>
          </a:xfrm>
          <a:prstGeom prst="line">
            <a:avLst/>
          </a:prstGeom>
          <a:noFill/>
          <a:ln w="63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5" name="Line 231">
            <a:extLst>
              <a:ext uri="{FF2B5EF4-FFF2-40B4-BE49-F238E27FC236}">
                <a16:creationId xmlns:a16="http://schemas.microsoft.com/office/drawing/2014/main" id="{C1AC3A8E-4317-43A1-A6A2-C5AC91AD23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01800" y="6283325"/>
            <a:ext cx="20638" cy="17463"/>
          </a:xfrm>
          <a:prstGeom prst="line">
            <a:avLst/>
          </a:prstGeom>
          <a:noFill/>
          <a:ln w="63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6" name="Line 232">
            <a:extLst>
              <a:ext uri="{FF2B5EF4-FFF2-40B4-BE49-F238E27FC236}">
                <a16:creationId xmlns:a16="http://schemas.microsoft.com/office/drawing/2014/main" id="{0AADFF07-8C37-4DD0-937C-E7A645C14D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01800" y="6283325"/>
            <a:ext cx="1588" cy="17463"/>
          </a:xfrm>
          <a:prstGeom prst="line">
            <a:avLst/>
          </a:prstGeom>
          <a:noFill/>
          <a:ln w="63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7" name="Line 233">
            <a:extLst>
              <a:ext uri="{FF2B5EF4-FFF2-40B4-BE49-F238E27FC236}">
                <a16:creationId xmlns:a16="http://schemas.microsoft.com/office/drawing/2014/main" id="{9AB460E0-6A57-4255-8015-A0B0AE2190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1800" y="6288088"/>
            <a:ext cx="1588" cy="17462"/>
          </a:xfrm>
          <a:prstGeom prst="line">
            <a:avLst/>
          </a:prstGeom>
          <a:noFill/>
          <a:ln w="63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18" name="Rectangle 234">
            <a:extLst>
              <a:ext uri="{FF2B5EF4-FFF2-40B4-BE49-F238E27FC236}">
                <a16:creationId xmlns:a16="http://schemas.microsoft.com/office/drawing/2014/main" id="{65D53802-72BD-4FB1-BFE6-82004882D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838" y="6162675"/>
            <a:ext cx="728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Agrícola</a:t>
            </a:r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5819" name="Line 235">
            <a:extLst>
              <a:ext uri="{FF2B5EF4-FFF2-40B4-BE49-F238E27FC236}">
                <a16:creationId xmlns:a16="http://schemas.microsoft.com/office/drawing/2014/main" id="{C6633731-C1EB-4DC3-AFB6-54733BCBD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6563" y="6249988"/>
            <a:ext cx="179387" cy="1587"/>
          </a:xfrm>
          <a:prstGeom prst="line">
            <a:avLst/>
          </a:prstGeom>
          <a:noFill/>
          <a:ln w="20638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20" name="Rectangle 236">
            <a:extLst>
              <a:ext uri="{FF2B5EF4-FFF2-40B4-BE49-F238E27FC236}">
                <a16:creationId xmlns:a16="http://schemas.microsoft.com/office/drawing/2014/main" id="{5848A3E9-D6AB-4321-9539-32A90A6D6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238" y="6232525"/>
            <a:ext cx="33337" cy="28575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821" name="Rectangle 237">
            <a:extLst>
              <a:ext uri="{FF2B5EF4-FFF2-40B4-BE49-F238E27FC236}">
                <a16:creationId xmlns:a16="http://schemas.microsoft.com/office/drawing/2014/main" id="{11D2CE59-162D-4AF0-AA08-A95EC28DD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738" y="6124575"/>
            <a:ext cx="4540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Total</a:t>
            </a:r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5822" name="Rectangle 238">
            <a:extLst>
              <a:ext uri="{FF2B5EF4-FFF2-40B4-BE49-F238E27FC236}">
                <a16:creationId xmlns:a16="http://schemas.microsoft.com/office/drawing/2014/main" id="{7035CB31-551F-410B-90DE-781E8685862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72369" y="3486944"/>
            <a:ext cx="3201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km</a:t>
            </a:r>
            <a:r>
              <a:rPr kumimoji="0" lang="es-ES_tradnl" altLang="es-MX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3</a:t>
            </a:r>
            <a:r>
              <a:rPr kumimoji="0" lang="es-ES_tradnl" altLang="es-MX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/año</a:t>
            </a:r>
          </a:p>
        </p:txBody>
      </p:sp>
      <p:sp>
        <p:nvSpPr>
          <p:cNvPr id="195823" name="Text Box 239">
            <a:extLst>
              <a:ext uri="{FF2B5EF4-FFF2-40B4-BE49-F238E27FC236}">
                <a16:creationId xmlns:a16="http://schemas.microsoft.com/office/drawing/2014/main" id="{767D8CE6-C107-4559-8E30-7B650A297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29300"/>
            <a:ext cx="16764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Principales</a:t>
            </a:r>
          </a:p>
          <a:p>
            <a:pPr marL="0" marR="0" lvl="0" indent="0" algn="ctr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usos:</a:t>
            </a:r>
            <a:endParaRPr kumimoji="0" lang="es-ES_tradnl" altLang="es-MX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5824" name="Text Box 240">
            <a:extLst>
              <a:ext uri="{FF2B5EF4-FFF2-40B4-BE49-F238E27FC236}">
                <a16:creationId xmlns:a16="http://schemas.microsoft.com/office/drawing/2014/main" id="{161B6CCF-CAE9-4E4F-90D7-45AC5E8A7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075" y="1746250"/>
            <a:ext cx="3371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Evolución mundial de la demanda</a:t>
            </a:r>
          </a:p>
        </p:txBody>
      </p:sp>
      <p:sp>
        <p:nvSpPr>
          <p:cNvPr id="195825" name="Rectangle 241">
            <a:extLst>
              <a:ext uri="{FF2B5EF4-FFF2-40B4-BE49-F238E27FC236}">
                <a16:creationId xmlns:a16="http://schemas.microsoft.com/office/drawing/2014/main" id="{39F972BD-C53F-4099-A24C-3D24C9B97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83350"/>
            <a:ext cx="708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0" rIns="92075" bIns="0">
            <a:spAutoFit/>
          </a:bodyPr>
          <a:lstStyle>
            <a:lvl1pPr marL="476250" indent="-4762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72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7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250" marR="0" lvl="0" indent="-4762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MX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Fuente: </a:t>
            </a:r>
            <a: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Comisión Nacional del Agua; Szöllosi-Nagy </a:t>
            </a:r>
            <a:r>
              <a:rPr kumimoji="0" lang="es-ES_tradnl" altLang="es-MX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et</a:t>
            </a:r>
            <a: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kumimoji="0" lang="es-ES_tradnl" altLang="es-MX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al</a:t>
            </a:r>
            <a: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., (1998) Evaluación de los recursos mundiales de agua dulce.</a:t>
            </a:r>
            <a:b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br>
            <a: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En: </a:t>
            </a:r>
            <a:r>
              <a:rPr kumimoji="0" lang="es-ES_tradnl" altLang="es-MX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Naturaleza y Recursos</a:t>
            </a:r>
            <a:r>
              <a:rPr kumimoji="0" lang="es-ES_tradnl" altLang="es-MX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34 (1):10-20</a:t>
            </a:r>
          </a:p>
        </p:txBody>
      </p:sp>
      <p:sp>
        <p:nvSpPr>
          <p:cNvPr id="195826" name="AutoShape 242">
            <a:extLst>
              <a:ext uri="{FF2B5EF4-FFF2-40B4-BE49-F238E27FC236}">
                <a16:creationId xmlns:a16="http://schemas.microsoft.com/office/drawing/2014/main" id="{01462B62-1658-4EBF-9BB8-D78565BEB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6900" y="4591050"/>
            <a:ext cx="361950" cy="20955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FF0000"/>
          </a:solidFill>
          <a:ln w="3175" cap="rnd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95827" name="Group 243">
            <a:extLst>
              <a:ext uri="{FF2B5EF4-FFF2-40B4-BE49-F238E27FC236}">
                <a16:creationId xmlns:a16="http://schemas.microsoft.com/office/drawing/2014/main" id="{332D2EA6-CB48-491A-B5D8-811CB93F1429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2973388"/>
            <a:ext cx="2695575" cy="4762"/>
            <a:chOff x="683" y="2675"/>
            <a:chExt cx="1698" cy="3"/>
          </a:xfrm>
        </p:grpSpPr>
        <p:sp>
          <p:nvSpPr>
            <p:cNvPr id="195828" name="Rectangle 244">
              <a:extLst>
                <a:ext uri="{FF2B5EF4-FFF2-40B4-BE49-F238E27FC236}">
                  <a16:creationId xmlns:a16="http://schemas.microsoft.com/office/drawing/2014/main" id="{A03EF666-558A-4282-8088-4E73AB132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29" name="Rectangle 245">
              <a:extLst>
                <a:ext uri="{FF2B5EF4-FFF2-40B4-BE49-F238E27FC236}">
                  <a16:creationId xmlns:a16="http://schemas.microsoft.com/office/drawing/2014/main" id="{783A61F4-8190-4162-80F5-11536EC1A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0" name="Rectangle 246">
              <a:extLst>
                <a:ext uri="{FF2B5EF4-FFF2-40B4-BE49-F238E27FC236}">
                  <a16:creationId xmlns:a16="http://schemas.microsoft.com/office/drawing/2014/main" id="{6AADA4A1-CA35-4B96-A888-69D0C9EE8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1" name="Rectangle 247">
              <a:extLst>
                <a:ext uri="{FF2B5EF4-FFF2-40B4-BE49-F238E27FC236}">
                  <a16:creationId xmlns:a16="http://schemas.microsoft.com/office/drawing/2014/main" id="{7119EDAC-1ACE-4D74-9EF9-920974A6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2" name="Rectangle 248">
              <a:extLst>
                <a:ext uri="{FF2B5EF4-FFF2-40B4-BE49-F238E27FC236}">
                  <a16:creationId xmlns:a16="http://schemas.microsoft.com/office/drawing/2014/main" id="{944D80EB-400E-4607-82C3-7B458EC65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3" name="Rectangle 249">
              <a:extLst>
                <a:ext uri="{FF2B5EF4-FFF2-40B4-BE49-F238E27FC236}">
                  <a16:creationId xmlns:a16="http://schemas.microsoft.com/office/drawing/2014/main" id="{D229B851-9FE4-442A-8258-3011D5A05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4" name="Rectangle 250">
              <a:extLst>
                <a:ext uri="{FF2B5EF4-FFF2-40B4-BE49-F238E27FC236}">
                  <a16:creationId xmlns:a16="http://schemas.microsoft.com/office/drawing/2014/main" id="{C168CCDA-B72F-4F55-8B25-A019CCBEC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5" name="Rectangle 251">
              <a:extLst>
                <a:ext uri="{FF2B5EF4-FFF2-40B4-BE49-F238E27FC236}">
                  <a16:creationId xmlns:a16="http://schemas.microsoft.com/office/drawing/2014/main" id="{EE7FFDBB-E45C-4BB7-B4E2-B4E653477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6" name="Rectangle 252">
              <a:extLst>
                <a:ext uri="{FF2B5EF4-FFF2-40B4-BE49-F238E27FC236}">
                  <a16:creationId xmlns:a16="http://schemas.microsoft.com/office/drawing/2014/main" id="{E242FE5E-CF3B-4EB0-BCA6-9CFA15394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7" name="Rectangle 253">
              <a:extLst>
                <a:ext uri="{FF2B5EF4-FFF2-40B4-BE49-F238E27FC236}">
                  <a16:creationId xmlns:a16="http://schemas.microsoft.com/office/drawing/2014/main" id="{33F93138-7F4D-4179-AA61-099272BE0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8" name="Rectangle 254">
              <a:extLst>
                <a:ext uri="{FF2B5EF4-FFF2-40B4-BE49-F238E27FC236}">
                  <a16:creationId xmlns:a16="http://schemas.microsoft.com/office/drawing/2014/main" id="{736EA0EB-BA78-4CC9-BFBA-13415B60F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39" name="Rectangle 255">
              <a:extLst>
                <a:ext uri="{FF2B5EF4-FFF2-40B4-BE49-F238E27FC236}">
                  <a16:creationId xmlns:a16="http://schemas.microsoft.com/office/drawing/2014/main" id="{216ED819-6359-49A2-B2F0-217668A94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0" name="Rectangle 256">
              <a:extLst>
                <a:ext uri="{FF2B5EF4-FFF2-40B4-BE49-F238E27FC236}">
                  <a16:creationId xmlns:a16="http://schemas.microsoft.com/office/drawing/2014/main" id="{9F1D8BE5-523F-42C7-BA97-33C049ACB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1" name="Rectangle 257">
              <a:extLst>
                <a:ext uri="{FF2B5EF4-FFF2-40B4-BE49-F238E27FC236}">
                  <a16:creationId xmlns:a16="http://schemas.microsoft.com/office/drawing/2014/main" id="{B705F4F4-78E0-46FF-A4BA-BA5189153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2" name="Rectangle 258">
              <a:extLst>
                <a:ext uri="{FF2B5EF4-FFF2-40B4-BE49-F238E27FC236}">
                  <a16:creationId xmlns:a16="http://schemas.microsoft.com/office/drawing/2014/main" id="{E5A23B5E-EFE9-455D-9314-0BAA362C3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3" name="Rectangle 259">
              <a:extLst>
                <a:ext uri="{FF2B5EF4-FFF2-40B4-BE49-F238E27FC236}">
                  <a16:creationId xmlns:a16="http://schemas.microsoft.com/office/drawing/2014/main" id="{5500055A-9947-4AA9-8148-D635FB40C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4" name="Rectangle 260">
              <a:extLst>
                <a:ext uri="{FF2B5EF4-FFF2-40B4-BE49-F238E27FC236}">
                  <a16:creationId xmlns:a16="http://schemas.microsoft.com/office/drawing/2014/main" id="{A27CF855-43B3-45F7-BEAF-362A55F47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5" name="Rectangle 261">
              <a:extLst>
                <a:ext uri="{FF2B5EF4-FFF2-40B4-BE49-F238E27FC236}">
                  <a16:creationId xmlns:a16="http://schemas.microsoft.com/office/drawing/2014/main" id="{C72DCC35-3E38-4D9C-BB9B-71672BCC9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6" name="Rectangle 262">
              <a:extLst>
                <a:ext uri="{FF2B5EF4-FFF2-40B4-BE49-F238E27FC236}">
                  <a16:creationId xmlns:a16="http://schemas.microsoft.com/office/drawing/2014/main" id="{7D85F0C1-533D-4248-B4AA-422902A01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7" name="Rectangle 263">
              <a:extLst>
                <a:ext uri="{FF2B5EF4-FFF2-40B4-BE49-F238E27FC236}">
                  <a16:creationId xmlns:a16="http://schemas.microsoft.com/office/drawing/2014/main" id="{911CED2F-05F4-40DD-8D18-2078C8853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8" name="Rectangle 264">
              <a:extLst>
                <a:ext uri="{FF2B5EF4-FFF2-40B4-BE49-F238E27FC236}">
                  <a16:creationId xmlns:a16="http://schemas.microsoft.com/office/drawing/2014/main" id="{3D77EF8E-9927-41E3-A8F2-DB152052E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49" name="Rectangle 265">
              <a:extLst>
                <a:ext uri="{FF2B5EF4-FFF2-40B4-BE49-F238E27FC236}">
                  <a16:creationId xmlns:a16="http://schemas.microsoft.com/office/drawing/2014/main" id="{2FEED652-5B87-4189-AC22-30CCE06E7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0" name="Rectangle 266">
              <a:extLst>
                <a:ext uri="{FF2B5EF4-FFF2-40B4-BE49-F238E27FC236}">
                  <a16:creationId xmlns:a16="http://schemas.microsoft.com/office/drawing/2014/main" id="{0ADF0CB3-74C4-4AC8-8F19-4D988F12E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1" name="Rectangle 267">
              <a:extLst>
                <a:ext uri="{FF2B5EF4-FFF2-40B4-BE49-F238E27FC236}">
                  <a16:creationId xmlns:a16="http://schemas.microsoft.com/office/drawing/2014/main" id="{4AEC022F-7E40-4185-B9B6-5CDA5FB4F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2" name="Rectangle 268">
              <a:extLst>
                <a:ext uri="{FF2B5EF4-FFF2-40B4-BE49-F238E27FC236}">
                  <a16:creationId xmlns:a16="http://schemas.microsoft.com/office/drawing/2014/main" id="{A318E41E-F10A-4292-8F6B-E8980747A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3" name="Rectangle 269">
              <a:extLst>
                <a:ext uri="{FF2B5EF4-FFF2-40B4-BE49-F238E27FC236}">
                  <a16:creationId xmlns:a16="http://schemas.microsoft.com/office/drawing/2014/main" id="{6B5339E3-DE89-442E-9E78-3E849A222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4" name="Rectangle 270">
              <a:extLst>
                <a:ext uri="{FF2B5EF4-FFF2-40B4-BE49-F238E27FC236}">
                  <a16:creationId xmlns:a16="http://schemas.microsoft.com/office/drawing/2014/main" id="{9C3CEC33-9ECE-4DCC-A6F8-0C2480BFF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5" name="Rectangle 271">
              <a:extLst>
                <a:ext uri="{FF2B5EF4-FFF2-40B4-BE49-F238E27FC236}">
                  <a16:creationId xmlns:a16="http://schemas.microsoft.com/office/drawing/2014/main" id="{A53FEB7F-D738-4CD0-9E52-F1CC7EFC3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6" name="Rectangle 272">
              <a:extLst>
                <a:ext uri="{FF2B5EF4-FFF2-40B4-BE49-F238E27FC236}">
                  <a16:creationId xmlns:a16="http://schemas.microsoft.com/office/drawing/2014/main" id="{FA95746D-E509-4933-B51A-944CFBE00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7" name="Rectangle 273">
              <a:extLst>
                <a:ext uri="{FF2B5EF4-FFF2-40B4-BE49-F238E27FC236}">
                  <a16:creationId xmlns:a16="http://schemas.microsoft.com/office/drawing/2014/main" id="{D057644C-FA4B-4613-BF62-612E64C8E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8" name="Rectangle 274">
              <a:extLst>
                <a:ext uri="{FF2B5EF4-FFF2-40B4-BE49-F238E27FC236}">
                  <a16:creationId xmlns:a16="http://schemas.microsoft.com/office/drawing/2014/main" id="{C923125C-E2E9-4CC7-B4B0-240553284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59" name="Rectangle 275">
              <a:extLst>
                <a:ext uri="{FF2B5EF4-FFF2-40B4-BE49-F238E27FC236}">
                  <a16:creationId xmlns:a16="http://schemas.microsoft.com/office/drawing/2014/main" id="{E3CE061E-D7C8-4B50-9E17-5547DBE3C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0" name="Rectangle 276">
              <a:extLst>
                <a:ext uri="{FF2B5EF4-FFF2-40B4-BE49-F238E27FC236}">
                  <a16:creationId xmlns:a16="http://schemas.microsoft.com/office/drawing/2014/main" id="{A29D406C-CE7D-47EF-9953-CAB1B5E611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1" name="Rectangle 277">
              <a:extLst>
                <a:ext uri="{FF2B5EF4-FFF2-40B4-BE49-F238E27FC236}">
                  <a16:creationId xmlns:a16="http://schemas.microsoft.com/office/drawing/2014/main" id="{34043737-C691-4D31-97B5-CE6D11852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2" name="Rectangle 278">
              <a:extLst>
                <a:ext uri="{FF2B5EF4-FFF2-40B4-BE49-F238E27FC236}">
                  <a16:creationId xmlns:a16="http://schemas.microsoft.com/office/drawing/2014/main" id="{EFA5F8FE-47F8-494F-92E4-F3780AE0F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3" name="Rectangle 279">
              <a:extLst>
                <a:ext uri="{FF2B5EF4-FFF2-40B4-BE49-F238E27FC236}">
                  <a16:creationId xmlns:a16="http://schemas.microsoft.com/office/drawing/2014/main" id="{C373DAEF-FEC2-4475-883F-54149C468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4" name="Rectangle 280">
              <a:extLst>
                <a:ext uri="{FF2B5EF4-FFF2-40B4-BE49-F238E27FC236}">
                  <a16:creationId xmlns:a16="http://schemas.microsoft.com/office/drawing/2014/main" id="{07826C45-2301-4219-92E0-B1DFA6F47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5" name="Rectangle 281">
              <a:extLst>
                <a:ext uri="{FF2B5EF4-FFF2-40B4-BE49-F238E27FC236}">
                  <a16:creationId xmlns:a16="http://schemas.microsoft.com/office/drawing/2014/main" id="{237BC77B-2AB7-424E-A4F5-0683F1AB2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6" name="Rectangle 282">
              <a:extLst>
                <a:ext uri="{FF2B5EF4-FFF2-40B4-BE49-F238E27FC236}">
                  <a16:creationId xmlns:a16="http://schemas.microsoft.com/office/drawing/2014/main" id="{BB976E57-D87C-4B3F-A0C0-AEF7D3D6E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7" name="Rectangle 283">
              <a:extLst>
                <a:ext uri="{FF2B5EF4-FFF2-40B4-BE49-F238E27FC236}">
                  <a16:creationId xmlns:a16="http://schemas.microsoft.com/office/drawing/2014/main" id="{6476BEDE-1F9F-4CEB-8A27-EE648B95E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8" name="Rectangle 284">
              <a:extLst>
                <a:ext uri="{FF2B5EF4-FFF2-40B4-BE49-F238E27FC236}">
                  <a16:creationId xmlns:a16="http://schemas.microsoft.com/office/drawing/2014/main" id="{67CA85F9-1E13-48ED-BC61-A31582EB8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69" name="Rectangle 285">
              <a:extLst>
                <a:ext uri="{FF2B5EF4-FFF2-40B4-BE49-F238E27FC236}">
                  <a16:creationId xmlns:a16="http://schemas.microsoft.com/office/drawing/2014/main" id="{45AED747-9AF2-461B-A39E-932BD7647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0" name="Rectangle 286">
              <a:extLst>
                <a:ext uri="{FF2B5EF4-FFF2-40B4-BE49-F238E27FC236}">
                  <a16:creationId xmlns:a16="http://schemas.microsoft.com/office/drawing/2014/main" id="{ABC97CA5-D0B3-4177-B4FF-C8AFC7189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1" name="Rectangle 287">
              <a:extLst>
                <a:ext uri="{FF2B5EF4-FFF2-40B4-BE49-F238E27FC236}">
                  <a16:creationId xmlns:a16="http://schemas.microsoft.com/office/drawing/2014/main" id="{C211C64B-28AE-4F67-AFE0-D00D90E87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2" name="Rectangle 288">
              <a:extLst>
                <a:ext uri="{FF2B5EF4-FFF2-40B4-BE49-F238E27FC236}">
                  <a16:creationId xmlns:a16="http://schemas.microsoft.com/office/drawing/2014/main" id="{B604F5BD-6B83-4A0B-9090-839054982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3" name="Rectangle 289">
              <a:extLst>
                <a:ext uri="{FF2B5EF4-FFF2-40B4-BE49-F238E27FC236}">
                  <a16:creationId xmlns:a16="http://schemas.microsoft.com/office/drawing/2014/main" id="{25DDD044-59FD-441D-80FC-C7D9F6299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4" name="Rectangle 290">
              <a:extLst>
                <a:ext uri="{FF2B5EF4-FFF2-40B4-BE49-F238E27FC236}">
                  <a16:creationId xmlns:a16="http://schemas.microsoft.com/office/drawing/2014/main" id="{A629438F-5376-4497-B91E-AC179FB38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5" name="Rectangle 291">
              <a:extLst>
                <a:ext uri="{FF2B5EF4-FFF2-40B4-BE49-F238E27FC236}">
                  <a16:creationId xmlns:a16="http://schemas.microsoft.com/office/drawing/2014/main" id="{7C10E74A-B2AD-4778-A06A-B132CB43B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6" name="Rectangle 292">
              <a:extLst>
                <a:ext uri="{FF2B5EF4-FFF2-40B4-BE49-F238E27FC236}">
                  <a16:creationId xmlns:a16="http://schemas.microsoft.com/office/drawing/2014/main" id="{415A9D86-4D51-4A4A-B4CE-A1838079D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7" name="Rectangle 293">
              <a:extLst>
                <a:ext uri="{FF2B5EF4-FFF2-40B4-BE49-F238E27FC236}">
                  <a16:creationId xmlns:a16="http://schemas.microsoft.com/office/drawing/2014/main" id="{0602A369-B584-4D2C-BB4F-9B8D43A97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8" name="Rectangle 294">
              <a:extLst>
                <a:ext uri="{FF2B5EF4-FFF2-40B4-BE49-F238E27FC236}">
                  <a16:creationId xmlns:a16="http://schemas.microsoft.com/office/drawing/2014/main" id="{22885880-51E6-41D4-8725-DD0DE2F3D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79" name="Rectangle 295">
              <a:extLst>
                <a:ext uri="{FF2B5EF4-FFF2-40B4-BE49-F238E27FC236}">
                  <a16:creationId xmlns:a16="http://schemas.microsoft.com/office/drawing/2014/main" id="{3C76EA86-806D-4FDE-BB5C-F221DF1D1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0" name="Rectangle 296">
              <a:extLst>
                <a:ext uri="{FF2B5EF4-FFF2-40B4-BE49-F238E27FC236}">
                  <a16:creationId xmlns:a16="http://schemas.microsoft.com/office/drawing/2014/main" id="{F6F1BAED-C7D6-45E5-944B-8FAB312C2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1" name="Rectangle 297">
              <a:extLst>
                <a:ext uri="{FF2B5EF4-FFF2-40B4-BE49-F238E27FC236}">
                  <a16:creationId xmlns:a16="http://schemas.microsoft.com/office/drawing/2014/main" id="{D604AAE8-AECB-4B07-9323-42AC2D9D8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2" name="Rectangle 298">
              <a:extLst>
                <a:ext uri="{FF2B5EF4-FFF2-40B4-BE49-F238E27FC236}">
                  <a16:creationId xmlns:a16="http://schemas.microsoft.com/office/drawing/2014/main" id="{411DF123-8627-41B4-B73F-7995C5A6D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3" name="Rectangle 299">
              <a:extLst>
                <a:ext uri="{FF2B5EF4-FFF2-40B4-BE49-F238E27FC236}">
                  <a16:creationId xmlns:a16="http://schemas.microsoft.com/office/drawing/2014/main" id="{C5908B40-B725-4620-8385-82B156E83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4" name="Rectangle 300">
              <a:extLst>
                <a:ext uri="{FF2B5EF4-FFF2-40B4-BE49-F238E27FC236}">
                  <a16:creationId xmlns:a16="http://schemas.microsoft.com/office/drawing/2014/main" id="{3B7DAC70-A419-494A-834F-B2456FBA5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5" name="Rectangle 301">
              <a:extLst>
                <a:ext uri="{FF2B5EF4-FFF2-40B4-BE49-F238E27FC236}">
                  <a16:creationId xmlns:a16="http://schemas.microsoft.com/office/drawing/2014/main" id="{4BD5D462-862E-4569-9556-1ABC6C48E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6" name="Rectangle 302">
              <a:extLst>
                <a:ext uri="{FF2B5EF4-FFF2-40B4-BE49-F238E27FC236}">
                  <a16:creationId xmlns:a16="http://schemas.microsoft.com/office/drawing/2014/main" id="{CEBA0F46-DCD9-4696-B859-4D8F2F2D7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7" name="Rectangle 303">
              <a:extLst>
                <a:ext uri="{FF2B5EF4-FFF2-40B4-BE49-F238E27FC236}">
                  <a16:creationId xmlns:a16="http://schemas.microsoft.com/office/drawing/2014/main" id="{8296DEEA-2990-4299-A719-17963408D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8" name="Rectangle 304">
              <a:extLst>
                <a:ext uri="{FF2B5EF4-FFF2-40B4-BE49-F238E27FC236}">
                  <a16:creationId xmlns:a16="http://schemas.microsoft.com/office/drawing/2014/main" id="{AB92CB5C-F62F-4163-98A4-CF1F438F8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89" name="Rectangle 305">
              <a:extLst>
                <a:ext uri="{FF2B5EF4-FFF2-40B4-BE49-F238E27FC236}">
                  <a16:creationId xmlns:a16="http://schemas.microsoft.com/office/drawing/2014/main" id="{CDC51790-5DB2-4716-ABE4-78BD87D51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0" name="Rectangle 306">
              <a:extLst>
                <a:ext uri="{FF2B5EF4-FFF2-40B4-BE49-F238E27FC236}">
                  <a16:creationId xmlns:a16="http://schemas.microsoft.com/office/drawing/2014/main" id="{E3C8328E-C4D5-4C2C-986F-ED1ACECAE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1" name="Rectangle 307">
              <a:extLst>
                <a:ext uri="{FF2B5EF4-FFF2-40B4-BE49-F238E27FC236}">
                  <a16:creationId xmlns:a16="http://schemas.microsoft.com/office/drawing/2014/main" id="{23105828-296B-455A-9B53-2085A927C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2" name="Rectangle 308">
              <a:extLst>
                <a:ext uri="{FF2B5EF4-FFF2-40B4-BE49-F238E27FC236}">
                  <a16:creationId xmlns:a16="http://schemas.microsoft.com/office/drawing/2014/main" id="{7613881D-4F77-4BA7-B5F3-D96984F21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3" name="Rectangle 309">
              <a:extLst>
                <a:ext uri="{FF2B5EF4-FFF2-40B4-BE49-F238E27FC236}">
                  <a16:creationId xmlns:a16="http://schemas.microsoft.com/office/drawing/2014/main" id="{1F524C95-FA7C-4AED-9019-888CA7751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4" name="Rectangle 310">
              <a:extLst>
                <a:ext uri="{FF2B5EF4-FFF2-40B4-BE49-F238E27FC236}">
                  <a16:creationId xmlns:a16="http://schemas.microsoft.com/office/drawing/2014/main" id="{7F3ADF79-B85D-4451-83C4-A470DE40B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5" name="Rectangle 311">
              <a:extLst>
                <a:ext uri="{FF2B5EF4-FFF2-40B4-BE49-F238E27FC236}">
                  <a16:creationId xmlns:a16="http://schemas.microsoft.com/office/drawing/2014/main" id="{2BF303C6-F3C9-4E8E-9EE1-2DA4D9CA9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5896" name="Group 312">
            <a:extLst>
              <a:ext uri="{FF2B5EF4-FFF2-40B4-BE49-F238E27FC236}">
                <a16:creationId xmlns:a16="http://schemas.microsoft.com/office/drawing/2014/main" id="{75922FC3-F737-41AD-95E9-0D47D821F341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709988"/>
            <a:ext cx="2695575" cy="4762"/>
            <a:chOff x="683" y="2675"/>
            <a:chExt cx="1698" cy="3"/>
          </a:xfrm>
        </p:grpSpPr>
        <p:sp>
          <p:nvSpPr>
            <p:cNvPr id="195897" name="Rectangle 313">
              <a:extLst>
                <a:ext uri="{FF2B5EF4-FFF2-40B4-BE49-F238E27FC236}">
                  <a16:creationId xmlns:a16="http://schemas.microsoft.com/office/drawing/2014/main" id="{DA7043CB-FDFA-4308-88A7-F1AD3580E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8" name="Rectangle 314">
              <a:extLst>
                <a:ext uri="{FF2B5EF4-FFF2-40B4-BE49-F238E27FC236}">
                  <a16:creationId xmlns:a16="http://schemas.microsoft.com/office/drawing/2014/main" id="{8F82A016-2D31-4457-86D8-81D61D415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899" name="Rectangle 315">
              <a:extLst>
                <a:ext uri="{FF2B5EF4-FFF2-40B4-BE49-F238E27FC236}">
                  <a16:creationId xmlns:a16="http://schemas.microsoft.com/office/drawing/2014/main" id="{45E09929-D9AB-4AB7-8849-382BD19F4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0" name="Rectangle 316">
              <a:extLst>
                <a:ext uri="{FF2B5EF4-FFF2-40B4-BE49-F238E27FC236}">
                  <a16:creationId xmlns:a16="http://schemas.microsoft.com/office/drawing/2014/main" id="{F3EF1FA8-F289-4A50-B72F-121E79532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1" name="Rectangle 317">
              <a:extLst>
                <a:ext uri="{FF2B5EF4-FFF2-40B4-BE49-F238E27FC236}">
                  <a16:creationId xmlns:a16="http://schemas.microsoft.com/office/drawing/2014/main" id="{0CDC3EF6-8FBF-4F14-A55E-B42CECE83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2" name="Rectangle 318">
              <a:extLst>
                <a:ext uri="{FF2B5EF4-FFF2-40B4-BE49-F238E27FC236}">
                  <a16:creationId xmlns:a16="http://schemas.microsoft.com/office/drawing/2014/main" id="{FF69C794-B837-49E5-BDE6-D4CB405DD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3" name="Rectangle 319">
              <a:extLst>
                <a:ext uri="{FF2B5EF4-FFF2-40B4-BE49-F238E27FC236}">
                  <a16:creationId xmlns:a16="http://schemas.microsoft.com/office/drawing/2014/main" id="{8ABBF483-01EE-4E11-A770-8A3657618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4" name="Rectangle 320">
              <a:extLst>
                <a:ext uri="{FF2B5EF4-FFF2-40B4-BE49-F238E27FC236}">
                  <a16:creationId xmlns:a16="http://schemas.microsoft.com/office/drawing/2014/main" id="{A3ED85FD-7324-481A-A963-6CCC7DF4A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5" name="Rectangle 321">
              <a:extLst>
                <a:ext uri="{FF2B5EF4-FFF2-40B4-BE49-F238E27FC236}">
                  <a16:creationId xmlns:a16="http://schemas.microsoft.com/office/drawing/2014/main" id="{76EBB401-20B4-4FD0-B90A-15695FDE2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6" name="Rectangle 322">
              <a:extLst>
                <a:ext uri="{FF2B5EF4-FFF2-40B4-BE49-F238E27FC236}">
                  <a16:creationId xmlns:a16="http://schemas.microsoft.com/office/drawing/2014/main" id="{BBFF3D0E-2AAC-488C-939E-C308FE3B1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7" name="Rectangle 323">
              <a:extLst>
                <a:ext uri="{FF2B5EF4-FFF2-40B4-BE49-F238E27FC236}">
                  <a16:creationId xmlns:a16="http://schemas.microsoft.com/office/drawing/2014/main" id="{F41B9880-48CB-4772-BE8B-1DE95DAAA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8" name="Rectangle 324">
              <a:extLst>
                <a:ext uri="{FF2B5EF4-FFF2-40B4-BE49-F238E27FC236}">
                  <a16:creationId xmlns:a16="http://schemas.microsoft.com/office/drawing/2014/main" id="{6EE7632A-E114-4945-B2B3-0F9F45B99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09" name="Rectangle 325">
              <a:extLst>
                <a:ext uri="{FF2B5EF4-FFF2-40B4-BE49-F238E27FC236}">
                  <a16:creationId xmlns:a16="http://schemas.microsoft.com/office/drawing/2014/main" id="{80FFB8DB-DD2A-4E2C-B8F8-EA0AA210F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0" name="Rectangle 326">
              <a:extLst>
                <a:ext uri="{FF2B5EF4-FFF2-40B4-BE49-F238E27FC236}">
                  <a16:creationId xmlns:a16="http://schemas.microsoft.com/office/drawing/2014/main" id="{202A5FE1-7B3B-41DD-A562-6BF3A4DDA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1" name="Rectangle 327">
              <a:extLst>
                <a:ext uri="{FF2B5EF4-FFF2-40B4-BE49-F238E27FC236}">
                  <a16:creationId xmlns:a16="http://schemas.microsoft.com/office/drawing/2014/main" id="{6300F0C0-A1B2-4292-B5E4-0781AA778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2" name="Rectangle 328">
              <a:extLst>
                <a:ext uri="{FF2B5EF4-FFF2-40B4-BE49-F238E27FC236}">
                  <a16:creationId xmlns:a16="http://schemas.microsoft.com/office/drawing/2014/main" id="{69EBD5E7-DE5B-4424-91CE-6BAA65D8F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3" name="Rectangle 329">
              <a:extLst>
                <a:ext uri="{FF2B5EF4-FFF2-40B4-BE49-F238E27FC236}">
                  <a16:creationId xmlns:a16="http://schemas.microsoft.com/office/drawing/2014/main" id="{F582AD35-1AE9-418A-AB4D-343D0F308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4" name="Rectangle 330">
              <a:extLst>
                <a:ext uri="{FF2B5EF4-FFF2-40B4-BE49-F238E27FC236}">
                  <a16:creationId xmlns:a16="http://schemas.microsoft.com/office/drawing/2014/main" id="{27173AFA-DE8C-4F6D-B5BA-362C7BC8D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5" name="Rectangle 331">
              <a:extLst>
                <a:ext uri="{FF2B5EF4-FFF2-40B4-BE49-F238E27FC236}">
                  <a16:creationId xmlns:a16="http://schemas.microsoft.com/office/drawing/2014/main" id="{1AF9AE7E-6D6C-48E5-ABF7-89139B1D6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6" name="Rectangle 332">
              <a:extLst>
                <a:ext uri="{FF2B5EF4-FFF2-40B4-BE49-F238E27FC236}">
                  <a16:creationId xmlns:a16="http://schemas.microsoft.com/office/drawing/2014/main" id="{6255CF30-0F7E-4FFD-A297-AE85F3A30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7" name="Rectangle 333">
              <a:extLst>
                <a:ext uri="{FF2B5EF4-FFF2-40B4-BE49-F238E27FC236}">
                  <a16:creationId xmlns:a16="http://schemas.microsoft.com/office/drawing/2014/main" id="{61990F59-3DFE-4715-856F-4FDB945B3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8" name="Rectangle 334">
              <a:extLst>
                <a:ext uri="{FF2B5EF4-FFF2-40B4-BE49-F238E27FC236}">
                  <a16:creationId xmlns:a16="http://schemas.microsoft.com/office/drawing/2014/main" id="{F335E922-4F05-412A-89D6-5F3174956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19" name="Rectangle 335">
              <a:extLst>
                <a:ext uri="{FF2B5EF4-FFF2-40B4-BE49-F238E27FC236}">
                  <a16:creationId xmlns:a16="http://schemas.microsoft.com/office/drawing/2014/main" id="{1C5C6F98-FC0F-4D72-9CE0-DB36630E2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0" name="Rectangle 336">
              <a:extLst>
                <a:ext uri="{FF2B5EF4-FFF2-40B4-BE49-F238E27FC236}">
                  <a16:creationId xmlns:a16="http://schemas.microsoft.com/office/drawing/2014/main" id="{B063A275-501F-4BD2-952B-1549FF824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1" name="Rectangle 337">
              <a:extLst>
                <a:ext uri="{FF2B5EF4-FFF2-40B4-BE49-F238E27FC236}">
                  <a16:creationId xmlns:a16="http://schemas.microsoft.com/office/drawing/2014/main" id="{423F4C4C-BB2B-493D-8B41-277D7B7D2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2" name="Rectangle 338">
              <a:extLst>
                <a:ext uri="{FF2B5EF4-FFF2-40B4-BE49-F238E27FC236}">
                  <a16:creationId xmlns:a16="http://schemas.microsoft.com/office/drawing/2014/main" id="{9B611DC2-CDE6-4FFA-B943-3A1F2B54C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3" name="Rectangle 339">
              <a:extLst>
                <a:ext uri="{FF2B5EF4-FFF2-40B4-BE49-F238E27FC236}">
                  <a16:creationId xmlns:a16="http://schemas.microsoft.com/office/drawing/2014/main" id="{6C7A3D63-784E-4FF5-AD85-1975C7108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4" name="Rectangle 340">
              <a:extLst>
                <a:ext uri="{FF2B5EF4-FFF2-40B4-BE49-F238E27FC236}">
                  <a16:creationId xmlns:a16="http://schemas.microsoft.com/office/drawing/2014/main" id="{8CB6FBEB-71E5-4B09-8EA5-A850BF102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5" name="Rectangle 341">
              <a:extLst>
                <a:ext uri="{FF2B5EF4-FFF2-40B4-BE49-F238E27FC236}">
                  <a16:creationId xmlns:a16="http://schemas.microsoft.com/office/drawing/2014/main" id="{4A168939-F447-45FE-9747-3B98FFEB5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6" name="Rectangle 342">
              <a:extLst>
                <a:ext uri="{FF2B5EF4-FFF2-40B4-BE49-F238E27FC236}">
                  <a16:creationId xmlns:a16="http://schemas.microsoft.com/office/drawing/2014/main" id="{8B9098BB-94D6-4447-9FC7-94323FA01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7" name="Rectangle 343">
              <a:extLst>
                <a:ext uri="{FF2B5EF4-FFF2-40B4-BE49-F238E27FC236}">
                  <a16:creationId xmlns:a16="http://schemas.microsoft.com/office/drawing/2014/main" id="{AC4AFFC5-831C-4B56-81BA-296771E18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8" name="Rectangle 344">
              <a:extLst>
                <a:ext uri="{FF2B5EF4-FFF2-40B4-BE49-F238E27FC236}">
                  <a16:creationId xmlns:a16="http://schemas.microsoft.com/office/drawing/2014/main" id="{FEE1B62D-DE39-43D5-924D-C48DDA786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29" name="Rectangle 345">
              <a:extLst>
                <a:ext uri="{FF2B5EF4-FFF2-40B4-BE49-F238E27FC236}">
                  <a16:creationId xmlns:a16="http://schemas.microsoft.com/office/drawing/2014/main" id="{6A8E2F35-1E2C-498F-A44D-022F4A6E7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0" name="Rectangle 346">
              <a:extLst>
                <a:ext uri="{FF2B5EF4-FFF2-40B4-BE49-F238E27FC236}">
                  <a16:creationId xmlns:a16="http://schemas.microsoft.com/office/drawing/2014/main" id="{669DF11C-7BAD-4F2E-9480-4D0A331CF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1" name="Rectangle 347">
              <a:extLst>
                <a:ext uri="{FF2B5EF4-FFF2-40B4-BE49-F238E27FC236}">
                  <a16:creationId xmlns:a16="http://schemas.microsoft.com/office/drawing/2014/main" id="{79F8AF56-EE8E-46E4-B1B0-AC00DCDF2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2" name="Rectangle 348">
              <a:extLst>
                <a:ext uri="{FF2B5EF4-FFF2-40B4-BE49-F238E27FC236}">
                  <a16:creationId xmlns:a16="http://schemas.microsoft.com/office/drawing/2014/main" id="{A2BAEB02-5C47-4FEB-A60C-59F575102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3" name="Rectangle 349">
              <a:extLst>
                <a:ext uri="{FF2B5EF4-FFF2-40B4-BE49-F238E27FC236}">
                  <a16:creationId xmlns:a16="http://schemas.microsoft.com/office/drawing/2014/main" id="{8BC54D23-E086-4FAD-AC6F-9F49C001B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4" name="Rectangle 350">
              <a:extLst>
                <a:ext uri="{FF2B5EF4-FFF2-40B4-BE49-F238E27FC236}">
                  <a16:creationId xmlns:a16="http://schemas.microsoft.com/office/drawing/2014/main" id="{48C00944-B6A5-499F-AE0E-5EEBC77CC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5" name="Rectangle 351">
              <a:extLst>
                <a:ext uri="{FF2B5EF4-FFF2-40B4-BE49-F238E27FC236}">
                  <a16:creationId xmlns:a16="http://schemas.microsoft.com/office/drawing/2014/main" id="{72081C6E-42D0-4E59-8FC3-471E308DC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6" name="Rectangle 352">
              <a:extLst>
                <a:ext uri="{FF2B5EF4-FFF2-40B4-BE49-F238E27FC236}">
                  <a16:creationId xmlns:a16="http://schemas.microsoft.com/office/drawing/2014/main" id="{7E680B32-FE6E-4DA9-BD40-C35A70DFC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7" name="Rectangle 353">
              <a:extLst>
                <a:ext uri="{FF2B5EF4-FFF2-40B4-BE49-F238E27FC236}">
                  <a16:creationId xmlns:a16="http://schemas.microsoft.com/office/drawing/2014/main" id="{08D80B40-B59C-4DC9-91D4-25D91536A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8" name="Rectangle 354">
              <a:extLst>
                <a:ext uri="{FF2B5EF4-FFF2-40B4-BE49-F238E27FC236}">
                  <a16:creationId xmlns:a16="http://schemas.microsoft.com/office/drawing/2014/main" id="{C453EF53-99D6-464F-B983-BEB78A5BF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39" name="Rectangle 355">
              <a:extLst>
                <a:ext uri="{FF2B5EF4-FFF2-40B4-BE49-F238E27FC236}">
                  <a16:creationId xmlns:a16="http://schemas.microsoft.com/office/drawing/2014/main" id="{605EF076-EC36-4C73-B0B0-B648C837E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0" name="Rectangle 356">
              <a:extLst>
                <a:ext uri="{FF2B5EF4-FFF2-40B4-BE49-F238E27FC236}">
                  <a16:creationId xmlns:a16="http://schemas.microsoft.com/office/drawing/2014/main" id="{EE1AF1DE-E47A-4951-BE3A-57DE914CD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1" name="Rectangle 357">
              <a:extLst>
                <a:ext uri="{FF2B5EF4-FFF2-40B4-BE49-F238E27FC236}">
                  <a16:creationId xmlns:a16="http://schemas.microsoft.com/office/drawing/2014/main" id="{05C36001-14A7-4F7A-97AF-872DB3499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2" name="Rectangle 358">
              <a:extLst>
                <a:ext uri="{FF2B5EF4-FFF2-40B4-BE49-F238E27FC236}">
                  <a16:creationId xmlns:a16="http://schemas.microsoft.com/office/drawing/2014/main" id="{4B29A3A1-5313-4567-B47F-00D377F1C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3" name="Rectangle 359">
              <a:extLst>
                <a:ext uri="{FF2B5EF4-FFF2-40B4-BE49-F238E27FC236}">
                  <a16:creationId xmlns:a16="http://schemas.microsoft.com/office/drawing/2014/main" id="{D748C3EA-7971-45D7-81B1-7C84D6258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4" name="Rectangle 360">
              <a:extLst>
                <a:ext uri="{FF2B5EF4-FFF2-40B4-BE49-F238E27FC236}">
                  <a16:creationId xmlns:a16="http://schemas.microsoft.com/office/drawing/2014/main" id="{6617BD00-734C-4157-8ACE-A18F3DC1B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5" name="Rectangle 361">
              <a:extLst>
                <a:ext uri="{FF2B5EF4-FFF2-40B4-BE49-F238E27FC236}">
                  <a16:creationId xmlns:a16="http://schemas.microsoft.com/office/drawing/2014/main" id="{1F3A46B5-A818-4200-AF0F-B9A356145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6" name="Rectangle 362">
              <a:extLst>
                <a:ext uri="{FF2B5EF4-FFF2-40B4-BE49-F238E27FC236}">
                  <a16:creationId xmlns:a16="http://schemas.microsoft.com/office/drawing/2014/main" id="{59EBDA3D-4FC5-4F97-A0C4-996DC2266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7" name="Rectangle 363">
              <a:extLst>
                <a:ext uri="{FF2B5EF4-FFF2-40B4-BE49-F238E27FC236}">
                  <a16:creationId xmlns:a16="http://schemas.microsoft.com/office/drawing/2014/main" id="{A36E7287-50CC-4316-B279-CFD5C6BF2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8" name="Rectangle 364">
              <a:extLst>
                <a:ext uri="{FF2B5EF4-FFF2-40B4-BE49-F238E27FC236}">
                  <a16:creationId xmlns:a16="http://schemas.microsoft.com/office/drawing/2014/main" id="{1F4E896A-0AE4-424C-8442-61103DD43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49" name="Rectangle 365">
              <a:extLst>
                <a:ext uri="{FF2B5EF4-FFF2-40B4-BE49-F238E27FC236}">
                  <a16:creationId xmlns:a16="http://schemas.microsoft.com/office/drawing/2014/main" id="{A48D7D84-CBD4-4CBF-AB03-50B28913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0" name="Rectangle 366">
              <a:extLst>
                <a:ext uri="{FF2B5EF4-FFF2-40B4-BE49-F238E27FC236}">
                  <a16:creationId xmlns:a16="http://schemas.microsoft.com/office/drawing/2014/main" id="{A8B25545-F246-4187-9C58-8985B1D5C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1" name="Rectangle 367">
              <a:extLst>
                <a:ext uri="{FF2B5EF4-FFF2-40B4-BE49-F238E27FC236}">
                  <a16:creationId xmlns:a16="http://schemas.microsoft.com/office/drawing/2014/main" id="{DA0569C6-476B-47A0-8D16-9EA16CE13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2" name="Rectangle 368">
              <a:extLst>
                <a:ext uri="{FF2B5EF4-FFF2-40B4-BE49-F238E27FC236}">
                  <a16:creationId xmlns:a16="http://schemas.microsoft.com/office/drawing/2014/main" id="{7BB05797-1F6E-4A95-8F6E-A076230E7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3" name="Rectangle 369">
              <a:extLst>
                <a:ext uri="{FF2B5EF4-FFF2-40B4-BE49-F238E27FC236}">
                  <a16:creationId xmlns:a16="http://schemas.microsoft.com/office/drawing/2014/main" id="{CB89EA51-94A1-477B-A82F-8B1FCD82F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4" name="Rectangle 370">
              <a:extLst>
                <a:ext uri="{FF2B5EF4-FFF2-40B4-BE49-F238E27FC236}">
                  <a16:creationId xmlns:a16="http://schemas.microsoft.com/office/drawing/2014/main" id="{FCE0E2A1-1BAB-4395-AA32-80E1555B2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5" name="Rectangle 371">
              <a:extLst>
                <a:ext uri="{FF2B5EF4-FFF2-40B4-BE49-F238E27FC236}">
                  <a16:creationId xmlns:a16="http://schemas.microsoft.com/office/drawing/2014/main" id="{F0035CA7-6065-4FBB-A801-0F37F63C0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6" name="Rectangle 372">
              <a:extLst>
                <a:ext uri="{FF2B5EF4-FFF2-40B4-BE49-F238E27FC236}">
                  <a16:creationId xmlns:a16="http://schemas.microsoft.com/office/drawing/2014/main" id="{52444011-709A-4D87-8DC7-FD6FDE1B1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7" name="Rectangle 373">
              <a:extLst>
                <a:ext uri="{FF2B5EF4-FFF2-40B4-BE49-F238E27FC236}">
                  <a16:creationId xmlns:a16="http://schemas.microsoft.com/office/drawing/2014/main" id="{9C1C1B31-D043-4B1A-AD05-66FB231FC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8" name="Rectangle 374">
              <a:extLst>
                <a:ext uri="{FF2B5EF4-FFF2-40B4-BE49-F238E27FC236}">
                  <a16:creationId xmlns:a16="http://schemas.microsoft.com/office/drawing/2014/main" id="{9E7D125D-57DC-4A13-B3A0-D9699C071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59" name="Rectangle 375">
              <a:extLst>
                <a:ext uri="{FF2B5EF4-FFF2-40B4-BE49-F238E27FC236}">
                  <a16:creationId xmlns:a16="http://schemas.microsoft.com/office/drawing/2014/main" id="{A3DE80B1-0870-4B6D-8CBE-3F4D289BE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60" name="Rectangle 376">
              <a:extLst>
                <a:ext uri="{FF2B5EF4-FFF2-40B4-BE49-F238E27FC236}">
                  <a16:creationId xmlns:a16="http://schemas.microsoft.com/office/drawing/2014/main" id="{531D0A7E-9C8D-44DC-AAFE-6FB7F3CAC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61" name="Rectangle 377">
              <a:extLst>
                <a:ext uri="{FF2B5EF4-FFF2-40B4-BE49-F238E27FC236}">
                  <a16:creationId xmlns:a16="http://schemas.microsoft.com/office/drawing/2014/main" id="{09D081B9-7FE9-4ABD-9C46-65217A4A4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675"/>
              <a:ext cx="9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62" name="Rectangle 378">
              <a:extLst>
                <a:ext uri="{FF2B5EF4-FFF2-40B4-BE49-F238E27FC236}">
                  <a16:creationId xmlns:a16="http://schemas.microsoft.com/office/drawing/2014/main" id="{C0AD10C1-9E29-460F-A50A-41A9A01B8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63" name="Rectangle 379">
              <a:extLst>
                <a:ext uri="{FF2B5EF4-FFF2-40B4-BE49-F238E27FC236}">
                  <a16:creationId xmlns:a16="http://schemas.microsoft.com/office/drawing/2014/main" id="{9475D4F4-E929-4AD9-91FA-6044D37DD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5964" name="Rectangle 380">
              <a:extLst>
                <a:ext uri="{FF2B5EF4-FFF2-40B4-BE49-F238E27FC236}">
                  <a16:creationId xmlns:a16="http://schemas.microsoft.com/office/drawing/2014/main" id="{6381897B-8CDC-4CA5-9871-43A17C920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675"/>
              <a:ext cx="8" cy="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41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>
            <a:extLst>
              <a:ext uri="{FF2B5EF4-FFF2-40B4-BE49-F238E27FC236}">
                <a16:creationId xmlns:a16="http://schemas.microsoft.com/office/drawing/2014/main" id="{6A435C49-1D37-4371-8562-1D313C0E5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268" y="431940"/>
            <a:ext cx="6553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MX" sz="2000" dirty="0">
                <a:solidFill>
                  <a:srgbClr val="FFFF00"/>
                </a:solidFill>
              </a:rPr>
              <a:t>EN LA TIERRA HAY 1,386 KM3 DE AGUA</a:t>
            </a:r>
            <a:r>
              <a:rPr lang="es-ES_tradnl" altLang="es-MX" sz="44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A14CE4-82E5-4FCD-885F-513BA558FE1D}"/>
              </a:ext>
            </a:extLst>
          </p:cNvPr>
          <p:cNvSpPr txBox="1"/>
          <p:nvPr/>
        </p:nvSpPr>
        <p:spPr>
          <a:xfrm>
            <a:off x="2123728" y="13718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MX" sz="3600" dirty="0"/>
              <a:t>Ciclo Hidrológico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3B443A-7331-4672-A8DA-BF9F651EC5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44"/>
          <a:stretch/>
        </p:blipFill>
        <p:spPr>
          <a:xfrm>
            <a:off x="1115616" y="1320573"/>
            <a:ext cx="7292121" cy="51054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B840DEE-3855-4F2B-89DD-03A3656F9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altLang="es-MX" b="1"/>
              <a:t>Tiempo de Residencia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CB2B438A-AAAE-4788-B9FA-1F23C8F79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057400"/>
            <a:ext cx="7586500" cy="330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>
                <a:latin typeface="Arial" panose="020B0604020202020204" pitchFamily="34" charset="0"/>
              </a:rPr>
              <a:t>El </a:t>
            </a:r>
            <a:r>
              <a:rPr lang="en-US" altLang="es-MX" sz="2200" dirty="0" err="1">
                <a:latin typeface="Arial" panose="020B0604020202020204" pitchFamily="34" charset="0"/>
              </a:rPr>
              <a:t>Tiempo</a:t>
            </a:r>
            <a:r>
              <a:rPr lang="en-US" altLang="es-MX" sz="2200" dirty="0">
                <a:latin typeface="Arial" panose="020B0604020202020204" pitchFamily="34" charset="0"/>
              </a:rPr>
              <a:t> de residencia de una </a:t>
            </a:r>
            <a:r>
              <a:rPr lang="en-US" altLang="es-MX" sz="2200" dirty="0" err="1">
                <a:latin typeface="Arial" panose="020B0604020202020204" pitchFamily="34" charset="0"/>
              </a:rPr>
              <a:t>substancia</a:t>
            </a:r>
            <a:r>
              <a:rPr lang="en-US" altLang="es-MX" sz="2200" dirty="0">
                <a:latin typeface="Arial" panose="020B0604020202020204" pitchFamily="34" charset="0"/>
              </a:rPr>
              <a:t> se </a:t>
            </a:r>
            <a:r>
              <a:rPr lang="en-US" altLang="es-MX" sz="2200" dirty="0" err="1">
                <a:latin typeface="Arial" panose="020B0604020202020204" pitchFamily="34" charset="0"/>
              </a:rPr>
              <a:t>obtiene</a:t>
            </a:r>
            <a:r>
              <a:rPr lang="en-US" altLang="es-MX" sz="2200" dirty="0"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 err="1">
                <a:latin typeface="Arial" panose="020B0604020202020204" pitchFamily="34" charset="0"/>
              </a:rPr>
              <a:t>dividiendo</a:t>
            </a:r>
            <a:r>
              <a:rPr lang="en-US" altLang="es-MX" sz="2200" dirty="0">
                <a:latin typeface="Arial" panose="020B0604020202020204" pitchFamily="34" charset="0"/>
              </a:rPr>
              <a:t> la </a:t>
            </a:r>
            <a:r>
              <a:rPr lang="en-US" altLang="es-MX" sz="2200" dirty="0" err="1">
                <a:latin typeface="Arial" panose="020B0604020202020204" pitchFamily="34" charset="0"/>
              </a:rPr>
              <a:t>cantidad</a:t>
            </a:r>
            <a:r>
              <a:rPr lang="en-US" altLang="es-MX" sz="2200" dirty="0">
                <a:latin typeface="Arial" panose="020B0604020202020204" pitchFamily="34" charset="0"/>
              </a:rPr>
              <a:t> de la </a:t>
            </a:r>
            <a:r>
              <a:rPr lang="en-US" altLang="es-MX" sz="2200" dirty="0" err="1">
                <a:latin typeface="Arial" panose="020B0604020202020204" pitchFamily="34" charset="0"/>
              </a:rPr>
              <a:t>substancia</a:t>
            </a:r>
            <a:r>
              <a:rPr lang="en-US" altLang="es-MX" sz="2200" dirty="0">
                <a:latin typeface="Arial" panose="020B0604020202020204" pitchFamily="34" charset="0"/>
              </a:rPr>
              <a:t> </a:t>
            </a:r>
            <a:r>
              <a:rPr lang="en-US" altLang="es-MX" sz="2200" dirty="0" err="1">
                <a:latin typeface="Arial" panose="020B0604020202020204" pitchFamily="34" charset="0"/>
              </a:rPr>
              <a:t>en</a:t>
            </a:r>
            <a:r>
              <a:rPr lang="en-US" altLang="es-MX" sz="2200" dirty="0">
                <a:latin typeface="Arial" panose="020B0604020202020204" pitchFamily="34" charset="0"/>
              </a:rPr>
              <a:t> el </a:t>
            </a:r>
            <a:r>
              <a:rPr lang="en-US" altLang="es-MX" sz="2200" dirty="0" err="1">
                <a:latin typeface="Arial" panose="020B0604020202020204" pitchFamily="34" charset="0"/>
              </a:rPr>
              <a:t>reservorio</a:t>
            </a:r>
            <a:endParaRPr lang="en-US" altLang="es-MX" sz="2200" dirty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>
                <a:latin typeface="Arial" panose="020B0604020202020204" pitchFamily="34" charset="0"/>
              </a:rPr>
              <a:t>entre la </a:t>
            </a:r>
            <a:r>
              <a:rPr lang="en-US" altLang="es-MX" sz="2200" dirty="0" err="1">
                <a:latin typeface="Arial" panose="020B0604020202020204" pitchFamily="34" charset="0"/>
              </a:rPr>
              <a:t>cantidad</a:t>
            </a:r>
            <a:r>
              <a:rPr lang="en-US" altLang="es-MX" sz="2200" dirty="0">
                <a:latin typeface="Arial" panose="020B0604020202020204" pitchFamily="34" charset="0"/>
              </a:rPr>
              <a:t> que </a:t>
            </a:r>
            <a:r>
              <a:rPr lang="en-US" altLang="es-MX" sz="2200" dirty="0" err="1">
                <a:latin typeface="Arial" panose="020B0604020202020204" pitchFamily="34" charset="0"/>
              </a:rPr>
              <a:t>entra</a:t>
            </a:r>
            <a:r>
              <a:rPr lang="en-US" altLang="es-MX" sz="2200" dirty="0">
                <a:latin typeface="Arial" panose="020B0604020202020204" pitchFamily="34" charset="0"/>
              </a:rPr>
              <a:t> (</a:t>
            </a:r>
            <a:r>
              <a:rPr lang="en-US" altLang="es-MX" sz="2200" dirty="0" err="1">
                <a:latin typeface="Arial" panose="020B0604020202020204" pitchFamily="34" charset="0"/>
              </a:rPr>
              <a:t>flujo</a:t>
            </a:r>
            <a:r>
              <a:rPr lang="en-US" altLang="es-MX" sz="2200" dirty="0">
                <a:latin typeface="Arial" panose="020B0604020202020204" pitchFamily="34" charset="0"/>
              </a:rPr>
              <a:t>) o sale del </a:t>
            </a:r>
            <a:r>
              <a:rPr lang="en-US" altLang="es-MX" sz="2200" dirty="0" err="1">
                <a:latin typeface="Arial" panose="020B0604020202020204" pitchFamily="34" charset="0"/>
              </a:rPr>
              <a:t>reservorio</a:t>
            </a:r>
            <a:r>
              <a:rPr lang="en-US" altLang="es-MX" sz="2200" dirty="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 err="1">
                <a:latin typeface="Arial" panose="020B0604020202020204" pitchFamily="34" charset="0"/>
              </a:rPr>
              <a:t>Ejemplo</a:t>
            </a:r>
            <a:r>
              <a:rPr lang="en-US" altLang="es-MX" sz="2200" dirty="0">
                <a:latin typeface="Arial" panose="020B0604020202020204" pitchFamily="34" charset="0"/>
              </a:rPr>
              <a:t> 1: 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Tiempo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de residencia de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agua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en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los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oceanos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: 3, 550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años</a:t>
            </a:r>
            <a:endParaRPr lang="en-US" altLang="es-MX" sz="2200" dirty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s-MX" sz="2200" dirty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Tiempo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de residencia de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agua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en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 la </a:t>
            </a:r>
            <a:r>
              <a:rPr lang="en-US" altLang="es-MX" sz="2200" dirty="0" err="1">
                <a:solidFill>
                  <a:schemeClr val="accent2"/>
                </a:solidFill>
                <a:latin typeface="Arial" panose="020B0604020202020204" pitchFamily="34" charset="0"/>
              </a:rPr>
              <a:t>atmósfera</a:t>
            </a:r>
            <a:r>
              <a:rPr lang="en-US" altLang="es-MX" sz="2200" dirty="0">
                <a:solidFill>
                  <a:schemeClr val="accent2"/>
                </a:solidFill>
                <a:latin typeface="Arial" panose="020B0604020202020204" pitchFamily="34" charset="0"/>
              </a:rPr>
              <a:t>: 11 días</a:t>
            </a:r>
            <a:endParaRPr lang="en-US" altLang="es-MX" sz="2200" dirty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s-MX" sz="2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>
            <a:extLst>
              <a:ext uri="{FF2B5EF4-FFF2-40B4-BE49-F238E27FC236}">
                <a16:creationId xmlns:a16="http://schemas.microsoft.com/office/drawing/2014/main" id="{F7EADD48-1A9B-40F0-BA92-E7C5450B2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93" y="468332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MX" sz="4400" dirty="0"/>
              <a:t>Agua natural </a:t>
            </a:r>
          </a:p>
        </p:txBody>
      </p:sp>
      <p:grpSp>
        <p:nvGrpSpPr>
          <p:cNvPr id="6147" name="Group 4">
            <a:extLst>
              <a:ext uri="{FF2B5EF4-FFF2-40B4-BE49-F238E27FC236}">
                <a16:creationId xmlns:a16="http://schemas.microsoft.com/office/drawing/2014/main" id="{0A00C841-8A59-4BC3-8785-1035CAAAB5DC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981200"/>
            <a:ext cx="8077200" cy="3657600"/>
            <a:chOff x="192" y="1228"/>
            <a:chExt cx="5424" cy="2276"/>
          </a:xfrm>
        </p:grpSpPr>
        <p:sp>
          <p:nvSpPr>
            <p:cNvPr id="6153" name="Text Box 5">
              <a:extLst>
                <a:ext uri="{FF2B5EF4-FFF2-40B4-BE49-F238E27FC236}">
                  <a16:creationId xmlns:a16="http://schemas.microsoft.com/office/drawing/2014/main" id="{EED52DD8-2EF7-45B5-93AA-473F8BDE8B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228"/>
              <a:ext cx="3408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2200">
                  <a:latin typeface="Arial" panose="020B0604020202020204" pitchFamily="34" charset="0"/>
                </a:rPr>
                <a:t>Agua subterránea y fuentes de agua dulce</a:t>
              </a:r>
              <a:r>
                <a:rPr lang="es-ES_tradnl" altLang="es-MX" sz="1800"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6154" name="Text Box 6">
              <a:extLst>
                <a:ext uri="{FF2B5EF4-FFF2-40B4-BE49-F238E27FC236}">
                  <a16:creationId xmlns:a16="http://schemas.microsoft.com/office/drawing/2014/main" id="{6B188077-3A53-480A-B0F9-A38F4F391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2033"/>
              <a:ext cx="1296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Fuentes de agua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(dulce  y salada)</a:t>
              </a:r>
            </a:p>
          </p:txBody>
        </p:sp>
        <p:sp>
          <p:nvSpPr>
            <p:cNvPr id="6155" name="Text Box 7">
              <a:extLst>
                <a:ext uri="{FF2B5EF4-FFF2-40B4-BE49-F238E27FC236}">
                  <a16:creationId xmlns:a16="http://schemas.microsoft.com/office/drawing/2014/main" id="{95E6E244-E729-4991-A5E1-B12E0ADCB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" y="2657"/>
              <a:ext cx="671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Salada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(95.1 %)</a:t>
              </a:r>
            </a:p>
          </p:txBody>
        </p:sp>
        <p:sp>
          <p:nvSpPr>
            <p:cNvPr id="6156" name="Text Box 8">
              <a:extLst>
                <a:ext uri="{FF2B5EF4-FFF2-40B4-BE49-F238E27FC236}">
                  <a16:creationId xmlns:a16="http://schemas.microsoft.com/office/drawing/2014/main" id="{60DF2D3C-9837-4759-B6D4-7D5CD1BDA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" y="1553"/>
              <a:ext cx="671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Dulce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(4.9 %)</a:t>
              </a:r>
            </a:p>
          </p:txBody>
        </p:sp>
        <p:sp>
          <p:nvSpPr>
            <p:cNvPr id="6157" name="Text Box 9">
              <a:extLst>
                <a:ext uri="{FF2B5EF4-FFF2-40B4-BE49-F238E27FC236}">
                  <a16:creationId xmlns:a16="http://schemas.microsoft.com/office/drawing/2014/main" id="{F966B4FA-C77F-4B4D-9137-EAD76F2B24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537"/>
              <a:ext cx="1296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Fuentes de agua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(dulce</a:t>
              </a:r>
              <a:r>
                <a:rPr lang="es-ES_tradnl" altLang="es-MX" sz="1600">
                  <a:solidFill>
                    <a:srgbClr val="FFFF00"/>
                  </a:solidFill>
                  <a:latin typeface="Arial" panose="020B0604020202020204" pitchFamily="34" charset="0"/>
                </a:rPr>
                <a:t> )</a:t>
              </a:r>
            </a:p>
          </p:txBody>
        </p:sp>
        <p:sp>
          <p:nvSpPr>
            <p:cNvPr id="6158" name="Text Box 10">
              <a:extLst>
                <a:ext uri="{FF2B5EF4-FFF2-40B4-BE49-F238E27FC236}">
                  <a16:creationId xmlns:a16="http://schemas.microsoft.com/office/drawing/2014/main" id="{26E63487-89D9-4FD8-9FBC-9EA90F82C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033"/>
              <a:ext cx="1104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Lagos, ríos, etc.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(0.2 %)</a:t>
              </a:r>
            </a:p>
          </p:txBody>
        </p:sp>
        <p:sp>
          <p:nvSpPr>
            <p:cNvPr id="6159" name="Text Box 11">
              <a:extLst>
                <a:ext uri="{FF2B5EF4-FFF2-40B4-BE49-F238E27FC236}">
                  <a16:creationId xmlns:a16="http://schemas.microsoft.com/office/drawing/2014/main" id="{76C1DB96-8CDC-4D02-BDA8-649712E58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448"/>
              <a:ext cx="1104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Nieve e hielo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(31.4 %)</a:t>
              </a:r>
            </a:p>
          </p:txBody>
        </p:sp>
        <p:sp>
          <p:nvSpPr>
            <p:cNvPr id="6160" name="Text Box 12">
              <a:extLst>
                <a:ext uri="{FF2B5EF4-FFF2-40B4-BE49-F238E27FC236}">
                  <a16:creationId xmlns:a16="http://schemas.microsoft.com/office/drawing/2014/main" id="{3A11F802-4F57-4169-8FEA-6AF70331E4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2897"/>
              <a:ext cx="1296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Agua subterránea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(68.4 %)</a:t>
              </a:r>
            </a:p>
          </p:txBody>
        </p:sp>
        <p:sp>
          <p:nvSpPr>
            <p:cNvPr id="6161" name="Line 13">
              <a:extLst>
                <a:ext uri="{FF2B5EF4-FFF2-40B4-BE49-F238E27FC236}">
                  <a16:creationId xmlns:a16="http://schemas.microsoft.com/office/drawing/2014/main" id="{7E367F6D-0FC4-4A34-9D2D-DA234C02B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632"/>
              <a:ext cx="432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62" name="Line 14">
              <a:extLst>
                <a:ext uri="{FF2B5EF4-FFF2-40B4-BE49-F238E27FC236}">
                  <a16:creationId xmlns:a16="http://schemas.microsoft.com/office/drawing/2014/main" id="{635A1959-8855-40C5-B639-B2E9EACE4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784"/>
              <a:ext cx="432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6163" name="Group 15">
              <a:extLst>
                <a:ext uri="{FF2B5EF4-FFF2-40B4-BE49-F238E27FC236}">
                  <a16:creationId xmlns:a16="http://schemas.microsoft.com/office/drawing/2014/main" id="{0859F61B-4E6B-4979-AA80-BCD987B7A4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529"/>
              <a:ext cx="2029" cy="1975"/>
              <a:chOff x="144" y="137"/>
              <a:chExt cx="2029" cy="1975"/>
            </a:xfrm>
          </p:grpSpPr>
          <p:grpSp>
            <p:nvGrpSpPr>
              <p:cNvPr id="6167" name="Group 16">
                <a:extLst>
                  <a:ext uri="{FF2B5EF4-FFF2-40B4-BE49-F238E27FC236}">
                    <a16:creationId xmlns:a16="http://schemas.microsoft.com/office/drawing/2014/main" id="{F80FFD79-6606-4F7E-8B86-8C77822887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137"/>
                <a:ext cx="2029" cy="1975"/>
                <a:chOff x="144" y="137"/>
                <a:chExt cx="2029" cy="1975"/>
              </a:xfrm>
            </p:grpSpPr>
            <p:sp>
              <p:nvSpPr>
                <p:cNvPr id="6170" name="Rectangle 17">
                  <a:extLst>
                    <a:ext uri="{FF2B5EF4-FFF2-40B4-BE49-F238E27FC236}">
                      <a16:creationId xmlns:a16="http://schemas.microsoft.com/office/drawing/2014/main" id="{CBF127A6-9434-4DBF-930D-EC93C95C15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4" y="1224"/>
                  <a:ext cx="1020" cy="36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s-MX" altLang="es-MX" sz="240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6171" name="Group 18">
                  <a:extLst>
                    <a:ext uri="{FF2B5EF4-FFF2-40B4-BE49-F238E27FC236}">
                      <a16:creationId xmlns:a16="http://schemas.microsoft.com/office/drawing/2014/main" id="{A140603A-40FD-456F-8F0D-22DBB30D8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137"/>
                  <a:ext cx="2029" cy="1975"/>
                  <a:chOff x="144" y="137"/>
                  <a:chExt cx="2029" cy="1975"/>
                </a:xfrm>
              </p:grpSpPr>
              <p:sp>
                <p:nvSpPr>
                  <p:cNvPr id="6172" name="Line 19">
                    <a:extLst>
                      <a:ext uri="{FF2B5EF4-FFF2-40B4-BE49-F238E27FC236}">
                        <a16:creationId xmlns:a16="http://schemas.microsoft.com/office/drawing/2014/main" id="{3883A5DA-F28F-4A1A-827E-324ED661FC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50" y="1574"/>
                    <a:ext cx="104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3" name="Line 20">
                    <a:extLst>
                      <a:ext uri="{FF2B5EF4-FFF2-40B4-BE49-F238E27FC236}">
                        <a16:creationId xmlns:a16="http://schemas.microsoft.com/office/drawing/2014/main" id="{E32F3514-3390-4AB2-9D14-C155E604C6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7" y="1513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4" name="Line 21">
                    <a:extLst>
                      <a:ext uri="{FF2B5EF4-FFF2-40B4-BE49-F238E27FC236}">
                        <a16:creationId xmlns:a16="http://schemas.microsoft.com/office/drawing/2014/main" id="{80AD48E5-7A07-494B-86B8-B9D34D72A19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9" y="1451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5" name="Line 22">
                    <a:extLst>
                      <a:ext uri="{FF2B5EF4-FFF2-40B4-BE49-F238E27FC236}">
                        <a16:creationId xmlns:a16="http://schemas.microsoft.com/office/drawing/2014/main" id="{2D9938EB-4E41-49E9-9229-299F87BFEF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7" y="1252"/>
                    <a:ext cx="1092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6" name="Line 23">
                    <a:extLst>
                      <a:ext uri="{FF2B5EF4-FFF2-40B4-BE49-F238E27FC236}">
                        <a16:creationId xmlns:a16="http://schemas.microsoft.com/office/drawing/2014/main" id="{3B003E5D-A2FF-4895-94AD-7174CC617E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3" y="1365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7" name="Line 24">
                    <a:extLst>
                      <a:ext uri="{FF2B5EF4-FFF2-40B4-BE49-F238E27FC236}">
                        <a16:creationId xmlns:a16="http://schemas.microsoft.com/office/drawing/2014/main" id="{252ADC93-01A3-47E4-A1A0-5CB9CC1665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7" y="1333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8" name="Line 25">
                    <a:extLst>
                      <a:ext uri="{FF2B5EF4-FFF2-40B4-BE49-F238E27FC236}">
                        <a16:creationId xmlns:a16="http://schemas.microsoft.com/office/drawing/2014/main" id="{A194DF7A-536E-4B8B-A25C-856FF556F4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5" y="1780"/>
                    <a:ext cx="916" cy="4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79" name="Line 26">
                    <a:extLst>
                      <a:ext uri="{FF2B5EF4-FFF2-40B4-BE49-F238E27FC236}">
                        <a16:creationId xmlns:a16="http://schemas.microsoft.com/office/drawing/2014/main" id="{A0AFF02A-35C8-48B4-8361-97196CCDA9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13" y="1693"/>
                    <a:ext cx="980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0" name="Line 27">
                    <a:extLst>
                      <a:ext uri="{FF2B5EF4-FFF2-40B4-BE49-F238E27FC236}">
                        <a16:creationId xmlns:a16="http://schemas.microsoft.com/office/drawing/2014/main" id="{6A07626C-E0A4-45F4-9DD0-826DA459B8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8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1" name="Line 28">
                    <a:extLst>
                      <a:ext uri="{FF2B5EF4-FFF2-40B4-BE49-F238E27FC236}">
                        <a16:creationId xmlns:a16="http://schemas.microsoft.com/office/drawing/2014/main" id="{D152DB17-6981-42DA-9498-5256209D72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6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2" name="Line 29">
                    <a:extLst>
                      <a:ext uri="{FF2B5EF4-FFF2-40B4-BE49-F238E27FC236}">
                        <a16:creationId xmlns:a16="http://schemas.microsoft.com/office/drawing/2014/main" id="{2E7AF90C-A3A5-4ADC-9F3C-F41BB2F8A6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0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3" name="Line 30">
                    <a:extLst>
                      <a:ext uri="{FF2B5EF4-FFF2-40B4-BE49-F238E27FC236}">
                        <a16:creationId xmlns:a16="http://schemas.microsoft.com/office/drawing/2014/main" id="{C422D1D7-0FFE-4632-8F58-1B2F922792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" y="270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4" name="Line 31">
                    <a:extLst>
                      <a:ext uri="{FF2B5EF4-FFF2-40B4-BE49-F238E27FC236}">
                        <a16:creationId xmlns:a16="http://schemas.microsoft.com/office/drawing/2014/main" id="{87708106-3ECB-4761-95F0-D0F7D88C36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6" y="156"/>
                    <a:ext cx="0" cy="193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5" name="Line 32">
                    <a:extLst>
                      <a:ext uri="{FF2B5EF4-FFF2-40B4-BE49-F238E27FC236}">
                        <a16:creationId xmlns:a16="http://schemas.microsoft.com/office/drawing/2014/main" id="{58A81B08-E0A2-4F76-80B8-A04E4D967D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" y="144"/>
                    <a:ext cx="0" cy="193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6" name="Line 33">
                    <a:extLst>
                      <a:ext uri="{FF2B5EF4-FFF2-40B4-BE49-F238E27FC236}">
                        <a16:creationId xmlns:a16="http://schemas.microsoft.com/office/drawing/2014/main" id="{AD6715E0-5E42-494A-9B1E-5576C28222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4" y="156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7" name="Line 34">
                    <a:extLst>
                      <a:ext uri="{FF2B5EF4-FFF2-40B4-BE49-F238E27FC236}">
                        <a16:creationId xmlns:a16="http://schemas.microsoft.com/office/drawing/2014/main" id="{A3B09F07-F767-4AB1-BB7A-EB48462A92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" y="282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8" name="Line 35">
                    <a:extLst>
                      <a:ext uri="{FF2B5EF4-FFF2-40B4-BE49-F238E27FC236}">
                        <a16:creationId xmlns:a16="http://schemas.microsoft.com/office/drawing/2014/main" id="{B211D220-C9F9-43E7-B4B9-FC6B5D598F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" y="2080"/>
                    <a:ext cx="203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89" name="Line 36">
                    <a:extLst>
                      <a:ext uri="{FF2B5EF4-FFF2-40B4-BE49-F238E27FC236}">
                        <a16:creationId xmlns:a16="http://schemas.microsoft.com/office/drawing/2014/main" id="{B3AC0A60-AA17-44EB-9593-A03872C836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70" y="1629"/>
                    <a:ext cx="101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0" name="Line 37">
                    <a:extLst>
                      <a:ext uri="{FF2B5EF4-FFF2-40B4-BE49-F238E27FC236}">
                        <a16:creationId xmlns:a16="http://schemas.microsoft.com/office/drawing/2014/main" id="{A6DE1B4E-A23A-47C5-8329-AF1B0836C6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3" y="1285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1" name="Line 38">
                    <a:extLst>
                      <a:ext uri="{FF2B5EF4-FFF2-40B4-BE49-F238E27FC236}">
                        <a16:creationId xmlns:a16="http://schemas.microsoft.com/office/drawing/2014/main" id="{201199C2-C21A-42A5-A38B-440C13E6EC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86" y="2080"/>
                    <a:ext cx="268" cy="18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2" name="Line 39">
                    <a:extLst>
                      <a:ext uri="{FF2B5EF4-FFF2-40B4-BE49-F238E27FC236}">
                        <a16:creationId xmlns:a16="http://schemas.microsoft.com/office/drawing/2014/main" id="{F2F92EF0-9B52-45D7-A346-7F7DF4D94B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88" y="2067"/>
                    <a:ext cx="487" cy="6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3" name="Line 40">
                    <a:extLst>
                      <a:ext uri="{FF2B5EF4-FFF2-40B4-BE49-F238E27FC236}">
                        <a16:creationId xmlns:a16="http://schemas.microsoft.com/office/drawing/2014/main" id="{9A7036E2-FFDD-436A-90F1-0E12775915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22" y="2046"/>
                    <a:ext cx="563" cy="14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4" name="Line 41">
                    <a:extLst>
                      <a:ext uri="{FF2B5EF4-FFF2-40B4-BE49-F238E27FC236}">
                        <a16:creationId xmlns:a16="http://schemas.microsoft.com/office/drawing/2014/main" id="{D87E8B3F-0D19-44C4-8981-DFF2012945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81" y="2024"/>
                    <a:ext cx="608" cy="17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5" name="Line 42">
                    <a:extLst>
                      <a:ext uri="{FF2B5EF4-FFF2-40B4-BE49-F238E27FC236}">
                        <a16:creationId xmlns:a16="http://schemas.microsoft.com/office/drawing/2014/main" id="{DF60C213-FAA9-441A-98FA-98F24227D1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24" y="2002"/>
                    <a:ext cx="663" cy="4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6" name="Line 43">
                    <a:extLst>
                      <a:ext uri="{FF2B5EF4-FFF2-40B4-BE49-F238E27FC236}">
                        <a16:creationId xmlns:a16="http://schemas.microsoft.com/office/drawing/2014/main" id="{B18DB9D2-FE44-483E-89CE-5C20780544E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69" y="1971"/>
                    <a:ext cx="719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7" name="Line 44">
                    <a:extLst>
                      <a:ext uri="{FF2B5EF4-FFF2-40B4-BE49-F238E27FC236}">
                        <a16:creationId xmlns:a16="http://schemas.microsoft.com/office/drawing/2014/main" id="{B9C089E9-2A2B-4864-8C87-F06F5F3CD5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24" y="1938"/>
                    <a:ext cx="773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8" name="Line 45">
                    <a:extLst>
                      <a:ext uri="{FF2B5EF4-FFF2-40B4-BE49-F238E27FC236}">
                        <a16:creationId xmlns:a16="http://schemas.microsoft.com/office/drawing/2014/main" id="{58B32A53-7B1A-4393-90BC-17549A87EF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82" y="1905"/>
                    <a:ext cx="813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199" name="Line 46">
                    <a:extLst>
                      <a:ext uri="{FF2B5EF4-FFF2-40B4-BE49-F238E27FC236}">
                        <a16:creationId xmlns:a16="http://schemas.microsoft.com/office/drawing/2014/main" id="{B6076CB9-C084-4D3D-B0BC-10834C95DD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9" y="1874"/>
                    <a:ext cx="837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0" name="Line 47">
                    <a:extLst>
                      <a:ext uri="{FF2B5EF4-FFF2-40B4-BE49-F238E27FC236}">
                        <a16:creationId xmlns:a16="http://schemas.microsoft.com/office/drawing/2014/main" id="{1FD61831-5025-4B86-9AE4-D9036CE8E8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15" y="1840"/>
                    <a:ext cx="869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1" name="Line 48">
                    <a:extLst>
                      <a:ext uri="{FF2B5EF4-FFF2-40B4-BE49-F238E27FC236}">
                        <a16:creationId xmlns:a16="http://schemas.microsoft.com/office/drawing/2014/main" id="{E8C6D2D7-8AB8-4429-9719-6746E3239E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6" y="1803"/>
                    <a:ext cx="901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2" name="Line 49">
                    <a:extLst>
                      <a:ext uri="{FF2B5EF4-FFF2-40B4-BE49-F238E27FC236}">
                        <a16:creationId xmlns:a16="http://schemas.microsoft.com/office/drawing/2014/main" id="{4D6EC84A-02FD-4A75-A813-6511E0FE22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50" y="1763"/>
                    <a:ext cx="938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3" name="Line 50">
                    <a:extLst>
                      <a:ext uri="{FF2B5EF4-FFF2-40B4-BE49-F238E27FC236}">
                        <a16:creationId xmlns:a16="http://schemas.microsoft.com/office/drawing/2014/main" id="{133E9567-9156-4590-9553-3130EEC82A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0" y="1716"/>
                    <a:ext cx="975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4" name="Line 51">
                    <a:extLst>
                      <a:ext uri="{FF2B5EF4-FFF2-40B4-BE49-F238E27FC236}">
                        <a16:creationId xmlns:a16="http://schemas.microsoft.com/office/drawing/2014/main" id="{647C6D58-B2D5-49C9-B520-28BD14444A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3" y="1663"/>
                    <a:ext cx="997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5" name="Line 52">
                    <a:extLst>
                      <a:ext uri="{FF2B5EF4-FFF2-40B4-BE49-F238E27FC236}">
                        <a16:creationId xmlns:a16="http://schemas.microsoft.com/office/drawing/2014/main" id="{19D4E9F0-BD5A-4412-87DC-075152C8C3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8" y="1558"/>
                    <a:ext cx="105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6" name="Line 53">
                    <a:extLst>
                      <a:ext uri="{FF2B5EF4-FFF2-40B4-BE49-F238E27FC236}">
                        <a16:creationId xmlns:a16="http://schemas.microsoft.com/office/drawing/2014/main" id="{FBEEEC3B-1CD3-448E-AC19-5131083E0C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32" y="1510"/>
                    <a:ext cx="105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7" name="Line 54">
                    <a:extLst>
                      <a:ext uri="{FF2B5EF4-FFF2-40B4-BE49-F238E27FC236}">
                        <a16:creationId xmlns:a16="http://schemas.microsoft.com/office/drawing/2014/main" id="{E7036C32-77DA-4CEE-A313-FE3141DBD8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4" y="1474"/>
                    <a:ext cx="1076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8" name="Line 55">
                    <a:extLst>
                      <a:ext uri="{FF2B5EF4-FFF2-40B4-BE49-F238E27FC236}">
                        <a16:creationId xmlns:a16="http://schemas.microsoft.com/office/drawing/2014/main" id="{5F25874D-7A2E-46E0-B92B-7CE10306EF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8" y="1428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09" name="Line 56">
                    <a:extLst>
                      <a:ext uri="{FF2B5EF4-FFF2-40B4-BE49-F238E27FC236}">
                        <a16:creationId xmlns:a16="http://schemas.microsoft.com/office/drawing/2014/main" id="{47D86332-00B9-4F1B-8FF2-E9F22B64FC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2" y="1380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0" name="Line 57">
                    <a:extLst>
                      <a:ext uri="{FF2B5EF4-FFF2-40B4-BE49-F238E27FC236}">
                        <a16:creationId xmlns:a16="http://schemas.microsoft.com/office/drawing/2014/main" id="{5361316E-7006-4391-BFCC-ABDB1E2A37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0" y="1332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1" name="Line 58">
                    <a:extLst>
                      <a:ext uri="{FF2B5EF4-FFF2-40B4-BE49-F238E27FC236}">
                        <a16:creationId xmlns:a16="http://schemas.microsoft.com/office/drawing/2014/main" id="{074BCE63-0374-4FA2-AD20-F80599CE50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52" y="945"/>
                    <a:ext cx="1044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33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2" name="Oval 59">
                    <a:extLst>
                      <a:ext uri="{FF2B5EF4-FFF2-40B4-BE49-F238E27FC236}">
                        <a16:creationId xmlns:a16="http://schemas.microsoft.com/office/drawing/2014/main" id="{1C1D613F-BDB9-4E01-BD94-2E14009AF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2" y="432"/>
                    <a:ext cx="1681" cy="1680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13" name="Line 60">
                    <a:extLst>
                      <a:ext uri="{FF2B5EF4-FFF2-40B4-BE49-F238E27FC236}">
                        <a16:creationId xmlns:a16="http://schemas.microsoft.com/office/drawing/2014/main" id="{4F13FDC1-B196-4495-9FBA-10FB1C1D9F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4" y="929"/>
                    <a:ext cx="0" cy="114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4" name="Line 61">
                    <a:extLst>
                      <a:ext uri="{FF2B5EF4-FFF2-40B4-BE49-F238E27FC236}">
                        <a16:creationId xmlns:a16="http://schemas.microsoft.com/office/drawing/2014/main" id="{B7FB69A2-A3A6-4A8F-BD5E-DCBEBEDF5D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5" y="1202"/>
                    <a:ext cx="11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5" name="Line 62">
                    <a:extLst>
                      <a:ext uri="{FF2B5EF4-FFF2-40B4-BE49-F238E27FC236}">
                        <a16:creationId xmlns:a16="http://schemas.microsoft.com/office/drawing/2014/main" id="{A849155E-C8A5-489A-A699-434F67349E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2" y="1596"/>
                    <a:ext cx="102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6" name="Line 63">
                    <a:extLst>
                      <a:ext uri="{FF2B5EF4-FFF2-40B4-BE49-F238E27FC236}">
                        <a16:creationId xmlns:a16="http://schemas.microsoft.com/office/drawing/2014/main" id="{FB175171-3186-4CAB-A37E-CE772EC0EC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42" y="1094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7" name="Line 64">
                    <a:extLst>
                      <a:ext uri="{FF2B5EF4-FFF2-40B4-BE49-F238E27FC236}">
                        <a16:creationId xmlns:a16="http://schemas.microsoft.com/office/drawing/2014/main" id="{46CE73BA-2D8A-49BC-A12D-CEF2405791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742" y="1094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8" name="Line 65">
                    <a:extLst>
                      <a:ext uri="{FF2B5EF4-FFF2-40B4-BE49-F238E27FC236}">
                        <a16:creationId xmlns:a16="http://schemas.microsoft.com/office/drawing/2014/main" id="{3CA1C9CB-087E-4DCD-A4E1-E837E3E21A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741" y="1095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19" name="Line 66">
                    <a:extLst>
                      <a:ext uri="{FF2B5EF4-FFF2-40B4-BE49-F238E27FC236}">
                        <a16:creationId xmlns:a16="http://schemas.microsoft.com/office/drawing/2014/main" id="{24864D3E-7C55-461F-80F6-32752025A8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741" y="1095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0" name="Line 67">
                    <a:extLst>
                      <a:ext uri="{FF2B5EF4-FFF2-40B4-BE49-F238E27FC236}">
                        <a16:creationId xmlns:a16="http://schemas.microsoft.com/office/drawing/2014/main" id="{3C907BF6-55EB-467E-B0DC-BF00EB9992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23" y="1067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1" name="Line 68">
                    <a:extLst>
                      <a:ext uri="{FF2B5EF4-FFF2-40B4-BE49-F238E27FC236}">
                        <a16:creationId xmlns:a16="http://schemas.microsoft.com/office/drawing/2014/main" id="{12A2EB33-7897-44DE-A69A-9DD1FB0FED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123" y="106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2" name="Line 69">
                    <a:extLst>
                      <a:ext uri="{FF2B5EF4-FFF2-40B4-BE49-F238E27FC236}">
                        <a16:creationId xmlns:a16="http://schemas.microsoft.com/office/drawing/2014/main" id="{00E9ABA3-A751-465B-B2C5-94B9E7F571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122" y="106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3" name="Line 70">
                    <a:extLst>
                      <a:ext uri="{FF2B5EF4-FFF2-40B4-BE49-F238E27FC236}">
                        <a16:creationId xmlns:a16="http://schemas.microsoft.com/office/drawing/2014/main" id="{4D86F092-38FA-4375-8915-4AC6912AB2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122" y="106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6224" name="Group 71">
                    <a:extLst>
                      <a:ext uri="{FF2B5EF4-FFF2-40B4-BE49-F238E27FC236}">
                        <a16:creationId xmlns:a16="http://schemas.microsoft.com/office/drawing/2014/main" id="{C95FB829-0A69-43CA-8314-BAE976FF6C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66" y="982"/>
                    <a:ext cx="96" cy="96"/>
                    <a:chOff x="3058" y="2752"/>
                    <a:chExt cx="96" cy="96"/>
                  </a:xfrm>
                </p:grpSpPr>
                <p:sp>
                  <p:nvSpPr>
                    <p:cNvPr id="6335" name="Line 72">
                      <a:extLst>
                        <a:ext uri="{FF2B5EF4-FFF2-40B4-BE49-F238E27FC236}">
                          <a16:creationId xmlns:a16="http://schemas.microsoft.com/office/drawing/2014/main" id="{DEA66ACD-191A-4F74-924E-7E99C70852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06" y="2752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6" name="Line 73">
                      <a:extLst>
                        <a:ext uri="{FF2B5EF4-FFF2-40B4-BE49-F238E27FC236}">
                          <a16:creationId xmlns:a16="http://schemas.microsoft.com/office/drawing/2014/main" id="{CECFA6CA-F53F-4860-B904-2271110885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106" y="2752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7" name="Line 74">
                      <a:extLst>
                        <a:ext uri="{FF2B5EF4-FFF2-40B4-BE49-F238E27FC236}">
                          <a16:creationId xmlns:a16="http://schemas.microsoft.com/office/drawing/2014/main" id="{FB756B4F-C95F-4BBB-81C9-7387A007AC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105" y="2753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8" name="Line 75">
                      <a:extLst>
                        <a:ext uri="{FF2B5EF4-FFF2-40B4-BE49-F238E27FC236}">
                          <a16:creationId xmlns:a16="http://schemas.microsoft.com/office/drawing/2014/main" id="{3A99C9EA-1D6C-4E8D-9189-7BBAD06481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105" y="2753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225" name="Line 76">
                    <a:extLst>
                      <a:ext uri="{FF2B5EF4-FFF2-40B4-BE49-F238E27FC236}">
                        <a16:creationId xmlns:a16="http://schemas.microsoft.com/office/drawing/2014/main" id="{651098A9-3D9B-4650-8641-29EE6FC0AD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12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6" name="Line 77">
                    <a:extLst>
                      <a:ext uri="{FF2B5EF4-FFF2-40B4-BE49-F238E27FC236}">
                        <a16:creationId xmlns:a16="http://schemas.microsoft.com/office/drawing/2014/main" id="{DAE0B549-04A4-4195-8A6D-6571004ECA1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200" y="112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7" name="Line 78">
                    <a:extLst>
                      <a:ext uri="{FF2B5EF4-FFF2-40B4-BE49-F238E27FC236}">
                        <a16:creationId xmlns:a16="http://schemas.microsoft.com/office/drawing/2014/main" id="{1FE05D8D-A081-421B-A265-B6CD8AB5A2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199" y="112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8" name="Line 79">
                    <a:extLst>
                      <a:ext uri="{FF2B5EF4-FFF2-40B4-BE49-F238E27FC236}">
                        <a16:creationId xmlns:a16="http://schemas.microsoft.com/office/drawing/2014/main" id="{D0C0DE8F-35B0-457E-8E04-92BDEC47DA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199" y="112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29" name="Line 80">
                    <a:extLst>
                      <a:ext uri="{FF2B5EF4-FFF2-40B4-BE49-F238E27FC236}">
                        <a16:creationId xmlns:a16="http://schemas.microsoft.com/office/drawing/2014/main" id="{93E6EC4B-52DF-456F-BC95-263B839511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88" y="1148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0" name="Line 81">
                    <a:extLst>
                      <a:ext uri="{FF2B5EF4-FFF2-40B4-BE49-F238E27FC236}">
                        <a16:creationId xmlns:a16="http://schemas.microsoft.com/office/drawing/2014/main" id="{60350260-8F98-455C-B24C-E561EBD67E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388" y="114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1" name="Line 82">
                    <a:extLst>
                      <a:ext uri="{FF2B5EF4-FFF2-40B4-BE49-F238E27FC236}">
                        <a16:creationId xmlns:a16="http://schemas.microsoft.com/office/drawing/2014/main" id="{C2EFA313-0B3F-4A92-8568-72A7E4CCC2E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387" y="114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2" name="Line 83">
                    <a:extLst>
                      <a:ext uri="{FF2B5EF4-FFF2-40B4-BE49-F238E27FC236}">
                        <a16:creationId xmlns:a16="http://schemas.microsoft.com/office/drawing/2014/main" id="{3848B8EC-07DA-44E3-ADB5-F65F8C40E9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387" y="114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3" name="Line 84">
                    <a:extLst>
                      <a:ext uri="{FF2B5EF4-FFF2-40B4-BE49-F238E27FC236}">
                        <a16:creationId xmlns:a16="http://schemas.microsoft.com/office/drawing/2014/main" id="{A2495AEA-8744-47D4-9DD8-4022607510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2" y="1088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4" name="Line 85">
                    <a:extLst>
                      <a:ext uri="{FF2B5EF4-FFF2-40B4-BE49-F238E27FC236}">
                        <a16:creationId xmlns:a16="http://schemas.microsoft.com/office/drawing/2014/main" id="{71C769C5-83EC-430B-AD30-B7D3AC109C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282" y="108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5" name="Line 86">
                    <a:extLst>
                      <a:ext uri="{FF2B5EF4-FFF2-40B4-BE49-F238E27FC236}">
                        <a16:creationId xmlns:a16="http://schemas.microsoft.com/office/drawing/2014/main" id="{4FBFE392-85FF-401A-827A-4288A313EA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281" y="108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6" name="Line 87">
                    <a:extLst>
                      <a:ext uri="{FF2B5EF4-FFF2-40B4-BE49-F238E27FC236}">
                        <a16:creationId xmlns:a16="http://schemas.microsoft.com/office/drawing/2014/main" id="{B33B6D98-A618-4196-8EFC-9C6E4997DD1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281" y="108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6237" name="Group 88">
                    <a:extLst>
                      <a:ext uri="{FF2B5EF4-FFF2-40B4-BE49-F238E27FC236}">
                        <a16:creationId xmlns:a16="http://schemas.microsoft.com/office/drawing/2014/main" id="{DFAC82F6-DBCB-4B27-AFA7-2AB9791594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1" y="981"/>
                    <a:ext cx="96" cy="96"/>
                    <a:chOff x="3342" y="2758"/>
                    <a:chExt cx="96" cy="96"/>
                  </a:xfrm>
                </p:grpSpPr>
                <p:sp>
                  <p:nvSpPr>
                    <p:cNvPr id="6331" name="Line 89">
                      <a:extLst>
                        <a:ext uri="{FF2B5EF4-FFF2-40B4-BE49-F238E27FC236}">
                          <a16:creationId xmlns:a16="http://schemas.microsoft.com/office/drawing/2014/main" id="{347CE3E9-D6AB-4636-9EFD-023315D5065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0" y="2758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2" name="Line 90">
                      <a:extLst>
                        <a:ext uri="{FF2B5EF4-FFF2-40B4-BE49-F238E27FC236}">
                          <a16:creationId xmlns:a16="http://schemas.microsoft.com/office/drawing/2014/main" id="{1E90292D-3443-4E84-A642-5F67D2A922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390" y="2758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3" name="Line 91">
                      <a:extLst>
                        <a:ext uri="{FF2B5EF4-FFF2-40B4-BE49-F238E27FC236}">
                          <a16:creationId xmlns:a16="http://schemas.microsoft.com/office/drawing/2014/main" id="{85575578-3D7C-48CB-8705-B9155CBAA6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389" y="2759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4" name="Line 92">
                      <a:extLst>
                        <a:ext uri="{FF2B5EF4-FFF2-40B4-BE49-F238E27FC236}">
                          <a16:creationId xmlns:a16="http://schemas.microsoft.com/office/drawing/2014/main" id="{A826C0F2-4231-4759-A1A5-10307B82D0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389" y="2759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238" name="Line 93">
                    <a:extLst>
                      <a:ext uri="{FF2B5EF4-FFF2-40B4-BE49-F238E27FC236}">
                        <a16:creationId xmlns:a16="http://schemas.microsoft.com/office/drawing/2014/main" id="{E1D8F1E5-1889-4908-AD01-E40964DD83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80" y="109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39" name="Line 94">
                    <a:extLst>
                      <a:ext uri="{FF2B5EF4-FFF2-40B4-BE49-F238E27FC236}">
                        <a16:creationId xmlns:a16="http://schemas.microsoft.com/office/drawing/2014/main" id="{1540FC49-F447-464C-BCF7-881ACDAF6B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580" y="109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0" name="Line 95">
                    <a:extLst>
                      <a:ext uri="{FF2B5EF4-FFF2-40B4-BE49-F238E27FC236}">
                        <a16:creationId xmlns:a16="http://schemas.microsoft.com/office/drawing/2014/main" id="{BB223B2E-348F-4B25-8615-EBCFF7933F2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579" y="109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1" name="Line 96">
                    <a:extLst>
                      <a:ext uri="{FF2B5EF4-FFF2-40B4-BE49-F238E27FC236}">
                        <a16:creationId xmlns:a16="http://schemas.microsoft.com/office/drawing/2014/main" id="{8B0BF60A-BCE5-4D30-A7A4-5DA47285789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579" y="109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6242" name="Group 97">
                    <a:extLst>
                      <a:ext uri="{FF2B5EF4-FFF2-40B4-BE49-F238E27FC236}">
                        <a16:creationId xmlns:a16="http://schemas.microsoft.com/office/drawing/2014/main" id="{D9B9F5B8-6514-4D84-AC4E-5DA4A710B5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30" y="1086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27" name="Line 98">
                      <a:extLst>
                        <a:ext uri="{FF2B5EF4-FFF2-40B4-BE49-F238E27FC236}">
                          <a16:creationId xmlns:a16="http://schemas.microsoft.com/office/drawing/2014/main" id="{65CBFFE3-7700-47B6-B0EA-1622788D35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8" name="Line 99">
                      <a:extLst>
                        <a:ext uri="{FF2B5EF4-FFF2-40B4-BE49-F238E27FC236}">
                          <a16:creationId xmlns:a16="http://schemas.microsoft.com/office/drawing/2014/main" id="{D9C6EB38-9366-4A37-ACD2-786BAE955F4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9" name="Line 100">
                      <a:extLst>
                        <a:ext uri="{FF2B5EF4-FFF2-40B4-BE49-F238E27FC236}">
                          <a16:creationId xmlns:a16="http://schemas.microsoft.com/office/drawing/2014/main" id="{3A610733-2E1A-4AC1-9DFA-E1DC5E7713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30" name="Line 101">
                      <a:extLst>
                        <a:ext uri="{FF2B5EF4-FFF2-40B4-BE49-F238E27FC236}">
                          <a16:creationId xmlns:a16="http://schemas.microsoft.com/office/drawing/2014/main" id="{71969780-A353-4184-954A-796B864DEC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243" name="Line 102">
                    <a:extLst>
                      <a:ext uri="{FF2B5EF4-FFF2-40B4-BE49-F238E27FC236}">
                        <a16:creationId xmlns:a16="http://schemas.microsoft.com/office/drawing/2014/main" id="{0E328098-4A12-4887-B74C-5779CB71F6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93" y="107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4" name="Line 103">
                    <a:extLst>
                      <a:ext uri="{FF2B5EF4-FFF2-40B4-BE49-F238E27FC236}">
                        <a16:creationId xmlns:a16="http://schemas.microsoft.com/office/drawing/2014/main" id="{D4F4AEC6-B329-4AEB-BAE1-69DAF62CE6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993" y="107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5" name="Line 104">
                    <a:extLst>
                      <a:ext uri="{FF2B5EF4-FFF2-40B4-BE49-F238E27FC236}">
                        <a16:creationId xmlns:a16="http://schemas.microsoft.com/office/drawing/2014/main" id="{89DCABF4-2CA1-4361-A66E-BE62BBE33C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992" y="107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6" name="Line 105">
                    <a:extLst>
                      <a:ext uri="{FF2B5EF4-FFF2-40B4-BE49-F238E27FC236}">
                        <a16:creationId xmlns:a16="http://schemas.microsoft.com/office/drawing/2014/main" id="{D18B52D9-4E1F-4F19-BAAF-851883AFA9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992" y="107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7" name="Line 106">
                    <a:extLst>
                      <a:ext uri="{FF2B5EF4-FFF2-40B4-BE49-F238E27FC236}">
                        <a16:creationId xmlns:a16="http://schemas.microsoft.com/office/drawing/2014/main" id="{15C46B23-EF14-4217-B00D-C1FC191241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61" y="1091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8" name="Line 107">
                    <a:extLst>
                      <a:ext uri="{FF2B5EF4-FFF2-40B4-BE49-F238E27FC236}">
                        <a16:creationId xmlns:a16="http://schemas.microsoft.com/office/drawing/2014/main" id="{6CB8EF1D-5C0F-4FA9-9A0F-9732B5A55B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861" y="1091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49" name="Line 108">
                    <a:extLst>
                      <a:ext uri="{FF2B5EF4-FFF2-40B4-BE49-F238E27FC236}">
                        <a16:creationId xmlns:a16="http://schemas.microsoft.com/office/drawing/2014/main" id="{C155E032-68AE-498E-B516-CD9395F1F4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860" y="1092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0" name="Line 109">
                    <a:extLst>
                      <a:ext uri="{FF2B5EF4-FFF2-40B4-BE49-F238E27FC236}">
                        <a16:creationId xmlns:a16="http://schemas.microsoft.com/office/drawing/2014/main" id="{DB0E7B9A-9459-4CF8-8362-981E4871182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860" y="1092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1" name="Line 110">
                    <a:extLst>
                      <a:ext uri="{FF2B5EF4-FFF2-40B4-BE49-F238E27FC236}">
                        <a16:creationId xmlns:a16="http://schemas.microsoft.com/office/drawing/2014/main" id="{2E10EC6A-1F41-4ECA-8B38-F1F2968839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86" y="131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2" name="Line 111">
                    <a:extLst>
                      <a:ext uri="{FF2B5EF4-FFF2-40B4-BE49-F238E27FC236}">
                        <a16:creationId xmlns:a16="http://schemas.microsoft.com/office/drawing/2014/main" id="{DC796008-881D-41FD-8DD2-6EB431F2E69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2" y="1366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3" name="Line 112">
                    <a:extLst>
                      <a:ext uri="{FF2B5EF4-FFF2-40B4-BE49-F238E27FC236}">
                        <a16:creationId xmlns:a16="http://schemas.microsoft.com/office/drawing/2014/main" id="{8F4DA973-CD2B-4C86-96CE-295EFC41F81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38" y="1556"/>
                    <a:ext cx="23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4" name="Line 113">
                    <a:extLst>
                      <a:ext uri="{FF2B5EF4-FFF2-40B4-BE49-F238E27FC236}">
                        <a16:creationId xmlns:a16="http://schemas.microsoft.com/office/drawing/2014/main" id="{E8CB759B-4689-4D3F-BC02-BB72C3F930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92" y="1517"/>
                    <a:ext cx="23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5" name="Line 114">
                    <a:extLst>
                      <a:ext uri="{FF2B5EF4-FFF2-40B4-BE49-F238E27FC236}">
                        <a16:creationId xmlns:a16="http://schemas.microsoft.com/office/drawing/2014/main" id="{5D1A9AD7-695E-485B-A0E0-43DACEE6871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55" y="1541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6" name="Line 115">
                    <a:extLst>
                      <a:ext uri="{FF2B5EF4-FFF2-40B4-BE49-F238E27FC236}">
                        <a16:creationId xmlns:a16="http://schemas.microsoft.com/office/drawing/2014/main" id="{EA3DF5D6-30E8-45F0-A65B-453EC72750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04" y="1392"/>
                    <a:ext cx="17" cy="14"/>
                  </a:xfrm>
                  <a:prstGeom prst="line">
                    <a:avLst/>
                  </a:prstGeom>
                  <a:noFill/>
                  <a:ln w="762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7" name="Line 116">
                    <a:extLst>
                      <a:ext uri="{FF2B5EF4-FFF2-40B4-BE49-F238E27FC236}">
                        <a16:creationId xmlns:a16="http://schemas.microsoft.com/office/drawing/2014/main" id="{19BB0318-72FE-4212-B850-54F86322C4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92" y="140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8" name="Line 117">
                    <a:extLst>
                      <a:ext uri="{FF2B5EF4-FFF2-40B4-BE49-F238E27FC236}">
                        <a16:creationId xmlns:a16="http://schemas.microsoft.com/office/drawing/2014/main" id="{BADF9A29-6407-43FE-BCDC-1E0BEC2A962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82" y="1558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59" name="Oval 118">
                    <a:extLst>
                      <a:ext uri="{FF2B5EF4-FFF2-40B4-BE49-F238E27FC236}">
                        <a16:creationId xmlns:a16="http://schemas.microsoft.com/office/drawing/2014/main" id="{D1756152-35A0-4C9F-8C95-C0B9B88804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72" y="1443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0" name="Oval 119">
                    <a:extLst>
                      <a:ext uri="{FF2B5EF4-FFF2-40B4-BE49-F238E27FC236}">
                        <a16:creationId xmlns:a16="http://schemas.microsoft.com/office/drawing/2014/main" id="{C0D4CDA4-A013-41B3-B3EA-B82F1302F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24" y="1442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1" name="Oval 120">
                    <a:extLst>
                      <a:ext uri="{FF2B5EF4-FFF2-40B4-BE49-F238E27FC236}">
                        <a16:creationId xmlns:a16="http://schemas.microsoft.com/office/drawing/2014/main" id="{9B095620-7810-48B5-8EE8-802DB3A9A6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77" y="1439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2" name="Oval 121">
                    <a:extLst>
                      <a:ext uri="{FF2B5EF4-FFF2-40B4-BE49-F238E27FC236}">
                        <a16:creationId xmlns:a16="http://schemas.microsoft.com/office/drawing/2014/main" id="{9EC7AB38-6A24-4D09-9200-EA59F68C3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20" y="1431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3" name="Oval 122">
                    <a:extLst>
                      <a:ext uri="{FF2B5EF4-FFF2-40B4-BE49-F238E27FC236}">
                        <a16:creationId xmlns:a16="http://schemas.microsoft.com/office/drawing/2014/main" id="{01C3245D-CB11-4B42-ABE6-BAC845130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435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4" name="Oval 123">
                    <a:extLst>
                      <a:ext uri="{FF2B5EF4-FFF2-40B4-BE49-F238E27FC236}">
                        <a16:creationId xmlns:a16="http://schemas.microsoft.com/office/drawing/2014/main" id="{A55232B4-363A-4608-8E33-801F185D4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" y="1435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5" name="Oval 124">
                    <a:extLst>
                      <a:ext uri="{FF2B5EF4-FFF2-40B4-BE49-F238E27FC236}">
                        <a16:creationId xmlns:a16="http://schemas.microsoft.com/office/drawing/2014/main" id="{B61CDB62-94DA-4D34-9A42-BB04039C8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96" y="1434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s-MX" altLang="es-MX" sz="2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66" name="Line 125">
                    <a:extLst>
                      <a:ext uri="{FF2B5EF4-FFF2-40B4-BE49-F238E27FC236}">
                        <a16:creationId xmlns:a16="http://schemas.microsoft.com/office/drawing/2014/main" id="{45E9AF87-1D41-49E5-8529-9EDDE71BE5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50" y="153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67" name="Line 126">
                    <a:extLst>
                      <a:ext uri="{FF2B5EF4-FFF2-40B4-BE49-F238E27FC236}">
                        <a16:creationId xmlns:a16="http://schemas.microsoft.com/office/drawing/2014/main" id="{232B2498-2E24-458A-B7CC-BF1F0FA09D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77" y="1329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68" name="Line 127">
                    <a:extLst>
                      <a:ext uri="{FF2B5EF4-FFF2-40B4-BE49-F238E27FC236}">
                        <a16:creationId xmlns:a16="http://schemas.microsoft.com/office/drawing/2014/main" id="{E62C21E2-DCB0-4BE9-A8F5-4325A78215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31" y="152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69" name="Line 128">
                    <a:extLst>
                      <a:ext uri="{FF2B5EF4-FFF2-40B4-BE49-F238E27FC236}">
                        <a16:creationId xmlns:a16="http://schemas.microsoft.com/office/drawing/2014/main" id="{478FA1D3-C412-459B-9681-BD25C61B76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30" y="152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0" name="Line 129">
                    <a:extLst>
                      <a:ext uri="{FF2B5EF4-FFF2-40B4-BE49-F238E27FC236}">
                        <a16:creationId xmlns:a16="http://schemas.microsoft.com/office/drawing/2014/main" id="{E22563DE-3E39-426A-BDF8-B7C1F71965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85" y="1316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1" name="Line 130">
                    <a:extLst>
                      <a:ext uri="{FF2B5EF4-FFF2-40B4-BE49-F238E27FC236}">
                        <a16:creationId xmlns:a16="http://schemas.microsoft.com/office/drawing/2014/main" id="{868AF56D-9B1D-418B-AEC2-52E0847CA9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58" y="136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2" name="Line 131">
                    <a:extLst>
                      <a:ext uri="{FF2B5EF4-FFF2-40B4-BE49-F238E27FC236}">
                        <a16:creationId xmlns:a16="http://schemas.microsoft.com/office/drawing/2014/main" id="{1341F451-C8D2-419B-94B3-5ED2C0DAE5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84" y="1301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3" name="Line 132">
                    <a:extLst>
                      <a:ext uri="{FF2B5EF4-FFF2-40B4-BE49-F238E27FC236}">
                        <a16:creationId xmlns:a16="http://schemas.microsoft.com/office/drawing/2014/main" id="{BE46B552-2BA7-4192-A62A-A6B6149715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21" y="1382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4" name="Line 133">
                    <a:extLst>
                      <a:ext uri="{FF2B5EF4-FFF2-40B4-BE49-F238E27FC236}">
                        <a16:creationId xmlns:a16="http://schemas.microsoft.com/office/drawing/2014/main" id="{3B5CA3A6-E259-416F-80AF-59BAF10E82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96" y="1384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5" name="Line 134">
                    <a:extLst>
                      <a:ext uri="{FF2B5EF4-FFF2-40B4-BE49-F238E27FC236}">
                        <a16:creationId xmlns:a16="http://schemas.microsoft.com/office/drawing/2014/main" id="{F63E92F0-3FBC-48D4-BD37-54897770A2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04" y="1423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6" name="Line 135">
                    <a:extLst>
                      <a:ext uri="{FF2B5EF4-FFF2-40B4-BE49-F238E27FC236}">
                        <a16:creationId xmlns:a16="http://schemas.microsoft.com/office/drawing/2014/main" id="{76DA9EDF-CBE6-4635-BA1E-28205131ED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67" y="1512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7" name="Line 136">
                    <a:extLst>
                      <a:ext uri="{FF2B5EF4-FFF2-40B4-BE49-F238E27FC236}">
                        <a16:creationId xmlns:a16="http://schemas.microsoft.com/office/drawing/2014/main" id="{4C0CEF6E-71FD-445E-B8BB-6204CCEAE6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0" y="1355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8" name="Line 137">
                    <a:extLst>
                      <a:ext uri="{FF2B5EF4-FFF2-40B4-BE49-F238E27FC236}">
                        <a16:creationId xmlns:a16="http://schemas.microsoft.com/office/drawing/2014/main" id="{C5BBB329-122E-4932-B526-3B3BCD1E33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20" y="1399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79" name="Line 138">
                    <a:extLst>
                      <a:ext uri="{FF2B5EF4-FFF2-40B4-BE49-F238E27FC236}">
                        <a16:creationId xmlns:a16="http://schemas.microsoft.com/office/drawing/2014/main" id="{DCD2C19C-85E9-44BD-8557-15A8FB51C9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13" y="1556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80" name="Line 139">
                    <a:extLst>
                      <a:ext uri="{FF2B5EF4-FFF2-40B4-BE49-F238E27FC236}">
                        <a16:creationId xmlns:a16="http://schemas.microsoft.com/office/drawing/2014/main" id="{E2E1F025-1DF3-4ABB-80A8-7DC9334315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84" y="1340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81" name="Line 140">
                    <a:extLst>
                      <a:ext uri="{FF2B5EF4-FFF2-40B4-BE49-F238E27FC236}">
                        <a16:creationId xmlns:a16="http://schemas.microsoft.com/office/drawing/2014/main" id="{A2D2374E-1AD6-4958-B7C8-E333FEFE7D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9" y="1293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82" name="Line 141">
                    <a:extLst>
                      <a:ext uri="{FF2B5EF4-FFF2-40B4-BE49-F238E27FC236}">
                        <a16:creationId xmlns:a16="http://schemas.microsoft.com/office/drawing/2014/main" id="{03554B27-DF3F-40F2-84E2-056ECF2B55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4" y="1397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83" name="Line 142">
                    <a:extLst>
                      <a:ext uri="{FF2B5EF4-FFF2-40B4-BE49-F238E27FC236}">
                        <a16:creationId xmlns:a16="http://schemas.microsoft.com/office/drawing/2014/main" id="{FE25B92A-38C2-4F97-BA74-28E3B88F222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0" y="1529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6284" name="Group 143">
                    <a:extLst>
                      <a:ext uri="{FF2B5EF4-FFF2-40B4-BE49-F238E27FC236}">
                        <a16:creationId xmlns:a16="http://schemas.microsoft.com/office/drawing/2014/main" id="{C72EF734-0420-4453-AFDD-D77CF7B828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328" y="1005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23" name="Line 144">
                      <a:extLst>
                        <a:ext uri="{FF2B5EF4-FFF2-40B4-BE49-F238E27FC236}">
                          <a16:creationId xmlns:a16="http://schemas.microsoft.com/office/drawing/2014/main" id="{28122774-6D10-4E4A-A85B-BE138019D6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4" name="Line 145">
                      <a:extLst>
                        <a:ext uri="{FF2B5EF4-FFF2-40B4-BE49-F238E27FC236}">
                          <a16:creationId xmlns:a16="http://schemas.microsoft.com/office/drawing/2014/main" id="{B8BF26D1-853B-410C-80E5-6C1EBA51139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5" name="Line 146">
                      <a:extLst>
                        <a:ext uri="{FF2B5EF4-FFF2-40B4-BE49-F238E27FC236}">
                          <a16:creationId xmlns:a16="http://schemas.microsoft.com/office/drawing/2014/main" id="{AC74D039-BF35-4BEF-A524-DDEC252945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6" name="Line 147">
                      <a:extLst>
                        <a:ext uri="{FF2B5EF4-FFF2-40B4-BE49-F238E27FC236}">
                          <a16:creationId xmlns:a16="http://schemas.microsoft.com/office/drawing/2014/main" id="{96953CD2-FB43-49E8-B77F-8FE25D5BAB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6285" name="Group 148">
                    <a:extLst>
                      <a:ext uri="{FF2B5EF4-FFF2-40B4-BE49-F238E27FC236}">
                        <a16:creationId xmlns:a16="http://schemas.microsoft.com/office/drawing/2014/main" id="{61AB8883-B142-419E-B1A8-4810962DF3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05" y="987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19" name="Line 149">
                      <a:extLst>
                        <a:ext uri="{FF2B5EF4-FFF2-40B4-BE49-F238E27FC236}">
                          <a16:creationId xmlns:a16="http://schemas.microsoft.com/office/drawing/2014/main" id="{E5730986-85E9-4AFE-9D82-38A74DE6CF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0" name="Line 150">
                      <a:extLst>
                        <a:ext uri="{FF2B5EF4-FFF2-40B4-BE49-F238E27FC236}">
                          <a16:creationId xmlns:a16="http://schemas.microsoft.com/office/drawing/2014/main" id="{6DD8D0F6-A060-495A-AC2E-6A0D828F08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1" name="Line 151">
                      <a:extLst>
                        <a:ext uri="{FF2B5EF4-FFF2-40B4-BE49-F238E27FC236}">
                          <a16:creationId xmlns:a16="http://schemas.microsoft.com/office/drawing/2014/main" id="{D9B0B04F-683E-47FA-B340-D50C211466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22" name="Line 152">
                      <a:extLst>
                        <a:ext uri="{FF2B5EF4-FFF2-40B4-BE49-F238E27FC236}">
                          <a16:creationId xmlns:a16="http://schemas.microsoft.com/office/drawing/2014/main" id="{43D6EF55-610D-4897-9BBF-3CD72A5A5C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6286" name="Group 153">
                    <a:extLst>
                      <a:ext uri="{FF2B5EF4-FFF2-40B4-BE49-F238E27FC236}">
                        <a16:creationId xmlns:a16="http://schemas.microsoft.com/office/drawing/2014/main" id="{54B67602-F1B1-4D53-8C63-D55FF296F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37" y="999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15" name="Line 154">
                      <a:extLst>
                        <a:ext uri="{FF2B5EF4-FFF2-40B4-BE49-F238E27FC236}">
                          <a16:creationId xmlns:a16="http://schemas.microsoft.com/office/drawing/2014/main" id="{FC90EDD0-E5EC-421A-8B8C-7F4FE2FD66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6" name="Line 155">
                      <a:extLst>
                        <a:ext uri="{FF2B5EF4-FFF2-40B4-BE49-F238E27FC236}">
                          <a16:creationId xmlns:a16="http://schemas.microsoft.com/office/drawing/2014/main" id="{FF7625E6-DC70-498B-950E-5F3A196EA75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7" name="Line 156">
                      <a:extLst>
                        <a:ext uri="{FF2B5EF4-FFF2-40B4-BE49-F238E27FC236}">
                          <a16:creationId xmlns:a16="http://schemas.microsoft.com/office/drawing/2014/main" id="{5BEE3831-A091-4DB0-B85B-DEE5BF23E8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8" name="Line 157">
                      <a:extLst>
                        <a:ext uri="{FF2B5EF4-FFF2-40B4-BE49-F238E27FC236}">
                          <a16:creationId xmlns:a16="http://schemas.microsoft.com/office/drawing/2014/main" id="{82A9A1D6-FE20-4651-B289-587B5F04567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6287" name="Group 158">
                    <a:extLst>
                      <a:ext uri="{FF2B5EF4-FFF2-40B4-BE49-F238E27FC236}">
                        <a16:creationId xmlns:a16="http://schemas.microsoft.com/office/drawing/2014/main" id="{16E5C862-4728-4B99-9B8A-D156FB74E4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60" y="999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11" name="Line 159">
                      <a:extLst>
                        <a:ext uri="{FF2B5EF4-FFF2-40B4-BE49-F238E27FC236}">
                          <a16:creationId xmlns:a16="http://schemas.microsoft.com/office/drawing/2014/main" id="{ED7ECC8B-E9C0-4457-AA07-AA9835004D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2" name="Line 160">
                      <a:extLst>
                        <a:ext uri="{FF2B5EF4-FFF2-40B4-BE49-F238E27FC236}">
                          <a16:creationId xmlns:a16="http://schemas.microsoft.com/office/drawing/2014/main" id="{9C2BD957-DC3C-4FFA-890C-B193F86E460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3" name="Line 161">
                      <a:extLst>
                        <a:ext uri="{FF2B5EF4-FFF2-40B4-BE49-F238E27FC236}">
                          <a16:creationId xmlns:a16="http://schemas.microsoft.com/office/drawing/2014/main" id="{DB96BC5B-36B6-4AA5-A57F-0BC5C71229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4" name="Line 162">
                      <a:extLst>
                        <a:ext uri="{FF2B5EF4-FFF2-40B4-BE49-F238E27FC236}">
                          <a16:creationId xmlns:a16="http://schemas.microsoft.com/office/drawing/2014/main" id="{FD66B43B-A8CA-422A-868A-7A6E5D4705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grpSp>
                <p:nvGrpSpPr>
                  <p:cNvPr id="6288" name="Group 163">
                    <a:extLst>
                      <a:ext uri="{FF2B5EF4-FFF2-40B4-BE49-F238E27FC236}">
                        <a16:creationId xmlns:a16="http://schemas.microsoft.com/office/drawing/2014/main" id="{58075E66-E914-4568-B1A5-DB380F5EB6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5" y="980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6307" name="Line 164">
                      <a:extLst>
                        <a:ext uri="{FF2B5EF4-FFF2-40B4-BE49-F238E27FC236}">
                          <a16:creationId xmlns:a16="http://schemas.microsoft.com/office/drawing/2014/main" id="{20DBAB5F-A0C1-4A7A-A893-3EF89DB8C3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08" name="Line 165">
                      <a:extLst>
                        <a:ext uri="{FF2B5EF4-FFF2-40B4-BE49-F238E27FC236}">
                          <a16:creationId xmlns:a16="http://schemas.microsoft.com/office/drawing/2014/main" id="{D38F8A08-954A-4134-AB45-64E0B8B873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09" name="Line 166">
                      <a:extLst>
                        <a:ext uri="{FF2B5EF4-FFF2-40B4-BE49-F238E27FC236}">
                          <a16:creationId xmlns:a16="http://schemas.microsoft.com/office/drawing/2014/main" id="{BFDCCE80-0E22-4D36-AA06-32019F92222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6310" name="Line 167">
                      <a:extLst>
                        <a:ext uri="{FF2B5EF4-FFF2-40B4-BE49-F238E27FC236}">
                          <a16:creationId xmlns:a16="http://schemas.microsoft.com/office/drawing/2014/main" id="{F10D43D2-D56B-4810-A65F-C2098AD45E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6289" name="Line 168">
                    <a:extLst>
                      <a:ext uri="{FF2B5EF4-FFF2-40B4-BE49-F238E27FC236}">
                        <a16:creationId xmlns:a16="http://schemas.microsoft.com/office/drawing/2014/main" id="{5F3453D9-97BB-42BA-9D94-B1B4510B511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4" y="1357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0" name="Line 169">
                    <a:extLst>
                      <a:ext uri="{FF2B5EF4-FFF2-40B4-BE49-F238E27FC236}">
                        <a16:creationId xmlns:a16="http://schemas.microsoft.com/office/drawing/2014/main" id="{5F5701F9-867F-4530-ABC1-A1B4ADC971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83" y="145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1" name="Line 170">
                    <a:extLst>
                      <a:ext uri="{FF2B5EF4-FFF2-40B4-BE49-F238E27FC236}">
                        <a16:creationId xmlns:a16="http://schemas.microsoft.com/office/drawing/2014/main" id="{56EC4FD2-59FA-48B6-83A7-703057547D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27" y="129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2" name="Line 171">
                    <a:extLst>
                      <a:ext uri="{FF2B5EF4-FFF2-40B4-BE49-F238E27FC236}">
                        <a16:creationId xmlns:a16="http://schemas.microsoft.com/office/drawing/2014/main" id="{94D9FC89-980F-43B4-8624-06659CA8CC7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22" y="1305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3" name="Line 172">
                    <a:extLst>
                      <a:ext uri="{FF2B5EF4-FFF2-40B4-BE49-F238E27FC236}">
                        <a16:creationId xmlns:a16="http://schemas.microsoft.com/office/drawing/2014/main" id="{9E24BE21-8506-432C-BD26-E586EFD1123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15" y="130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4" name="Line 173">
                    <a:extLst>
                      <a:ext uri="{FF2B5EF4-FFF2-40B4-BE49-F238E27FC236}">
                        <a16:creationId xmlns:a16="http://schemas.microsoft.com/office/drawing/2014/main" id="{3522617A-FC3E-4230-B001-E659A928E4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25" y="1299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5" name="Line 174">
                    <a:extLst>
                      <a:ext uri="{FF2B5EF4-FFF2-40B4-BE49-F238E27FC236}">
                        <a16:creationId xmlns:a16="http://schemas.microsoft.com/office/drawing/2014/main" id="{09D7363D-E27C-41D3-ACDE-807ACA80AA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3" y="1237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6" name="Line 175">
                    <a:extLst>
                      <a:ext uri="{FF2B5EF4-FFF2-40B4-BE49-F238E27FC236}">
                        <a16:creationId xmlns:a16="http://schemas.microsoft.com/office/drawing/2014/main" id="{2DB610C5-738F-4842-ACDA-DBAFB2AB4D9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8" y="286"/>
                    <a:ext cx="254" cy="104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7" name="Line 176">
                    <a:extLst>
                      <a:ext uri="{FF2B5EF4-FFF2-40B4-BE49-F238E27FC236}">
                        <a16:creationId xmlns:a16="http://schemas.microsoft.com/office/drawing/2014/main" id="{9C3D3A88-956A-44C4-A504-2017A9BDA9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6" y="144"/>
                    <a:ext cx="1164" cy="28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8" name="Line 177">
                    <a:extLst>
                      <a:ext uri="{FF2B5EF4-FFF2-40B4-BE49-F238E27FC236}">
                        <a16:creationId xmlns:a16="http://schemas.microsoft.com/office/drawing/2014/main" id="{E32D3467-080F-4A99-A78B-834D9D1E00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4" y="198"/>
                    <a:ext cx="0" cy="8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299" name="Line 178">
                    <a:extLst>
                      <a:ext uri="{FF2B5EF4-FFF2-40B4-BE49-F238E27FC236}">
                        <a16:creationId xmlns:a16="http://schemas.microsoft.com/office/drawing/2014/main" id="{729ACB49-E719-4D4E-94B2-5CF38FC8D3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6" y="159"/>
                    <a:ext cx="12" cy="3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0" name="Line 179">
                    <a:extLst>
                      <a:ext uri="{FF2B5EF4-FFF2-40B4-BE49-F238E27FC236}">
                        <a16:creationId xmlns:a16="http://schemas.microsoft.com/office/drawing/2014/main" id="{A33D6265-82E3-4B85-AF2A-11D4CCDF42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9" y="146"/>
                    <a:ext cx="29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1" name="Line 180">
                    <a:extLst>
                      <a:ext uri="{FF2B5EF4-FFF2-40B4-BE49-F238E27FC236}">
                        <a16:creationId xmlns:a16="http://schemas.microsoft.com/office/drawing/2014/main" id="{99DB1A98-A22B-41AA-BC36-7735C00F991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" y="141"/>
                    <a:ext cx="24" cy="1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2" name="Line 181">
                    <a:extLst>
                      <a:ext uri="{FF2B5EF4-FFF2-40B4-BE49-F238E27FC236}">
                        <a16:creationId xmlns:a16="http://schemas.microsoft.com/office/drawing/2014/main" id="{5C7A7733-5137-45B4-95BC-4CF8286311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8" y="141"/>
                    <a:ext cx="37" cy="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3" name="Line 182">
                    <a:extLst>
                      <a:ext uri="{FF2B5EF4-FFF2-40B4-BE49-F238E27FC236}">
                        <a16:creationId xmlns:a16="http://schemas.microsoft.com/office/drawing/2014/main" id="{880EA4FA-8BF5-481B-8B5B-ACADDFA7B5A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4" y="151"/>
                    <a:ext cx="14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4" name="Line 183">
                    <a:extLst>
                      <a:ext uri="{FF2B5EF4-FFF2-40B4-BE49-F238E27FC236}">
                        <a16:creationId xmlns:a16="http://schemas.microsoft.com/office/drawing/2014/main" id="{00D7ED5A-1462-4E1D-A447-30F2066299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" y="275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5" name="Line 184">
                    <a:extLst>
                      <a:ext uri="{FF2B5EF4-FFF2-40B4-BE49-F238E27FC236}">
                        <a16:creationId xmlns:a16="http://schemas.microsoft.com/office/drawing/2014/main" id="{43AA38FF-150C-44D0-98CB-D0ABB00BB1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3" y="181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6306" name="Line 185">
                    <a:extLst>
                      <a:ext uri="{FF2B5EF4-FFF2-40B4-BE49-F238E27FC236}">
                        <a16:creationId xmlns:a16="http://schemas.microsoft.com/office/drawing/2014/main" id="{5A6BC97C-8D75-45C5-AEDA-9EF7293BD19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75" y="137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</p:grpSp>
          </p:grpSp>
          <p:sp>
            <p:nvSpPr>
              <p:cNvPr id="6168" name="Rectangle 186">
                <a:extLst>
                  <a:ext uri="{FF2B5EF4-FFF2-40B4-BE49-F238E27FC236}">
                    <a16:creationId xmlns:a16="http://schemas.microsoft.com/office/drawing/2014/main" id="{471B54BE-6381-4510-9198-14D3CC9B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" y="1620"/>
                <a:ext cx="864" cy="216"/>
              </a:xfrm>
              <a:prstGeom prst="rect">
                <a:avLst/>
              </a:prstGeom>
              <a:solidFill>
                <a:srgbClr val="00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MX" altLang="es-MX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69" name="Rectangle 187">
                <a:extLst>
                  <a:ext uri="{FF2B5EF4-FFF2-40B4-BE49-F238E27FC236}">
                    <a16:creationId xmlns:a16="http://schemas.microsoft.com/office/drawing/2014/main" id="{7CA9582D-19F8-4EF4-9BD8-8692FA44D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" y="1728"/>
                <a:ext cx="720" cy="204"/>
              </a:xfrm>
              <a:prstGeom prst="rect">
                <a:avLst/>
              </a:prstGeom>
              <a:solidFill>
                <a:srgbClr val="00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MX" altLang="es-MX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164" name="Line 188">
              <a:extLst>
                <a:ext uri="{FF2B5EF4-FFF2-40B4-BE49-F238E27FC236}">
                  <a16:creationId xmlns:a16="http://schemas.microsoft.com/office/drawing/2014/main" id="{E4A6C77B-E3BA-45B2-9028-53E79D4293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2112"/>
              <a:ext cx="672" cy="192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65" name="Line 189">
              <a:extLst>
                <a:ext uri="{FF2B5EF4-FFF2-40B4-BE49-F238E27FC236}">
                  <a16:creationId xmlns:a16="http://schemas.microsoft.com/office/drawing/2014/main" id="{F4C1DBE3-7EE5-47F5-97EB-EB86C19D1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48" y="2832"/>
              <a:ext cx="576" cy="144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66" name="Line 190">
              <a:extLst>
                <a:ext uri="{FF2B5EF4-FFF2-40B4-BE49-F238E27FC236}">
                  <a16:creationId xmlns:a16="http://schemas.microsoft.com/office/drawing/2014/main" id="{64F5B3C3-4C39-46D8-848F-41989BF89E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2496"/>
              <a:ext cx="720" cy="0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84D6A9-C50A-45C2-9AA5-4D9EBD90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648072"/>
          </a:xfrm>
        </p:spPr>
        <p:txBody>
          <a:bodyPr>
            <a:normAutofit fontScale="90000"/>
          </a:bodyPr>
          <a:lstStyle/>
          <a:p>
            <a:r>
              <a:rPr lang="es-MX" dirty="0"/>
              <a:t>Tiempos de residencia en agua de 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EC3785-F56C-4C5D-A36A-60075CA4B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441"/>
          <a:stretch/>
        </p:blipFill>
        <p:spPr>
          <a:xfrm>
            <a:off x="1403647" y="1246448"/>
            <a:ext cx="7414683" cy="535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0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41DB65B-D441-4D61-9D0D-BBD48DBD4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44624"/>
            <a:ext cx="8761412" cy="1143000"/>
          </a:xfrm>
        </p:spPr>
        <p:txBody>
          <a:bodyPr>
            <a:noAutofit/>
          </a:bodyPr>
          <a:lstStyle/>
          <a:p>
            <a:r>
              <a:rPr lang="es-ES" altLang="es-MX" b="1" dirty="0"/>
              <a:t>Elementos Mayores, menores y traza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DF40A92-09F0-47D8-BB73-8E373C2A32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5410" y="1988840"/>
            <a:ext cx="7128792" cy="2232248"/>
          </a:xfrm>
        </p:spPr>
        <p:txBody>
          <a:bodyPr>
            <a:normAutofit/>
          </a:bodyPr>
          <a:lstStyle/>
          <a:p>
            <a:r>
              <a:rPr lang="es-ES" altLang="es-MX" sz="2400" dirty="0">
                <a:solidFill>
                  <a:schemeClr val="tx1"/>
                </a:solidFill>
              </a:rPr>
              <a:t>Mayores (&gt; 10 mg/l; Ca, Mg, Na, K, HCO</a:t>
            </a:r>
            <a:r>
              <a:rPr lang="es-ES" altLang="es-MX" sz="2400" baseline="-25000" dirty="0">
                <a:solidFill>
                  <a:schemeClr val="tx1"/>
                </a:solidFill>
              </a:rPr>
              <a:t>3</a:t>
            </a:r>
            <a:r>
              <a:rPr lang="es-ES" altLang="es-MX" sz="2400" dirty="0">
                <a:solidFill>
                  <a:schemeClr val="tx1"/>
                </a:solidFill>
              </a:rPr>
              <a:t>, SO</a:t>
            </a:r>
            <a:r>
              <a:rPr lang="es-ES" altLang="es-MX" sz="2400" baseline="-25000" dirty="0">
                <a:solidFill>
                  <a:schemeClr val="tx1"/>
                </a:solidFill>
              </a:rPr>
              <a:t>4</a:t>
            </a:r>
            <a:r>
              <a:rPr lang="es-ES" altLang="es-MX" sz="2400" dirty="0">
                <a:solidFill>
                  <a:schemeClr val="tx1"/>
                </a:solidFill>
              </a:rPr>
              <a:t>, Cl).</a:t>
            </a:r>
          </a:p>
          <a:p>
            <a:r>
              <a:rPr lang="es-ES" altLang="es-MX" sz="2400" dirty="0">
                <a:solidFill>
                  <a:schemeClr val="tx1"/>
                </a:solidFill>
              </a:rPr>
              <a:t>Menores (0.01-10 mg/l; Fe, B, I, NO3, Sr, Mn, Si, F)</a:t>
            </a:r>
          </a:p>
          <a:p>
            <a:r>
              <a:rPr lang="es-ES" altLang="es-MX" sz="2400" dirty="0">
                <a:solidFill>
                  <a:schemeClr val="tx1"/>
                </a:solidFill>
              </a:rPr>
              <a:t>Traza (&lt;0.01 mg/;  el resto)</a:t>
            </a:r>
          </a:p>
          <a:p>
            <a:r>
              <a:rPr lang="es-ES" altLang="es-MX" sz="2400" dirty="0">
                <a:solidFill>
                  <a:schemeClr val="tx1"/>
                </a:solidFill>
              </a:rPr>
              <a:t>Orgánicos (mg/l  -- </a:t>
            </a:r>
            <a:r>
              <a:rPr lang="es-ES" altLang="es-MX" sz="2400" dirty="0">
                <a:solidFill>
                  <a:schemeClr val="tx1"/>
                </a:solidFill>
                <a:latin typeface="WtlGreek" pitchFamily="34" charset="2"/>
              </a:rPr>
              <a:t>m</a:t>
            </a:r>
            <a:r>
              <a:rPr lang="es-ES" altLang="es-MX" sz="2400" dirty="0">
                <a:solidFill>
                  <a:schemeClr val="tx1"/>
                </a:solidFill>
              </a:rPr>
              <a:t>g/l)</a:t>
            </a:r>
          </a:p>
          <a:p>
            <a:pPr>
              <a:buFontTx/>
              <a:buNone/>
            </a:pPr>
            <a:endParaRPr lang="es-ES" altLang="es-MX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0793FA9-B44B-45EE-9405-58BFD2931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6554867" cy="692696"/>
          </a:xfrm>
        </p:spPr>
        <p:txBody>
          <a:bodyPr>
            <a:normAutofit fontScale="90000"/>
          </a:bodyPr>
          <a:lstStyle/>
          <a:p>
            <a:r>
              <a:rPr lang="es-ES" altLang="es-MX" dirty="0"/>
              <a:t>Tipos de aguas naturales: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7F7A99D-0915-48E7-84D6-7398C33F91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624" y="895021"/>
            <a:ext cx="6554867" cy="1800200"/>
          </a:xfrm>
        </p:spPr>
        <p:txBody>
          <a:bodyPr/>
          <a:lstStyle/>
          <a:p>
            <a:r>
              <a:rPr lang="es-ES" altLang="es-MX" dirty="0"/>
              <a:t>Agua “dulce”: &lt; 1000 ppm (potable &lt; 500 ppm SDT)</a:t>
            </a:r>
          </a:p>
          <a:p>
            <a:r>
              <a:rPr lang="es-ES" altLang="es-MX" dirty="0"/>
              <a:t>Agua Salobre: 1,000 y 20,000 ppm</a:t>
            </a:r>
          </a:p>
          <a:p>
            <a:r>
              <a:rPr lang="es-ES" altLang="es-MX" dirty="0"/>
              <a:t>Agua Salada: aprox. = 35,000 ppm (agua de mar)</a:t>
            </a:r>
          </a:p>
          <a:p>
            <a:r>
              <a:rPr lang="es-ES" altLang="es-MX" dirty="0"/>
              <a:t>Salmueras: &gt;35,000 ppm (Mar Muerto = 200,000 ppm)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F531B40-0CD6-41FC-9289-6A66797EC4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4" t="15516" r="6014" b="6259"/>
          <a:stretch/>
        </p:blipFill>
        <p:spPr>
          <a:xfrm>
            <a:off x="1331640" y="2506595"/>
            <a:ext cx="6157424" cy="416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21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>
            <a:extLst>
              <a:ext uri="{FF2B5EF4-FFF2-40B4-BE49-F238E27FC236}">
                <a16:creationId xmlns:a16="http://schemas.microsoft.com/office/drawing/2014/main" id="{C84D8BF2-1524-46D9-AACD-8890D0E1F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17" y="222733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MX" sz="4400" dirty="0"/>
              <a:t>Composición de tipos de agua</a:t>
            </a:r>
          </a:p>
        </p:txBody>
      </p:sp>
      <p:grpSp>
        <p:nvGrpSpPr>
          <p:cNvPr id="11267" name="Group 4">
            <a:extLst>
              <a:ext uri="{FF2B5EF4-FFF2-40B4-BE49-F238E27FC236}">
                <a16:creationId xmlns:a16="http://schemas.microsoft.com/office/drawing/2014/main" id="{0F4E6F3E-F462-4A99-92D8-DC9696855C3F}"/>
              </a:ext>
            </a:extLst>
          </p:cNvPr>
          <p:cNvGrpSpPr>
            <a:grpSpLocks/>
          </p:cNvGrpSpPr>
          <p:nvPr/>
        </p:nvGrpSpPr>
        <p:grpSpPr bwMode="auto">
          <a:xfrm>
            <a:off x="107504" y="1340768"/>
            <a:ext cx="4038600" cy="5740851"/>
            <a:chOff x="216" y="864"/>
            <a:chExt cx="2940" cy="4117"/>
          </a:xfrm>
        </p:grpSpPr>
        <p:sp>
          <p:nvSpPr>
            <p:cNvPr id="11270" name="Line 5">
              <a:extLst>
                <a:ext uri="{FF2B5EF4-FFF2-40B4-BE49-F238E27FC236}">
                  <a16:creationId xmlns:a16="http://schemas.microsoft.com/office/drawing/2014/main" id="{14509CD4-DDEE-407F-AC9B-90C5CD8E6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152"/>
              <a:ext cx="244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271" name="Line 6">
              <a:extLst>
                <a:ext uri="{FF2B5EF4-FFF2-40B4-BE49-F238E27FC236}">
                  <a16:creationId xmlns:a16="http://schemas.microsoft.com/office/drawing/2014/main" id="{A89C3514-F17D-47C4-9CAF-9AB7360CAE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392"/>
              <a:ext cx="244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272" name="Text Box 7">
              <a:extLst>
                <a:ext uri="{FF2B5EF4-FFF2-40B4-BE49-F238E27FC236}">
                  <a16:creationId xmlns:a16="http://schemas.microsoft.com/office/drawing/2014/main" id="{D9F90665-820F-43E4-85AC-B0F12DC5A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" y="1165"/>
              <a:ext cx="1344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Constituyente</a:t>
              </a:r>
            </a:p>
          </p:txBody>
        </p:sp>
        <p:sp>
          <p:nvSpPr>
            <p:cNvPr id="11273" name="Text Box 8">
              <a:extLst>
                <a:ext uri="{FF2B5EF4-FFF2-40B4-BE49-F238E27FC236}">
                  <a16:creationId xmlns:a16="http://schemas.microsoft.com/office/drawing/2014/main" id="{E06347E6-0C8D-4367-BE48-C1840D1CC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" y="1168"/>
              <a:ext cx="1344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mg/Kg (ppm)</a:t>
              </a:r>
            </a:p>
          </p:txBody>
        </p:sp>
        <p:sp>
          <p:nvSpPr>
            <p:cNvPr id="11274" name="Text Box 9">
              <a:extLst>
                <a:ext uri="{FF2B5EF4-FFF2-40B4-BE49-F238E27FC236}">
                  <a16:creationId xmlns:a16="http://schemas.microsoft.com/office/drawing/2014/main" id="{D042A12F-07B9-4F57-AD07-40B062F29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864"/>
              <a:ext cx="1344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2000">
                  <a:latin typeface="Arial" panose="020B0604020202020204" pitchFamily="34" charset="0"/>
                </a:rPr>
                <a:t>Agua de mar</a:t>
              </a:r>
            </a:p>
          </p:txBody>
        </p:sp>
        <p:sp>
          <p:nvSpPr>
            <p:cNvPr id="11275" name="Text Box 10">
              <a:extLst>
                <a:ext uri="{FF2B5EF4-FFF2-40B4-BE49-F238E27FC236}">
                  <a16:creationId xmlns:a16="http://schemas.microsoft.com/office/drawing/2014/main" id="{E97A6062-59E0-4DF1-9FE2-793A1832C6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1440"/>
              <a:ext cx="1776" cy="3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Sodio (Na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+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Magnesio (Mg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2+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Calcio (Ca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2+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Potasio (K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+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Cloruro (Cl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-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Sulfato (SO</a:t>
              </a:r>
              <a:r>
                <a:rPr lang="es-ES_tradnl" altLang="es-MX" sz="1800" baseline="-25000" dirty="0">
                  <a:latin typeface="Arial" panose="020B0604020202020204" pitchFamily="34" charset="0"/>
                </a:rPr>
                <a:t>4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2-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Bicarbonato (HCO</a:t>
              </a:r>
              <a:r>
                <a:rPr lang="es-ES_tradnl" altLang="es-MX" sz="1800" baseline="-25000" dirty="0">
                  <a:latin typeface="Arial" panose="020B0604020202020204" pitchFamily="34" charset="0"/>
                </a:rPr>
                <a:t>3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-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Bromuro (Br</a:t>
              </a:r>
              <a:r>
                <a:rPr lang="es-ES_tradnl" altLang="es-MX" sz="1800" baseline="30000" dirty="0">
                  <a:latin typeface="Arial" panose="020B0604020202020204" pitchFamily="34" charset="0"/>
                </a:rPr>
                <a:t>-</a:t>
              </a:r>
              <a:r>
                <a:rPr lang="es-ES_tradnl" altLang="es-MX" sz="1800" dirty="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Otros sólidos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Sólidos disueltos totales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endParaRPr lang="es-ES_tradnl" altLang="es-MX" sz="1800" dirty="0">
                <a:latin typeface="Arial" panose="020B0604020202020204" pitchFamily="34" charset="0"/>
              </a:endParaRPr>
            </a:p>
          </p:txBody>
        </p:sp>
        <p:sp>
          <p:nvSpPr>
            <p:cNvPr id="11276" name="Text Box 11">
              <a:extLst>
                <a:ext uri="{FF2B5EF4-FFF2-40B4-BE49-F238E27FC236}">
                  <a16:creationId xmlns:a16="http://schemas.microsoft.com/office/drawing/2014/main" id="{47E1AF5C-C2EC-4218-A8F5-0220C72CFD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438"/>
              <a:ext cx="863" cy="3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10 500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1 350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400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380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19 000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2 700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142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65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34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34 500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 dirty="0">
                  <a:latin typeface="Arial" panose="020B0604020202020204" pitchFamily="34" charset="0"/>
                </a:rPr>
                <a:t>3.45%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endParaRPr lang="es-ES_tradnl" altLang="es-MX" sz="1800" dirty="0">
                <a:latin typeface="Arial" panose="020B0604020202020204" pitchFamily="34" charset="0"/>
              </a:endParaRPr>
            </a:p>
          </p:txBody>
        </p:sp>
      </p:grpSp>
      <p:pic>
        <p:nvPicPr>
          <p:cNvPr id="4" name="Imagen 3" descr="Imagen que contiene ipod, monitor, pantalla, teléfono&#10;&#10;Descripción generada automáticamente">
            <a:extLst>
              <a:ext uri="{FF2B5EF4-FFF2-40B4-BE49-F238E27FC236}">
                <a16:creationId xmlns:a16="http://schemas.microsoft.com/office/drawing/2014/main" id="{03017D20-E735-42B3-B86F-564F958B5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816" y="2636912"/>
            <a:ext cx="4618935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>
            <a:extLst>
              <a:ext uri="{FF2B5EF4-FFF2-40B4-BE49-F238E27FC236}">
                <a16:creationId xmlns:a16="http://schemas.microsoft.com/office/drawing/2014/main" id="{3E3C3B4D-AAD3-4ADE-AB66-C49027222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096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MX" sz="4400"/>
              <a:t>Composición de tipos de agua</a:t>
            </a:r>
          </a:p>
        </p:txBody>
      </p:sp>
      <p:grpSp>
        <p:nvGrpSpPr>
          <p:cNvPr id="12291" name="Group 4">
            <a:extLst>
              <a:ext uri="{FF2B5EF4-FFF2-40B4-BE49-F238E27FC236}">
                <a16:creationId xmlns:a16="http://schemas.microsoft.com/office/drawing/2014/main" id="{5A7843F4-0B51-45BE-B263-BD7BD8A1060F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524000"/>
            <a:ext cx="7315200" cy="5157788"/>
            <a:chOff x="336" y="864"/>
            <a:chExt cx="4704" cy="3450"/>
          </a:xfrm>
        </p:grpSpPr>
        <p:sp>
          <p:nvSpPr>
            <p:cNvPr id="12295" name="Line 5">
              <a:extLst>
                <a:ext uri="{FF2B5EF4-FFF2-40B4-BE49-F238E27FC236}">
                  <a16:creationId xmlns:a16="http://schemas.microsoft.com/office/drawing/2014/main" id="{9AA91139-C430-4A13-B036-CB5844303D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536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296" name="Text Box 6">
              <a:extLst>
                <a:ext uri="{FF2B5EF4-FFF2-40B4-BE49-F238E27FC236}">
                  <a16:creationId xmlns:a16="http://schemas.microsoft.com/office/drawing/2014/main" id="{7BDB6A18-832A-4AF7-A7A0-9306D8CAA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1236"/>
              <a:ext cx="1872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Constituyente</a:t>
              </a:r>
            </a:p>
          </p:txBody>
        </p:sp>
        <p:sp>
          <p:nvSpPr>
            <p:cNvPr id="12297" name="Text Box 7">
              <a:extLst>
                <a:ext uri="{FF2B5EF4-FFF2-40B4-BE49-F238E27FC236}">
                  <a16:creationId xmlns:a16="http://schemas.microsoft.com/office/drawing/2014/main" id="{3C4737EE-72B6-4C3B-A70A-3864429A8D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1168"/>
              <a:ext cx="134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Agua superficial (mg/L)</a:t>
              </a:r>
            </a:p>
          </p:txBody>
        </p:sp>
        <p:sp>
          <p:nvSpPr>
            <p:cNvPr id="12298" name="Text Box 8">
              <a:extLst>
                <a:ext uri="{FF2B5EF4-FFF2-40B4-BE49-F238E27FC236}">
                  <a16:creationId xmlns:a16="http://schemas.microsoft.com/office/drawing/2014/main" id="{1429D682-B231-4B71-AED0-73F28E99C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6" y="888"/>
              <a:ext cx="2088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2000">
                  <a:latin typeface="Arial" panose="020B0604020202020204" pitchFamily="34" charset="0"/>
                </a:rPr>
                <a:t>Constituyentes mayores</a:t>
              </a:r>
            </a:p>
          </p:txBody>
        </p:sp>
        <p:sp>
          <p:nvSpPr>
            <p:cNvPr id="12299" name="Text Box 9">
              <a:extLst>
                <a:ext uri="{FF2B5EF4-FFF2-40B4-BE49-F238E27FC236}">
                  <a16:creationId xmlns:a16="http://schemas.microsoft.com/office/drawing/2014/main" id="{5480036E-DE44-477E-9CC2-E87A99EADD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584"/>
              <a:ext cx="1776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Sodio (Na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+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Magnesio (Mg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2+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Calcio (Ca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2+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Potasio (K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+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Cloruro (Cl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-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Sulfato (SO</a:t>
              </a:r>
              <a:r>
                <a:rPr lang="es-ES_tradnl" altLang="es-MX" sz="1800" baseline="-25000">
                  <a:latin typeface="Arial" panose="020B0604020202020204" pitchFamily="34" charset="0"/>
                </a:rPr>
                <a:t>4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2-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Bicarbonato (HCO</a:t>
              </a:r>
              <a:r>
                <a:rPr lang="es-ES_tradnl" altLang="es-MX" sz="1800" baseline="-25000">
                  <a:latin typeface="Arial" panose="020B0604020202020204" pitchFamily="34" charset="0"/>
                </a:rPr>
                <a:t>3</a:t>
              </a:r>
              <a:r>
                <a:rPr lang="es-ES_tradnl" altLang="es-MX" sz="1800" baseline="30000">
                  <a:latin typeface="Arial" panose="020B0604020202020204" pitchFamily="34" charset="0"/>
                </a:rPr>
                <a:t>-</a:t>
              </a:r>
              <a:r>
                <a:rPr lang="es-ES_tradnl" altLang="es-MX" sz="1800">
                  <a:latin typeface="Arial" panose="020B0604020202020204" pitchFamily="34" charset="0"/>
                </a:rPr>
                <a:t>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Sílice (SiO</a:t>
              </a:r>
              <a:r>
                <a:rPr lang="es-ES_tradnl" altLang="es-MX" sz="1800" baseline="-25000">
                  <a:latin typeface="Arial" panose="020B0604020202020204" pitchFamily="34" charset="0"/>
                </a:rPr>
                <a:t>2 </a:t>
              </a:r>
              <a:r>
                <a:rPr lang="es-ES_tradnl" altLang="es-MX" sz="1800">
                  <a:latin typeface="Arial" panose="020B0604020202020204" pitchFamily="34" charset="0"/>
                </a:rPr>
                <a:t>aq)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pH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SDT</a:t>
              </a:r>
            </a:p>
          </p:txBody>
        </p:sp>
        <p:sp>
          <p:nvSpPr>
            <p:cNvPr id="12300" name="Text Box 10">
              <a:extLst>
                <a:ext uri="{FF2B5EF4-FFF2-40B4-BE49-F238E27FC236}">
                  <a16:creationId xmlns:a16="http://schemas.microsoft.com/office/drawing/2014/main" id="{2655BDE3-BF5D-43A9-A65D-BBB80BE98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2" y="1584"/>
              <a:ext cx="864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6.3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4.1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15.0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2.3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7.8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3.7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58.0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14.0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6-8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120.0</a:t>
              </a:r>
              <a:endParaRPr lang="es-ES_tradnl" altLang="es-MX" sz="1600">
                <a:latin typeface="Arial" panose="020B0604020202020204" pitchFamily="34" charset="0"/>
              </a:endParaRPr>
            </a:p>
          </p:txBody>
        </p:sp>
        <p:sp>
          <p:nvSpPr>
            <p:cNvPr id="12301" name="Text Box 11">
              <a:extLst>
                <a:ext uri="{FF2B5EF4-FFF2-40B4-BE49-F238E27FC236}">
                  <a16:creationId xmlns:a16="http://schemas.microsoft.com/office/drawing/2014/main" id="{BD1FA33D-5A5F-47DA-8099-0CD5732D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165"/>
              <a:ext cx="148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Agua subterránea (mg/L)</a:t>
              </a:r>
            </a:p>
          </p:txBody>
        </p:sp>
        <p:sp>
          <p:nvSpPr>
            <p:cNvPr id="12302" name="Text Box 12">
              <a:extLst>
                <a:ext uri="{FF2B5EF4-FFF2-40B4-BE49-F238E27FC236}">
                  <a16:creationId xmlns:a16="http://schemas.microsoft.com/office/drawing/2014/main" id="{8E0C2D64-81D4-41CA-8D3B-4A5209804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8" y="1584"/>
              <a:ext cx="864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30.0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7.0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50.0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3.0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20.0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30.0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200.0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16.0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7.4</a:t>
              </a:r>
            </a:p>
            <a:p>
              <a:pPr algn="r">
                <a:spcBef>
                  <a:spcPct val="50000"/>
                </a:spcBef>
                <a:buFontTx/>
                <a:buNone/>
              </a:pPr>
              <a:r>
                <a:rPr lang="es-ES_tradnl" altLang="es-MX" sz="1800">
                  <a:latin typeface="Arial" panose="020B0604020202020204" pitchFamily="34" charset="0"/>
                </a:rPr>
                <a:t>350.0</a:t>
              </a:r>
              <a:endParaRPr lang="es-ES_tradnl" altLang="es-MX" sz="1600">
                <a:latin typeface="Arial" panose="020B0604020202020204" pitchFamily="34" charset="0"/>
              </a:endParaRPr>
            </a:p>
          </p:txBody>
        </p:sp>
        <p:sp>
          <p:nvSpPr>
            <p:cNvPr id="12303" name="Line 13">
              <a:extLst>
                <a:ext uri="{FF2B5EF4-FFF2-40B4-BE49-F238E27FC236}">
                  <a16:creationId xmlns:a16="http://schemas.microsoft.com/office/drawing/2014/main" id="{7FE8F1C9-593B-48D4-BB70-1FA824062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152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304" name="Line 14">
              <a:extLst>
                <a:ext uri="{FF2B5EF4-FFF2-40B4-BE49-F238E27FC236}">
                  <a16:creationId xmlns:a16="http://schemas.microsoft.com/office/drawing/2014/main" id="{C6EF5DB7-1F89-4314-B089-F5989C9B9A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864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2292" name="Line 15">
            <a:extLst>
              <a:ext uri="{FF2B5EF4-FFF2-40B4-BE49-F238E27FC236}">
                <a16:creationId xmlns:a16="http://schemas.microsoft.com/office/drawing/2014/main" id="{D6C983FD-AC74-4DCD-8819-6AB93BE85E0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5240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3" name="Line 16">
            <a:extLst>
              <a:ext uri="{FF2B5EF4-FFF2-40B4-BE49-F238E27FC236}">
                <a16:creationId xmlns:a16="http://schemas.microsoft.com/office/drawing/2014/main" id="{C1C1024E-DC0F-4F18-AD64-0FFB4E1F7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5146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Line 17">
            <a:extLst>
              <a:ext uri="{FF2B5EF4-FFF2-40B4-BE49-F238E27FC236}">
                <a16:creationId xmlns:a16="http://schemas.microsoft.com/office/drawing/2014/main" id="{1BCEA289-6565-41E7-AFD6-8716F7C1B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9812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">
            <a:extLst>
              <a:ext uri="{FF2B5EF4-FFF2-40B4-BE49-F238E27FC236}">
                <a16:creationId xmlns:a16="http://schemas.microsoft.com/office/drawing/2014/main" id="{C60B3662-4C65-43BB-91BE-0A78024ED253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085850"/>
            <a:ext cx="8915400" cy="5454650"/>
            <a:chOff x="144" y="612"/>
            <a:chExt cx="5616" cy="2988"/>
          </a:xfrm>
        </p:grpSpPr>
        <p:sp>
          <p:nvSpPr>
            <p:cNvPr id="13318" name="Text Box 5">
              <a:extLst>
                <a:ext uri="{FF2B5EF4-FFF2-40B4-BE49-F238E27FC236}">
                  <a16:creationId xmlns:a16="http://schemas.microsoft.com/office/drawing/2014/main" id="{381F58D0-5941-453F-B9C9-CE5AC9E15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888"/>
              <a:ext cx="561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Elemento     Mediana (</a:t>
              </a:r>
              <a:r>
                <a:rPr lang="es-ES_tradnl" altLang="es-MX" sz="1600">
                  <a:latin typeface="Arial" panose="020B0604020202020204" pitchFamily="34" charset="0"/>
                  <a:sym typeface="WtlGreek" pitchFamily="34" charset="2"/>
                </a:rPr>
                <a:t></a:t>
              </a:r>
              <a:r>
                <a:rPr lang="es-ES_tradnl" altLang="es-MX" sz="1600">
                  <a:latin typeface="Arial" panose="020B0604020202020204" pitchFamily="34" charset="0"/>
                </a:rPr>
                <a:t>g/L)     Elemento     Mediana (</a:t>
              </a:r>
              <a:r>
                <a:rPr lang="es-ES_tradnl" altLang="es-MX" sz="1600">
                  <a:latin typeface="Arial" panose="020B0604020202020204" pitchFamily="34" charset="0"/>
                  <a:sym typeface="WtlGreek" pitchFamily="34" charset="2"/>
                </a:rPr>
                <a:t></a:t>
              </a:r>
              <a:r>
                <a:rPr lang="es-ES_tradnl" altLang="es-MX" sz="1600">
                  <a:latin typeface="Arial" panose="020B0604020202020204" pitchFamily="34" charset="0"/>
                </a:rPr>
                <a:t>g/l)     Elemento     Mediana (</a:t>
              </a:r>
              <a:r>
                <a:rPr lang="es-ES_tradnl" altLang="es-MX" sz="1600">
                  <a:latin typeface="Arial" panose="020B0604020202020204" pitchFamily="34" charset="0"/>
                  <a:sym typeface="WtlGreek" pitchFamily="34" charset="2"/>
                </a:rPr>
                <a:t></a:t>
              </a:r>
              <a:r>
                <a:rPr lang="es-ES_tradnl" altLang="es-MX" sz="1600">
                  <a:latin typeface="Arial" panose="020B0604020202020204" pitchFamily="34" charset="0"/>
                </a:rPr>
                <a:t> g/L)</a:t>
              </a:r>
            </a:p>
          </p:txBody>
        </p:sp>
        <p:sp>
          <p:nvSpPr>
            <p:cNvPr id="13319" name="Text Box 6">
              <a:extLst>
                <a:ext uri="{FF2B5EF4-FFF2-40B4-BE49-F238E27FC236}">
                  <a16:creationId xmlns:a16="http://schemas.microsoft.com/office/drawing/2014/main" id="{A5253964-B00E-4403-A2D5-18DB5873B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612"/>
              <a:ext cx="5472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s-ES_tradnl" altLang="es-MX" sz="2000">
                  <a:latin typeface="Arial" panose="020B0604020202020204" pitchFamily="34" charset="0"/>
                </a:rPr>
                <a:t>Constituyentes menores y traza</a:t>
              </a:r>
            </a:p>
          </p:txBody>
        </p:sp>
        <p:sp>
          <p:nvSpPr>
            <p:cNvPr id="13320" name="Text Box 7">
              <a:extLst>
                <a:ext uri="{FF2B5EF4-FFF2-40B4-BE49-F238E27FC236}">
                  <a16:creationId xmlns:a16="http://schemas.microsoft.com/office/drawing/2014/main" id="{58F1C743-EF88-4C20-AECD-BF19D36F9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Al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Ag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As</a:t>
              </a:r>
              <a:endParaRPr lang="es-ES_tradnl" altLang="es-MX" sz="1600">
                <a:latin typeface="Arial" panose="020B0604020202020204" pitchFamily="34" charset="0"/>
              </a:endParaRP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Au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Ba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Be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Bi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Br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Cd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Co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Cr</a:t>
              </a:r>
            </a:p>
          </p:txBody>
        </p:sp>
        <p:sp>
          <p:nvSpPr>
            <p:cNvPr id="13321" name="Text Box 8">
              <a:extLst>
                <a:ext uri="{FF2B5EF4-FFF2-40B4-BE49-F238E27FC236}">
                  <a16:creationId xmlns:a16="http://schemas.microsoft.com/office/drawing/2014/main" id="{E96CEF4D-4B71-4338-B35E-D873F3B944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endParaRPr lang="es-ES_tradnl" altLang="es-MX" sz="1600">
                <a:latin typeface="Arial" panose="020B060402020202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0.002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0.005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0.03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3322" name="Text Box 9">
              <a:extLst>
                <a:ext uri="{FF2B5EF4-FFF2-40B4-BE49-F238E27FC236}">
                  <a16:creationId xmlns:a16="http://schemas.microsoft.com/office/drawing/2014/main" id="{EC0E2A4E-647F-4363-A990-4F272919B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1221"/>
              <a:ext cx="480" cy="2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0.4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400</a:t>
              </a:r>
              <a:endParaRPr lang="es-ES_tradnl" altLang="es-MX" sz="1600">
                <a:latin typeface="Arial" panose="020B0604020202020204" pitchFamily="34" charset="0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0.03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20</a:t>
              </a:r>
            </a:p>
          </p:txBody>
        </p:sp>
        <p:sp>
          <p:nvSpPr>
            <p:cNvPr id="13323" name="Line 10">
              <a:extLst>
                <a:ext uri="{FF2B5EF4-FFF2-40B4-BE49-F238E27FC236}">
                  <a16:creationId xmlns:a16="http://schemas.microsoft.com/office/drawing/2014/main" id="{EFA27D7D-FA5B-4481-83B5-E65B77BA40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" y="612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4" name="Line 11">
              <a:extLst>
                <a:ext uri="{FF2B5EF4-FFF2-40B4-BE49-F238E27FC236}">
                  <a16:creationId xmlns:a16="http://schemas.microsoft.com/office/drawing/2014/main" id="{40A00326-7D8E-4F5F-A063-7D5B48413A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" y="864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5" name="Line 12">
              <a:extLst>
                <a:ext uri="{FF2B5EF4-FFF2-40B4-BE49-F238E27FC236}">
                  <a16:creationId xmlns:a16="http://schemas.microsoft.com/office/drawing/2014/main" id="{A002A4BF-B802-4BE3-A753-84602F9DB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" y="1164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326" name="Text Box 13">
              <a:extLst>
                <a:ext uri="{FF2B5EF4-FFF2-40B4-BE49-F238E27FC236}">
                  <a16:creationId xmlns:a16="http://schemas.microsoft.com/office/drawing/2014/main" id="{28A7B733-1C6C-4FC5-B471-334954349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Cs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Cu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F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Fe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Hg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La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Li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Mn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Mo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Nb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Ni</a:t>
              </a:r>
            </a:p>
          </p:txBody>
        </p:sp>
        <p:sp>
          <p:nvSpPr>
            <p:cNvPr id="13327" name="Text Box 14">
              <a:extLst>
                <a:ext uri="{FF2B5EF4-FFF2-40B4-BE49-F238E27FC236}">
                  <a16:creationId xmlns:a16="http://schemas.microsoft.com/office/drawing/2014/main" id="{3C105E93-A320-461B-A182-8B5E8D8C50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0.02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100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100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0.07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7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0.2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1.5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1.5</a:t>
              </a:r>
            </a:p>
          </p:txBody>
        </p:sp>
        <p:sp>
          <p:nvSpPr>
            <p:cNvPr id="13328" name="Text Box 15">
              <a:extLst>
                <a:ext uri="{FF2B5EF4-FFF2-40B4-BE49-F238E27FC236}">
                  <a16:creationId xmlns:a16="http://schemas.microsoft.com/office/drawing/2014/main" id="{1D568C0A-F0AC-47B4-9549-41136D1D2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4" y="1212"/>
              <a:ext cx="444" cy="2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P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Pb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Rb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Sb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Se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Sn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Sr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Th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Ti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latin typeface="Arial" panose="020B0604020202020204" pitchFamily="34" charset="0"/>
                </a:rPr>
                <a:t>W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V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s-ES_tradnl" altLang="es-MX" sz="1600">
                  <a:solidFill>
                    <a:srgbClr val="FF0000"/>
                  </a:solidFill>
                  <a:latin typeface="Arial" panose="020B0604020202020204" pitchFamily="34" charset="0"/>
                </a:rPr>
                <a:t>Zn</a:t>
              </a:r>
            </a:p>
          </p:txBody>
        </p:sp>
        <p:sp>
          <p:nvSpPr>
            <p:cNvPr id="13329" name="Line 16">
              <a:extLst>
                <a:ext uri="{FF2B5EF4-FFF2-40B4-BE49-F238E27FC236}">
                  <a16:creationId xmlns:a16="http://schemas.microsoft.com/office/drawing/2014/main" id="{FEB9AEBC-EFB6-4FC8-92BD-FBC0D4E499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3600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3315" name="Line 107">
            <a:extLst>
              <a:ext uri="{FF2B5EF4-FFF2-40B4-BE49-F238E27FC236}">
                <a16:creationId xmlns:a16="http://schemas.microsoft.com/office/drawing/2014/main" id="{3BC09B4B-D388-4248-9B56-9E42D70BDD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066800"/>
            <a:ext cx="891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6" name="Line 108">
            <a:extLst>
              <a:ext uri="{FF2B5EF4-FFF2-40B4-BE49-F238E27FC236}">
                <a16:creationId xmlns:a16="http://schemas.microsoft.com/office/drawing/2014/main" id="{014BD0EC-E5B6-469A-BCBC-8795F32ED4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24000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7" name="Line 109">
            <a:extLst>
              <a:ext uri="{FF2B5EF4-FFF2-40B4-BE49-F238E27FC236}">
                <a16:creationId xmlns:a16="http://schemas.microsoft.com/office/drawing/2014/main" id="{C59E415D-6B78-4D5F-9AE7-9FF848C9B9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057400"/>
            <a:ext cx="853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>
            <a:extLst>
              <a:ext uri="{FF2B5EF4-FFF2-40B4-BE49-F238E27FC236}">
                <a16:creationId xmlns:a16="http://schemas.microsoft.com/office/drawing/2014/main" id="{BD30B3FF-14AA-4E33-98C9-5C4CABD46C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MX" sz="2600" dirty="0" err="1"/>
              <a:t>Cualquier</a:t>
            </a:r>
            <a:r>
              <a:rPr lang="en-US" altLang="es-MX" sz="2600" dirty="0"/>
              <a:t> </a:t>
            </a:r>
            <a:r>
              <a:rPr lang="en-US" altLang="es-MX" sz="2600" dirty="0" err="1"/>
              <a:t>cambio</a:t>
            </a:r>
            <a:r>
              <a:rPr lang="en-US" altLang="es-MX" sz="2600" dirty="0"/>
              <a:t> </a:t>
            </a:r>
            <a:r>
              <a:rPr lang="en-US" altLang="es-MX" sz="2600" dirty="0" err="1"/>
              <a:t>físico</a:t>
            </a:r>
            <a:r>
              <a:rPr lang="en-US" altLang="es-MX" sz="2600" dirty="0"/>
              <a:t> o </a:t>
            </a:r>
            <a:r>
              <a:rPr lang="en-US" altLang="es-MX" sz="2600" dirty="0" err="1"/>
              <a:t>químico</a:t>
            </a:r>
            <a:r>
              <a:rPr lang="en-US" altLang="es-MX" sz="2600" dirty="0"/>
              <a:t> del </a:t>
            </a:r>
            <a:r>
              <a:rPr lang="en-US" altLang="es-MX" sz="2600" dirty="0" err="1"/>
              <a:t>agua</a:t>
            </a:r>
            <a:r>
              <a:rPr lang="en-US" altLang="es-MX" sz="2600" dirty="0"/>
              <a:t> que </a:t>
            </a:r>
            <a:r>
              <a:rPr lang="en-US" altLang="es-MX" sz="2600" dirty="0" err="1"/>
              <a:t>afecta</a:t>
            </a:r>
            <a:r>
              <a:rPr lang="en-US" altLang="es-MX" sz="2600" dirty="0"/>
              <a:t> la </a:t>
            </a:r>
            <a:r>
              <a:rPr lang="en-US" altLang="es-MX" sz="2600" dirty="0" err="1"/>
              <a:t>salud</a:t>
            </a:r>
            <a:r>
              <a:rPr lang="en-US" altLang="es-MX" sz="2600" dirty="0"/>
              <a:t> de </a:t>
            </a:r>
            <a:r>
              <a:rPr lang="en-US" altLang="es-MX" sz="2600" dirty="0" err="1"/>
              <a:t>humanos</a:t>
            </a:r>
            <a:r>
              <a:rPr lang="en-US" altLang="es-MX" sz="2600" dirty="0"/>
              <a:t> u </a:t>
            </a:r>
            <a:r>
              <a:rPr lang="en-US" altLang="es-MX" sz="2600" dirty="0" err="1"/>
              <a:t>otros</a:t>
            </a:r>
            <a:r>
              <a:rPr lang="en-US" altLang="es-MX" sz="2600" dirty="0"/>
              <a:t> </a:t>
            </a:r>
            <a:r>
              <a:rPr lang="en-US" altLang="es-MX" sz="2600" dirty="0" err="1"/>
              <a:t>organismos</a:t>
            </a:r>
            <a:endParaRPr lang="en-US" altLang="es-MX" sz="2600" dirty="0"/>
          </a:p>
          <a:p>
            <a:pPr lvl="1">
              <a:lnSpc>
                <a:spcPct val="90000"/>
              </a:lnSpc>
            </a:pPr>
            <a:r>
              <a:rPr lang="en-US" altLang="es-MX" sz="2400" dirty="0" err="1"/>
              <a:t>Varía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en</a:t>
            </a:r>
            <a:r>
              <a:rPr lang="en-US" altLang="es-MX" sz="2400" dirty="0"/>
              <a:t> magnitude por </a:t>
            </a:r>
            <a:r>
              <a:rPr lang="en-US" altLang="es-MX" sz="2400" dirty="0" err="1"/>
              <a:t>localidad</a:t>
            </a:r>
            <a:endParaRPr lang="en-US" altLang="es-MX" sz="2400" dirty="0"/>
          </a:p>
          <a:p>
            <a:pPr>
              <a:lnSpc>
                <a:spcPct val="90000"/>
              </a:lnSpc>
            </a:pPr>
            <a:r>
              <a:rPr lang="en-US" altLang="es-MX" sz="2400" dirty="0"/>
              <a:t>La mayor </a:t>
            </a:r>
            <a:r>
              <a:rPr lang="en-US" altLang="es-MX" sz="2400" dirty="0" err="1"/>
              <a:t>contaminación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en</a:t>
            </a:r>
            <a:r>
              <a:rPr lang="en-US" altLang="es-MX" sz="2400" dirty="0"/>
              <a:t> el </a:t>
            </a:r>
            <a:r>
              <a:rPr lang="en-US" altLang="es-MX" sz="2400" dirty="0" err="1"/>
              <a:t>mundo</a:t>
            </a:r>
            <a:r>
              <a:rPr lang="en-US" altLang="es-MX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s-MX" sz="2600" dirty="0"/>
              <a:t>Por la </a:t>
            </a:r>
            <a:r>
              <a:rPr lang="en-US" altLang="es-MX" sz="2600" dirty="0" err="1"/>
              <a:t>ausencia</a:t>
            </a:r>
            <a:r>
              <a:rPr lang="en-US" altLang="es-MX" sz="2600" dirty="0"/>
              <a:t> de </a:t>
            </a:r>
            <a:r>
              <a:rPr lang="en-US" altLang="es-MX" sz="2600" dirty="0" err="1"/>
              <a:t>agua</a:t>
            </a:r>
            <a:r>
              <a:rPr lang="en-US" altLang="es-MX" sz="2600" dirty="0"/>
              <a:t> potable</a:t>
            </a:r>
          </a:p>
          <a:p>
            <a:pPr lvl="1"/>
            <a:r>
              <a:rPr lang="en-US" altLang="es-MX" sz="2400" dirty="0"/>
              <a:t>80%  de </a:t>
            </a:r>
            <a:r>
              <a:rPr lang="en-US" altLang="es-MX" sz="2400" dirty="0" err="1"/>
              <a:t>muertes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países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en</a:t>
            </a:r>
            <a:r>
              <a:rPr lang="en-US" altLang="es-MX" sz="2400" dirty="0"/>
              <a:t> Desarrollo se </a:t>
            </a:r>
            <a:r>
              <a:rPr lang="en-US" altLang="es-MX" sz="2400" dirty="0" err="1"/>
              <a:t>deben</a:t>
            </a:r>
            <a:r>
              <a:rPr lang="en-US" altLang="es-MX" sz="2400" dirty="0"/>
              <a:t> a </a:t>
            </a:r>
            <a:r>
              <a:rPr lang="en-US" altLang="es-MX" sz="2400" dirty="0" err="1"/>
              <a:t>contaminación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</a:t>
            </a:r>
            <a:r>
              <a:rPr lang="en-US" altLang="es-MX" sz="2400" dirty="0"/>
              <a:t>. </a:t>
            </a:r>
          </a:p>
          <a:p>
            <a:pPr lvl="1"/>
            <a:r>
              <a:rPr lang="en-US" altLang="es-MX" sz="2400" dirty="0"/>
              <a:t>4 – 5 </a:t>
            </a:r>
            <a:r>
              <a:rPr lang="en-US" altLang="es-MX" sz="2400" dirty="0" err="1"/>
              <a:t>millones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niños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mueren</a:t>
            </a:r>
            <a:r>
              <a:rPr lang="en-US" altLang="es-MX" sz="2400" dirty="0"/>
              <a:t> al </a:t>
            </a:r>
            <a:r>
              <a:rPr lang="en-US" altLang="es-MX" sz="2400" dirty="0" err="1"/>
              <a:t>año</a:t>
            </a:r>
            <a:r>
              <a:rPr lang="en-US" altLang="es-MX" sz="2400" dirty="0"/>
              <a:t> por </a:t>
            </a:r>
            <a:r>
              <a:rPr lang="en-US" altLang="es-MX" sz="2400" dirty="0" err="1"/>
              <a:t>contaminación</a:t>
            </a:r>
            <a:r>
              <a:rPr lang="en-US" altLang="es-MX" sz="2400" dirty="0"/>
              <a:t> de  </a:t>
            </a:r>
            <a:r>
              <a:rPr lang="en-US" altLang="es-MX" sz="2400" dirty="0" err="1"/>
              <a:t>fuentes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</a:t>
            </a:r>
            <a:r>
              <a:rPr lang="en-US" altLang="es-MX" sz="2400" dirty="0"/>
              <a:t> potable</a:t>
            </a:r>
          </a:p>
          <a:p>
            <a:pPr lvl="1"/>
            <a:r>
              <a:rPr lang="en-US" altLang="es-MX" sz="2400" dirty="0"/>
              <a:t> Más de un </a:t>
            </a:r>
            <a:r>
              <a:rPr lang="en-US" altLang="es-MX" sz="2400" dirty="0" err="1"/>
              <a:t>Millon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mueren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después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contraer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diarrea</a:t>
            </a:r>
            <a:endParaRPr lang="en-US" altLang="es-MX" sz="2400" dirty="0"/>
          </a:p>
          <a:p>
            <a:pPr>
              <a:lnSpc>
                <a:spcPct val="90000"/>
              </a:lnSpc>
            </a:pPr>
            <a:endParaRPr lang="en-US" altLang="es-MX" sz="2400" dirty="0"/>
          </a:p>
        </p:txBody>
      </p:sp>
      <p:pic>
        <p:nvPicPr>
          <p:cNvPr id="220164" name="Picture 4" descr="PWStorm_waterpollution">
            <a:extLst>
              <a:ext uri="{FF2B5EF4-FFF2-40B4-BE49-F238E27FC236}">
                <a16:creationId xmlns:a16="http://schemas.microsoft.com/office/drawing/2014/main" id="{267AC730-3B1B-4F1A-8461-A2DD437BF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133982"/>
            <a:ext cx="1276350" cy="1371600"/>
          </a:xfrm>
          <a:prstGeom prst="rect">
            <a:avLst/>
          </a:prstGeom>
          <a:noFill/>
          <a:ln w="4127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5" name="Picture 5" descr="PWStorm_waterpollution">
            <a:extLst>
              <a:ext uri="{FF2B5EF4-FFF2-40B4-BE49-F238E27FC236}">
                <a16:creationId xmlns:a16="http://schemas.microsoft.com/office/drawing/2014/main" id="{081EFD7B-4D30-4B10-BA19-A8BCAD799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76350" cy="1371600"/>
          </a:xfrm>
          <a:prstGeom prst="rect">
            <a:avLst/>
          </a:prstGeom>
          <a:noFill/>
          <a:ln w="4127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C975AD0-2196-46E4-A7C6-AAAB3226BF64}"/>
              </a:ext>
            </a:extLst>
          </p:cNvPr>
          <p:cNvSpPr txBox="1">
            <a:spLocks/>
          </p:cNvSpPr>
          <p:nvPr/>
        </p:nvSpPr>
        <p:spPr bwMode="black">
          <a:xfrm>
            <a:off x="1603122" y="404664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Contaminación de agua</a:t>
            </a:r>
          </a:p>
        </p:txBody>
      </p:sp>
    </p:spTree>
    <p:extLst>
      <p:ext uri="{BB962C8B-B14F-4D97-AF65-F5344CB8AC3E}">
        <p14:creationId xmlns:p14="http://schemas.microsoft.com/office/powerpoint/2010/main" val="2752284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13A6DE9-62B8-4D5A-93B8-1B1EE4511E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65"/>
          <a:stretch/>
        </p:blipFill>
        <p:spPr>
          <a:xfrm>
            <a:off x="683568" y="980728"/>
            <a:ext cx="7565712" cy="43204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A188E3-B1FD-4352-A2E0-A4E49B0A5DB7}"/>
              </a:ext>
            </a:extLst>
          </p:cNvPr>
          <p:cNvSpPr txBox="1"/>
          <p:nvPr/>
        </p:nvSpPr>
        <p:spPr>
          <a:xfrm>
            <a:off x="395536" y="188640"/>
            <a:ext cx="795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MUERTOS POR MILLÓN DE HABITANTES POR  CONTAMIANCIÓN DE AGUA</a:t>
            </a:r>
          </a:p>
        </p:txBody>
      </p:sp>
    </p:spTree>
    <p:extLst>
      <p:ext uri="{BB962C8B-B14F-4D97-AF65-F5344CB8AC3E}">
        <p14:creationId xmlns:p14="http://schemas.microsoft.com/office/powerpoint/2010/main" val="2048608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369B35E6-4118-4653-A84B-62935DDFC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88640"/>
            <a:ext cx="7772400" cy="576064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Niveles de toxicidad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C54DD34A-FC8D-40B1-8FCF-663B84E4A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776" y="980728"/>
            <a:ext cx="8382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</a:pPr>
            <a:r>
              <a:rPr lang="es-ES_tradnl" altLang="es-MX" sz="2200" dirty="0"/>
              <a:t>Se necesitan unas fracciones de </a:t>
            </a:r>
            <a:r>
              <a:rPr lang="es-ES_tradnl" altLang="es-MX" sz="2200" dirty="0">
                <a:solidFill>
                  <a:srgbClr val="FF0000"/>
                </a:solidFill>
              </a:rPr>
              <a:t>mg/l</a:t>
            </a:r>
            <a:r>
              <a:rPr lang="es-ES_tradnl" altLang="es-MX" sz="2200" dirty="0"/>
              <a:t> de algunos iones para ser no apta para consumo.</a:t>
            </a:r>
          </a:p>
          <a:p>
            <a:pPr eaLnBrk="1" hangingPunct="1">
              <a:lnSpc>
                <a:spcPct val="110000"/>
              </a:lnSpc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</a:pPr>
            <a:r>
              <a:rPr lang="es-ES_tradnl" altLang="es-MX" sz="2200" dirty="0"/>
              <a:t>Ejemplo: </a:t>
            </a:r>
            <a:r>
              <a:rPr lang="es-ES_tradnl" altLang="es-MX" sz="2200" dirty="0">
                <a:solidFill>
                  <a:srgbClr val="FF0000"/>
                </a:solidFill>
              </a:rPr>
              <a:t>As (0.03), Cd (0.01), Se (0.01), Hg (0.002), Pb (0.05).</a:t>
            </a:r>
          </a:p>
          <a:p>
            <a:pPr eaLnBrk="1" hangingPunct="1">
              <a:lnSpc>
                <a:spcPct val="110000"/>
              </a:lnSpc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</a:pPr>
            <a:r>
              <a:rPr lang="es-ES_tradnl" altLang="es-MX" sz="2200" dirty="0"/>
              <a:t>un miligramo en un litro es la millonésima parte de un litro.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6DA7C82-C582-4BC6-BE78-DD089FED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1" y="2918209"/>
            <a:ext cx="5518714" cy="3679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autoUpdateAnimBg="0"/>
      <p:bldP spid="143363" grpId="0" build="p" autoUpdateAnimBg="0" advAuto="400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EAF11E5-1A29-4BB0-8BCF-EE51AD091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404664"/>
            <a:ext cx="830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4400" dirty="0"/>
              <a:t>Estándares para agua potable</a:t>
            </a:r>
          </a:p>
        </p:txBody>
      </p:sp>
      <p:graphicFrame>
        <p:nvGraphicFramePr>
          <p:cNvPr id="153642" name="Group 42">
            <a:extLst>
              <a:ext uri="{FF2B5EF4-FFF2-40B4-BE49-F238E27FC236}">
                <a16:creationId xmlns:a16="http://schemas.microsoft.com/office/drawing/2014/main" id="{165AF271-AFD4-4223-9B3B-26095D1AC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52477"/>
              </p:ext>
            </p:extLst>
          </p:nvPr>
        </p:nvGraphicFramePr>
        <p:xfrm>
          <a:off x="609600" y="1981200"/>
          <a:ext cx="8077200" cy="4137093"/>
        </p:xfrm>
        <a:graphic>
          <a:graphicData uri="http://schemas.openxmlformats.org/drawingml/2006/table">
            <a:tbl>
              <a:tblPr/>
              <a:tblGrid>
                <a:gridCol w="231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4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Elemento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Concentracion maxima (mg/l)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1.0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Zn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5.0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0.03 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Cd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0.01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0.01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7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0.05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Pb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0.05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Hg</a:t>
                      </a:r>
                    </a:p>
                  </a:txBody>
                  <a:tcPr marT="45608" marB="456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0.002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196AF515-CE93-4C05-975F-68EDEE92B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5188"/>
          </a:xfrm>
        </p:spPr>
        <p:txBody>
          <a:bodyPr>
            <a:noAutofit/>
          </a:bodyPr>
          <a:lstStyle/>
          <a:p>
            <a:r>
              <a:rPr lang="en-US" altLang="es-MX" sz="3200" dirty="0" err="1"/>
              <a:t>contaminación</a:t>
            </a:r>
            <a:r>
              <a:rPr lang="en-US" altLang="es-MX" sz="3200" dirty="0"/>
              <a:t> del </a:t>
            </a:r>
            <a:r>
              <a:rPr lang="en-US" altLang="es-MX" sz="3200" dirty="0" err="1"/>
              <a:t>agua</a:t>
            </a:r>
            <a:endParaRPr lang="en-US" altLang="es-MX" sz="3200" dirty="0"/>
          </a:p>
        </p:txBody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F8AB6FF8-726D-41BB-9EC5-07B13A56AC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s-MX" sz="2800" dirty="0" err="1"/>
              <a:t>Aguas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Residuales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Agentes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infecciosos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Sedimentos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Nutrientes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inorgánicos</a:t>
            </a:r>
            <a:r>
              <a:rPr lang="en-US" altLang="es-MX" sz="2800" dirty="0"/>
              <a:t>  y </a:t>
            </a:r>
            <a:r>
              <a:rPr lang="en-US" altLang="es-MX" sz="2800" dirty="0" err="1"/>
              <a:t>algas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Compuestos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orgánicos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Químicos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Inorgánicos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Contaminación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térmica</a:t>
            </a:r>
            <a:endParaRPr lang="en-US" altLang="es-MX" sz="2800" dirty="0"/>
          </a:p>
        </p:txBody>
      </p:sp>
      <p:pic>
        <p:nvPicPr>
          <p:cNvPr id="219141" name="Picture 5" descr="PWStorm_waterpollution">
            <a:extLst>
              <a:ext uri="{FF2B5EF4-FFF2-40B4-BE49-F238E27FC236}">
                <a16:creationId xmlns:a16="http://schemas.microsoft.com/office/drawing/2014/main" id="{D3F8773D-8B80-482E-8893-C4B95BF64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29000"/>
            <a:ext cx="2562225" cy="2752725"/>
          </a:xfrm>
          <a:prstGeom prst="rect">
            <a:avLst/>
          </a:prstGeom>
          <a:noFill/>
          <a:ln w="4127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9211AF-348C-4DD8-9AB4-E0E59683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b="0" dirty="0" err="1">
                <a:ea typeface="ＭＳ Ｐゴシック" panose="020B0600070205080204" pitchFamily="34" charset="-128"/>
              </a:rPr>
              <a:t>Principales</a:t>
            </a:r>
            <a:r>
              <a:rPr lang="en-US" altLang="en-US" sz="2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2800" b="0" dirty="0" err="1">
                <a:ea typeface="ＭＳ Ｐゴシック" panose="020B0600070205080204" pitchFamily="34" charset="-128"/>
              </a:rPr>
              <a:t>contaminantes</a:t>
            </a:r>
            <a:r>
              <a:rPr lang="en-US" altLang="en-US" sz="2800" b="0" dirty="0">
                <a:ea typeface="ＭＳ Ｐゴシック" panose="020B0600070205080204" pitchFamily="34" charset="-128"/>
              </a:rPr>
              <a:t> de </a:t>
            </a:r>
            <a:r>
              <a:rPr lang="en-US" altLang="en-US" sz="2800" b="0" dirty="0" err="1">
                <a:ea typeface="ＭＳ Ｐゴシック" panose="020B0600070205080204" pitchFamily="34" charset="-128"/>
              </a:rPr>
              <a:t>agua</a:t>
            </a:r>
            <a:endParaRPr lang="en-US" altLang="en-US" sz="2800" b="0" dirty="0">
              <a:ea typeface="ＭＳ Ｐゴシック" panose="020B0600070205080204" pitchFamily="34" charset="-128"/>
            </a:endParaRPr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B346473C-6FF1-461D-A143-D6AF0867A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372" y="1052736"/>
            <a:ext cx="4038600" cy="5257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000" dirty="0" err="1">
                <a:ea typeface="ＭＳ Ｐゴシック" panose="020B0600070205080204" pitchFamily="34" charset="-128"/>
              </a:rPr>
              <a:t>Agentes</a:t>
            </a:r>
            <a:r>
              <a:rPr lang="en-US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infecciosas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 err="1">
                <a:ea typeface="ＭＳ Ｐゴシック" panose="020B0600070205080204" pitchFamily="34" charset="-128"/>
              </a:rPr>
              <a:t>Bacterias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Virus,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Protozoos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gusanos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parásitos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Fuente: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Basura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Humana y animal </a:t>
            </a:r>
          </a:p>
          <a:p>
            <a:pPr>
              <a:defRPr/>
            </a:pPr>
            <a:r>
              <a:rPr lang="en-US" altLang="en-US" sz="1800" b="0" dirty="0" err="1">
                <a:ea typeface="ＭＳ Ｐゴシック" panose="020B0600070205080204" pitchFamily="34" charset="-128"/>
              </a:rPr>
              <a:t>Basura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 err="1">
                <a:ea typeface="ＭＳ Ｐゴシック" panose="020B0600070205080204" pitchFamily="34" charset="-128"/>
              </a:rPr>
              <a:t>consumidora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de </a:t>
            </a:r>
            <a:r>
              <a:rPr lang="en-US" altLang="en-US" sz="1800" b="0" dirty="0" err="1">
                <a:ea typeface="ＭＳ Ｐゴシック" panose="020B0600070205080204" pitchFamily="34" charset="-128"/>
              </a:rPr>
              <a:t>oxígeno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sz="1400" dirty="0" err="1">
                <a:ea typeface="ＭＳ Ｐゴシック" panose="020B0600070205080204" pitchFamily="34" charset="-128"/>
              </a:rPr>
              <a:t>Fragmentos</a:t>
            </a:r>
            <a:r>
              <a:rPr lang="en-US" altLang="en-US" sz="1400" dirty="0">
                <a:ea typeface="ＭＳ Ｐゴシック" panose="020B0600070205080204" pitchFamily="34" charset="-128"/>
              </a:rPr>
              <a:t>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orgánicos</a:t>
            </a:r>
            <a:r>
              <a:rPr lang="en-US" altLang="en-US" sz="1400" dirty="0">
                <a:ea typeface="ＭＳ Ｐゴシック" panose="020B0600070205080204" pitchFamily="34" charset="-128"/>
              </a:rPr>
              <a:t> y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basura</a:t>
            </a:r>
            <a:r>
              <a:rPr lang="en-US" altLang="en-US" sz="1400" dirty="0">
                <a:ea typeface="ＭＳ Ｐゴシック" panose="020B0600070205080204" pitchFamily="34" charset="-128"/>
              </a:rPr>
              <a:t> +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bacterias</a:t>
            </a:r>
            <a:r>
              <a:rPr lang="en-US" altLang="en-US" sz="1400" dirty="0">
                <a:ea typeface="ＭＳ Ｐゴシック" panose="020B0600070205080204" pitchFamily="34" charset="-128"/>
              </a:rPr>
              <a:t>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aeróbicas</a:t>
            </a:r>
            <a:r>
              <a:rPr lang="en-US" altLang="en-US" sz="1400" dirty="0">
                <a:ea typeface="ＭＳ Ｐゴシック" panose="020B0600070205080204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sz="1400" b="0" dirty="0">
                <a:ea typeface="ＭＳ Ｐゴシック" panose="020B0600070205080204" pitchFamily="34" charset="-128"/>
              </a:rPr>
              <a:t>Fuente: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Aguas</a:t>
            </a:r>
            <a:r>
              <a:rPr lang="en-US" altLang="en-US" sz="1400" dirty="0">
                <a:ea typeface="ＭＳ Ｐゴシック" panose="020B0600070205080204" pitchFamily="34" charset="-128"/>
              </a:rPr>
              <a:t>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residuales</a:t>
            </a:r>
            <a:r>
              <a:rPr lang="en-US" altLang="en-US" sz="1400" dirty="0">
                <a:ea typeface="ＭＳ Ｐゴシック" panose="020B0600070205080204" pitchFamily="34" charset="-128"/>
              </a:rPr>
              <a:t>, comida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procesada</a:t>
            </a:r>
            <a:r>
              <a:rPr lang="en-US" altLang="en-US" sz="1400" dirty="0">
                <a:ea typeface="ＭＳ Ｐゴシック" panose="020B0600070205080204" pitchFamily="34" charset="-128"/>
              </a:rPr>
              <a:t>,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alimento</a:t>
            </a:r>
            <a:r>
              <a:rPr lang="en-US" altLang="en-US" sz="1400" dirty="0">
                <a:ea typeface="ＭＳ Ｐゴシック" panose="020B0600070205080204" pitchFamily="34" charset="-128"/>
              </a:rPr>
              <a:t> para Ganado,  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desechos</a:t>
            </a:r>
            <a:r>
              <a:rPr lang="en-US" altLang="en-US" sz="1400" dirty="0">
                <a:ea typeface="ＭＳ Ｐゴシック" panose="020B0600070205080204" pitchFamily="34" charset="-128"/>
              </a:rPr>
              <a:t> industrials</a:t>
            </a:r>
          </a:p>
          <a:p>
            <a:pPr lvl="1">
              <a:defRPr/>
            </a:pPr>
            <a:r>
              <a:rPr lang="en-US" altLang="en-US" sz="1800" dirty="0" err="1">
                <a:ea typeface="ＭＳ Ｐゴシック" panose="020B0600070205080204" pitchFamily="34" charset="-128"/>
              </a:rPr>
              <a:t>Químicos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inorgánicos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2">
              <a:defRPr/>
            </a:pPr>
            <a:r>
              <a:rPr lang="en-US" altLang="en-US" b="0" dirty="0" err="1">
                <a:ea typeface="ＭＳ Ｐゴシック" panose="020B0600070205080204" pitchFamily="34" charset="-128"/>
              </a:rPr>
              <a:t>Acidos</a:t>
            </a:r>
            <a:r>
              <a:rPr lang="en-US" altLang="en-US" b="0" dirty="0">
                <a:ea typeface="ＭＳ Ｐゴシック" panose="020B0600070205080204" pitchFamily="34" charset="-128"/>
              </a:rPr>
              <a:t>, </a:t>
            </a:r>
            <a:r>
              <a:rPr lang="en-US" altLang="en-US" b="0" dirty="0" err="1">
                <a:ea typeface="ＭＳ Ｐゴシック" panose="020B0600070205080204" pitchFamily="34" charset="-128"/>
              </a:rPr>
              <a:t>Metales</a:t>
            </a:r>
            <a:r>
              <a:rPr lang="en-US" altLang="en-US" b="0" dirty="0">
                <a:ea typeface="ＭＳ Ｐゴシック" panose="020B0600070205080204" pitchFamily="34" charset="-128"/>
              </a:rPr>
              <a:t>, Sales</a:t>
            </a:r>
          </a:p>
          <a:p>
            <a:pPr lvl="2">
              <a:defRPr/>
            </a:pPr>
            <a:r>
              <a:rPr lang="en-US" altLang="en-US" b="0" dirty="0">
                <a:ea typeface="ＭＳ Ｐゴシック" panose="020B0600070205080204" pitchFamily="34" charset="-128"/>
              </a:rPr>
              <a:t>Fuente: </a:t>
            </a:r>
            <a:r>
              <a:rPr lang="en-US" altLang="en-US" b="0" dirty="0" err="1">
                <a:ea typeface="ＭＳ Ｐゴシック" panose="020B0600070205080204" pitchFamily="34" charset="-128"/>
              </a:rPr>
              <a:t>escurimiento</a:t>
            </a:r>
            <a:r>
              <a:rPr lang="en-US" altLang="en-US" b="0" dirty="0">
                <a:ea typeface="ＭＳ Ｐゴシック" panose="020B0600070205080204" pitchFamily="34" charset="-128"/>
              </a:rPr>
              <a:t>, </a:t>
            </a:r>
            <a:r>
              <a:rPr lang="en-US" altLang="en-US" b="0" dirty="0" err="1">
                <a:ea typeface="ＭＳ Ｐゴシック" panose="020B0600070205080204" pitchFamily="34" charset="-128"/>
              </a:rPr>
              <a:t>efluentes</a:t>
            </a:r>
            <a:r>
              <a:rPr lang="en-US" altLang="en-US" dirty="0">
                <a:ea typeface="ＭＳ Ｐゴシック" panose="020B0600070205080204" pitchFamily="34" charset="-128"/>
              </a:rPr>
              <a:t> industrials, </a:t>
            </a:r>
            <a:r>
              <a:rPr lang="en-US" altLang="en-US" dirty="0" err="1">
                <a:ea typeface="ＭＳ Ｐゴシック" panose="020B0600070205080204" pitchFamily="34" charset="-128"/>
              </a:rPr>
              <a:t>limpiadores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sz="1800" dirty="0" err="1">
                <a:ea typeface="ＭＳ Ｐゴシック" panose="020B0600070205080204" pitchFamily="34" charset="-128"/>
              </a:rPr>
              <a:t>Materiales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Radioactivos</a:t>
            </a:r>
            <a:endParaRPr lang="en-US" altLang="en-US" sz="2400" b="0" dirty="0">
              <a:ea typeface="ＭＳ Ｐゴシック" panose="020B0600070205080204" pitchFamily="34" charset="-128"/>
            </a:endParaRPr>
          </a:p>
          <a:p>
            <a:pPr lvl="2">
              <a:defRPr/>
            </a:pPr>
            <a:r>
              <a:rPr lang="en-US" altLang="en-US" sz="1400" dirty="0" err="1">
                <a:ea typeface="ＭＳ Ｐゴシック" panose="020B0600070205080204" pitchFamily="34" charset="-128"/>
              </a:rPr>
              <a:t>Yodo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, radon,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uranio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cesio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torio</a:t>
            </a:r>
            <a:endParaRPr lang="en-US" altLang="en-US" sz="1400" b="0" dirty="0">
              <a:ea typeface="ＭＳ Ｐゴシック" panose="020B0600070205080204" pitchFamily="34" charset="-128"/>
            </a:endParaRPr>
          </a:p>
          <a:p>
            <a:pPr lvl="2">
              <a:defRPr/>
            </a:pPr>
            <a:r>
              <a:rPr lang="en-US" altLang="en-US" sz="1400" b="0" dirty="0">
                <a:ea typeface="ＭＳ Ｐゴシック" panose="020B0600070205080204" pitchFamily="34" charset="-128"/>
              </a:rPr>
              <a:t>Fuente: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Plantas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nucleares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 y de carbon, minas, </a:t>
            </a:r>
            <a:r>
              <a:rPr lang="en-US" altLang="en-US" sz="1400" b="0" dirty="0" err="1">
                <a:ea typeface="ＭＳ Ｐゴシック" panose="020B0600070205080204" pitchFamily="34" charset="-128"/>
              </a:rPr>
              <a:t>armas</a:t>
            </a:r>
            <a:r>
              <a:rPr lang="en-US" altLang="en-US" sz="1400" b="0" dirty="0">
                <a:ea typeface="ＭＳ Ｐゴシック" panose="020B0600070205080204" pitchFamily="34" charset="-128"/>
              </a:rPr>
              <a:t>, natural.</a:t>
            </a:r>
            <a:endParaRPr lang="en-US" altLang="en-US" b="0" dirty="0">
              <a:ea typeface="ＭＳ Ｐゴシック" panose="020B0600070205080204" pitchFamily="34" charset="-12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B0AEC4-686F-4ACA-9E43-CCBC2339D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525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 err="1">
                <a:ea typeface="ＭＳ Ｐゴシック" panose="020B0600070205080204" pitchFamily="34" charset="-128"/>
              </a:rPr>
              <a:t>Nutrientes</a:t>
            </a:r>
            <a:r>
              <a:rPr lang="en-US" altLang="en-US" dirty="0">
                <a:ea typeface="ＭＳ Ｐゴシック" panose="020B0600070205080204" pitchFamily="34" charset="-128"/>
              </a:rPr>
              <a:t> de </a:t>
            </a:r>
            <a:r>
              <a:rPr lang="en-US" altLang="en-US" dirty="0" err="1">
                <a:ea typeface="ＭＳ Ｐゴシック" panose="020B0600070205080204" pitchFamily="34" charset="-128"/>
              </a:rPr>
              <a:t>plantas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 err="1">
                <a:ea typeface="ＭＳ Ｐゴシック" panose="020B0600070205080204" pitchFamily="34" charset="-128"/>
              </a:rPr>
              <a:t>Nitratos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fosfatos</a:t>
            </a: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Fuente: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Drenaje,agricultura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escurrimientos</a:t>
            </a: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dirty="0" err="1">
                <a:ea typeface="ＭＳ Ｐゴシック" panose="020B0600070205080204" pitchFamily="34" charset="-128"/>
              </a:rPr>
              <a:t>Químicos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orgánicos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 err="1">
                <a:ea typeface="ＭＳ Ｐゴシック" panose="020B0600070205080204" pitchFamily="34" charset="-128"/>
              </a:rPr>
              <a:t>Petroleo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gasoline,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plástico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pesticidas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solvenets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detergentes</a:t>
            </a: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Fuentes: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efluente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industrial,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limpiadores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caseros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escurrimientos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0" dirty="0" err="1">
                <a:ea typeface="ＭＳ Ｐゴシック" panose="020B0600070205080204" pitchFamily="34" charset="-128"/>
              </a:rPr>
              <a:t>granjas</a:t>
            </a: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dirty="0" err="1">
                <a:ea typeface="ＭＳ Ｐゴシック" panose="020B0600070205080204" pitchFamily="34" charset="-128"/>
              </a:rPr>
              <a:t>Sedimentos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erosionados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600" b="0" dirty="0" err="1">
                <a:ea typeface="ＭＳ Ｐゴシック" panose="020B0600070205080204" pitchFamily="34" charset="-128"/>
              </a:rPr>
              <a:t>Suelo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, limos</a:t>
            </a:r>
          </a:p>
          <a:p>
            <a:pPr>
              <a:defRPr/>
            </a:pPr>
            <a:r>
              <a:rPr lang="en-US" altLang="en-US" dirty="0" err="1">
                <a:ea typeface="ＭＳ Ｐゴシック" panose="020B0600070205080204" pitchFamily="34" charset="-128"/>
              </a:rPr>
              <a:t>Contaminación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térmica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Fuente: </a:t>
            </a:r>
            <a:r>
              <a:rPr lang="en-US" altLang="en-US" dirty="0" err="1">
                <a:ea typeface="ＭＳ Ｐゴシック" panose="020B0600070205080204" pitchFamily="34" charset="-128"/>
              </a:rPr>
              <a:t>Plantas</a:t>
            </a:r>
            <a:r>
              <a:rPr lang="en-US" altLang="en-US" dirty="0">
                <a:ea typeface="ＭＳ Ｐゴシック" panose="020B0600070205080204" pitchFamily="34" charset="-128"/>
              </a:rPr>
              <a:t> de </a:t>
            </a:r>
            <a:r>
              <a:rPr lang="en-US" altLang="en-US" dirty="0" err="1">
                <a:ea typeface="ＭＳ Ｐゴシック" panose="020B0600070205080204" pitchFamily="34" charset="-128"/>
              </a:rPr>
              <a:t>energía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industria</a:t>
            </a: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3A27E56-EB7C-4B2E-BAEC-F795D982FC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9776" y="123855"/>
            <a:ext cx="8604448" cy="64807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s-MX" sz="2000" dirty="0" err="1"/>
              <a:t>Causas</a:t>
            </a:r>
            <a:r>
              <a:rPr lang="en-US" altLang="es-MX" sz="2000" dirty="0"/>
              <a:t> del </a:t>
            </a:r>
            <a:r>
              <a:rPr lang="en-US" altLang="es-MX" sz="2000" dirty="0" err="1"/>
              <a:t>aumento</a:t>
            </a:r>
            <a:r>
              <a:rPr lang="en-US" altLang="es-MX" sz="2000" dirty="0"/>
              <a:t> </a:t>
            </a:r>
            <a:r>
              <a:rPr lang="en-US" altLang="es-MX" sz="2000" dirty="0" err="1"/>
              <a:t>en</a:t>
            </a:r>
            <a:r>
              <a:rPr lang="en-US" altLang="es-MX" sz="2000" dirty="0"/>
              <a:t> la </a:t>
            </a:r>
            <a:r>
              <a:rPr lang="en-US" altLang="es-MX" sz="2000" dirty="0" err="1"/>
              <a:t>contaminación</a:t>
            </a:r>
            <a:endParaRPr lang="en-US" altLang="es-MX" sz="2000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F96B5E7-CD3D-4A70-AA3A-8A4A5E63C5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906029"/>
            <a:ext cx="4536504" cy="252028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s-MX" dirty="0" err="1"/>
              <a:t>Crecimiento</a:t>
            </a:r>
            <a:r>
              <a:rPr lang="en-US" altLang="es-MX" dirty="0"/>
              <a:t> </a:t>
            </a:r>
            <a:r>
              <a:rPr lang="en-US" altLang="es-MX" dirty="0" err="1"/>
              <a:t>incontrolado</a:t>
            </a:r>
            <a:r>
              <a:rPr lang="en-US" altLang="es-MX" dirty="0"/>
              <a:t> de las </a:t>
            </a:r>
            <a:r>
              <a:rPr lang="en-US" altLang="es-MX" dirty="0" err="1"/>
              <a:t>ciudades</a:t>
            </a:r>
            <a:r>
              <a:rPr lang="en-US" altLang="es-MX" dirty="0"/>
              <a:t> </a:t>
            </a:r>
            <a:r>
              <a:rPr lang="en-US" altLang="es-MX" dirty="0" err="1"/>
              <a:t>desde</a:t>
            </a:r>
            <a:r>
              <a:rPr lang="en-US" altLang="es-MX" dirty="0"/>
              <a:t> </a:t>
            </a:r>
            <a:r>
              <a:rPr lang="en-US" altLang="es-MX" dirty="0" err="1"/>
              <a:t>mediados</a:t>
            </a:r>
            <a:r>
              <a:rPr lang="en-US" altLang="es-MX" dirty="0"/>
              <a:t> del 1800</a:t>
            </a:r>
          </a:p>
          <a:p>
            <a:pPr lvl="1"/>
            <a:r>
              <a:rPr lang="en-US" altLang="es-MX" sz="1800" dirty="0"/>
              <a:t>Agricultura</a:t>
            </a:r>
          </a:p>
          <a:p>
            <a:pPr lvl="1"/>
            <a:r>
              <a:rPr lang="en-US" altLang="es-MX" sz="1800" dirty="0" err="1"/>
              <a:t>Minería</a:t>
            </a:r>
            <a:r>
              <a:rPr lang="en-US" altLang="es-MX" sz="1800" dirty="0"/>
              <a:t> a </a:t>
            </a:r>
            <a:r>
              <a:rPr lang="en-US" altLang="es-MX" sz="1800" dirty="0" err="1"/>
              <a:t>tajo</a:t>
            </a:r>
            <a:r>
              <a:rPr lang="en-US" altLang="es-MX" sz="1800" dirty="0"/>
              <a:t> </a:t>
            </a:r>
            <a:r>
              <a:rPr lang="en-US" altLang="es-MX" sz="1800" dirty="0" err="1"/>
              <a:t>abierto</a:t>
            </a:r>
            <a:r>
              <a:rPr lang="en-US" altLang="es-MX" sz="1800" dirty="0"/>
              <a:t>  (</a:t>
            </a:r>
            <a:r>
              <a:rPr lang="en-US" altLang="es-MX" sz="1800" dirty="0" err="1"/>
              <a:t>oro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estaño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cobre</a:t>
            </a:r>
            <a:r>
              <a:rPr lang="en-US" altLang="es-MX" sz="1800" dirty="0"/>
              <a:t>)</a:t>
            </a:r>
          </a:p>
          <a:p>
            <a:pPr lvl="1"/>
            <a:r>
              <a:rPr lang="en-US" altLang="es-MX" sz="1800" dirty="0" err="1"/>
              <a:t>Industrialización</a:t>
            </a:r>
            <a:endParaRPr lang="en-US" altLang="es-MX" sz="1800" dirty="0"/>
          </a:p>
          <a:p>
            <a:pPr lvl="1"/>
            <a:r>
              <a:rPr lang="en-US" altLang="es-MX" sz="1800" dirty="0" err="1"/>
              <a:t>Aumento</a:t>
            </a:r>
            <a:r>
              <a:rPr lang="en-US" altLang="es-MX" sz="1800" dirty="0"/>
              <a:t> de zonas </a:t>
            </a:r>
            <a:r>
              <a:rPr lang="en-US" altLang="es-MX" sz="1800" dirty="0" err="1"/>
              <a:t>habitadas</a:t>
            </a:r>
            <a:endParaRPr lang="en-US" altLang="es-MX" sz="1800" dirty="0"/>
          </a:p>
          <a:p>
            <a:pPr lvl="1"/>
            <a:r>
              <a:rPr lang="en-US" altLang="es-MX" sz="1800" dirty="0" err="1"/>
              <a:t>Presas</a:t>
            </a:r>
            <a:endParaRPr lang="en-US" altLang="es-MX" sz="1800" dirty="0"/>
          </a:p>
        </p:txBody>
      </p:sp>
      <p:pic>
        <p:nvPicPr>
          <p:cNvPr id="3" name="Imagen 2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3005E662-3E94-4598-8D0A-FD483DD63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84984"/>
            <a:ext cx="5284795" cy="318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42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8FBD2F4-D238-4852-9DA5-6E145C257D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133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22210" name="Rectangle 2">
            <a:extLst>
              <a:ext uri="{FF2B5EF4-FFF2-40B4-BE49-F238E27FC236}">
                <a16:creationId xmlns:a16="http://schemas.microsoft.com/office/drawing/2014/main" id="{27A0F8A2-EA70-467F-A96A-9E676B9DE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648" y="320683"/>
            <a:ext cx="5797296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altLang="es-MX">
                <a:solidFill>
                  <a:schemeClr val="tx1"/>
                </a:solidFill>
              </a:rPr>
              <a:t>drenaje</a:t>
            </a:r>
          </a:p>
        </p:txBody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919F940A-961E-46D7-B04C-9928137BED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2204864"/>
            <a:ext cx="8712968" cy="310198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s-MX" sz="2400" dirty="0"/>
              <a:t>La </a:t>
            </a:r>
            <a:r>
              <a:rPr lang="en-US" altLang="es-MX" sz="2400" dirty="0" err="1"/>
              <a:t>emisión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residuales</a:t>
            </a:r>
            <a:r>
              <a:rPr lang="en-US" altLang="es-MX" sz="2400" dirty="0"/>
              <a:t> por medio de </a:t>
            </a:r>
            <a:r>
              <a:rPr lang="en-US" altLang="es-MX" sz="2400" dirty="0" err="1"/>
              <a:t>sistemas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drenaje</a:t>
            </a:r>
            <a:r>
              <a:rPr lang="en-US" altLang="es-MX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s-MX" sz="2400" dirty="0" err="1"/>
              <a:t>Incluye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desechos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humanos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jabones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detergentes</a:t>
            </a:r>
            <a:endParaRPr lang="en-US" altLang="es-MX" sz="2400" dirty="0"/>
          </a:p>
          <a:p>
            <a:pPr>
              <a:lnSpc>
                <a:spcPct val="90000"/>
              </a:lnSpc>
            </a:pPr>
            <a:r>
              <a:rPr lang="en-US" altLang="es-MX" sz="2400" dirty="0"/>
              <a:t>Causa serios </a:t>
            </a:r>
            <a:r>
              <a:rPr lang="en-US" altLang="es-MX" sz="2400" dirty="0" err="1"/>
              <a:t>problemas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ambientales</a:t>
            </a:r>
            <a:endParaRPr lang="en-US" altLang="es-MX" sz="2400" dirty="0"/>
          </a:p>
          <a:p>
            <a:pPr>
              <a:lnSpc>
                <a:spcPct val="90000"/>
              </a:lnSpc>
            </a:pPr>
            <a:r>
              <a:rPr lang="en-US" altLang="es-MX" sz="2400" dirty="0" err="1"/>
              <a:t>Enriquecimiento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materia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orgánica</a:t>
            </a:r>
            <a:endParaRPr lang="en-US" altLang="es-MX" sz="2400" dirty="0"/>
          </a:p>
          <a:p>
            <a:pPr lvl="2">
              <a:lnSpc>
                <a:spcPct val="90000"/>
              </a:lnSpc>
            </a:pPr>
            <a:r>
              <a:rPr lang="en-US" altLang="es-MX" sz="2400" dirty="0" err="1"/>
              <a:t>Fertilización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aguas</a:t>
            </a:r>
            <a:r>
              <a:rPr lang="en-US" altLang="es-MX" sz="2400" dirty="0"/>
              <a:t>  con </a:t>
            </a:r>
            <a:r>
              <a:rPr lang="en-US" altLang="es-MX" sz="2400" dirty="0" err="1"/>
              <a:t>grandes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cantidades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nutrientes</a:t>
            </a:r>
            <a:r>
              <a:rPr lang="en-US" altLang="es-MX" sz="2400" dirty="0"/>
              <a:t> para </a:t>
            </a:r>
            <a:r>
              <a:rPr lang="en-US" altLang="es-MX" sz="2400" dirty="0" err="1"/>
              <a:t>algas</a:t>
            </a:r>
            <a:r>
              <a:rPr lang="en-US" altLang="es-MX" sz="2400" dirty="0"/>
              <a:t> (N y P)</a:t>
            </a:r>
          </a:p>
          <a:p>
            <a:pPr>
              <a:lnSpc>
                <a:spcPct val="90000"/>
              </a:lnSpc>
            </a:pPr>
            <a:r>
              <a:rPr lang="en-US" altLang="es-MX" sz="2400" dirty="0" err="1"/>
              <a:t>Incremento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en</a:t>
            </a:r>
            <a:r>
              <a:rPr lang="en-US" altLang="es-MX" sz="2400" dirty="0"/>
              <a:t> la </a:t>
            </a:r>
            <a:r>
              <a:rPr lang="en-US" altLang="es-MX" sz="2400" dirty="0" err="1"/>
              <a:t>Demanda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Biológica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Oxígeno</a:t>
            </a:r>
            <a:r>
              <a:rPr lang="en-US" altLang="es-MX" sz="2400" dirty="0"/>
              <a:t> (DBO)</a:t>
            </a:r>
          </a:p>
          <a:p>
            <a:pPr lvl="1">
              <a:lnSpc>
                <a:spcPct val="90000"/>
              </a:lnSpc>
            </a:pPr>
            <a:r>
              <a:rPr lang="en-US" altLang="es-MX" sz="2400" dirty="0" err="1"/>
              <a:t>Cantidad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oxígeno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requerido</a:t>
            </a:r>
            <a:r>
              <a:rPr lang="en-US" altLang="es-MX" sz="2400" dirty="0"/>
              <a:t> por </a:t>
            </a:r>
            <a:r>
              <a:rPr lang="en-US" altLang="es-MX" sz="2400" dirty="0" err="1"/>
              <a:t>microrganismos</a:t>
            </a:r>
            <a:r>
              <a:rPr lang="en-US" altLang="es-MX" sz="2400" dirty="0"/>
              <a:t> para </a:t>
            </a:r>
            <a:r>
              <a:rPr lang="en-US" altLang="es-MX" sz="2400" dirty="0" err="1"/>
              <a:t>descomponer</a:t>
            </a:r>
            <a:r>
              <a:rPr lang="en-US" altLang="es-MX" sz="2400" dirty="0"/>
              <a:t> </a:t>
            </a:r>
            <a:r>
              <a:rPr lang="en-US" altLang="es-MX" sz="2400" dirty="0" err="1"/>
              <a:t>basura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biologica</a:t>
            </a:r>
            <a:endParaRPr lang="en-US" altLang="es-MX" sz="2400" dirty="0"/>
          </a:p>
          <a:p>
            <a:pPr lvl="2">
              <a:lnSpc>
                <a:spcPct val="90000"/>
              </a:lnSpc>
            </a:pPr>
            <a:r>
              <a:rPr lang="en-US" altLang="es-MX" sz="2400" dirty="0" err="1"/>
              <a:t>Cuando</a:t>
            </a:r>
            <a:r>
              <a:rPr lang="en-US" altLang="es-MX" sz="2400" dirty="0"/>
              <a:t> el DBO se </a:t>
            </a:r>
            <a:r>
              <a:rPr lang="en-US" altLang="es-MX" sz="2400" dirty="0" err="1"/>
              <a:t>incrementa</a:t>
            </a:r>
            <a:r>
              <a:rPr lang="en-US" altLang="es-MX" sz="2400" dirty="0"/>
              <a:t> el </a:t>
            </a:r>
            <a:r>
              <a:rPr lang="en-US" altLang="es-MX" sz="2400" dirty="0" err="1"/>
              <a:t>oxígeno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disuelto</a:t>
            </a:r>
            <a:r>
              <a:rPr lang="en-US" altLang="es-MX" sz="2400" dirty="0"/>
              <a:t> DO se reduce.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DACC9CBA-5219-4B6F-81D3-573EE1D53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41388"/>
          </a:xfrm>
        </p:spPr>
        <p:txBody>
          <a:bodyPr/>
          <a:lstStyle/>
          <a:p>
            <a:r>
              <a:rPr lang="en-US" altLang="es-MX" dirty="0" err="1"/>
              <a:t>drenaje</a:t>
            </a:r>
            <a:endParaRPr lang="en-US" altLang="es-MX" dirty="0"/>
          </a:p>
        </p:txBody>
      </p:sp>
      <p:pic>
        <p:nvPicPr>
          <p:cNvPr id="221189" name="Picture 5" descr="figure 22-1">
            <a:extLst>
              <a:ext uri="{FF2B5EF4-FFF2-40B4-BE49-F238E27FC236}">
                <a16:creationId xmlns:a16="http://schemas.microsoft.com/office/drawing/2014/main" id="{D3033A08-2D3E-4DCA-9A99-570B83ECE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1079500"/>
            <a:ext cx="6126162" cy="539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0CFB8561-DC53-4470-9F95-83D99ABC9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153400" cy="712788"/>
          </a:xfrm>
        </p:spPr>
        <p:txBody>
          <a:bodyPr>
            <a:normAutofit fontScale="90000"/>
          </a:bodyPr>
          <a:lstStyle/>
          <a:p>
            <a:r>
              <a:rPr lang="en-US" altLang="es-MX" dirty="0" err="1"/>
              <a:t>Eutroficación</a:t>
            </a:r>
            <a:endParaRPr lang="en-US" altLang="es-MX" dirty="0"/>
          </a:p>
        </p:txBody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315FC4CB-E747-4FEA-A625-4247BC601F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5064" y="1143000"/>
            <a:ext cx="8153400" cy="1371600"/>
          </a:xfrm>
        </p:spPr>
        <p:txBody>
          <a:bodyPr>
            <a:normAutofit/>
          </a:bodyPr>
          <a:lstStyle/>
          <a:p>
            <a:r>
              <a:rPr lang="en-US" altLang="es-MX" sz="2600" dirty="0" err="1"/>
              <a:t>Oligotrófico</a:t>
            </a:r>
            <a:endParaRPr lang="en-US" altLang="es-MX" sz="2600" dirty="0"/>
          </a:p>
          <a:p>
            <a:pPr lvl="1"/>
            <a:r>
              <a:rPr lang="en-US" altLang="es-MX" sz="2200" dirty="0" err="1"/>
              <a:t>Aguas</a:t>
            </a:r>
            <a:r>
              <a:rPr lang="en-US" altLang="es-MX" sz="2200" dirty="0"/>
              <a:t> no </a:t>
            </a:r>
            <a:r>
              <a:rPr lang="en-US" altLang="es-MX" sz="2200" dirty="0" err="1"/>
              <a:t>enriquecidas</a:t>
            </a:r>
            <a:r>
              <a:rPr lang="en-US" altLang="es-MX" sz="2200" dirty="0"/>
              <a:t> </a:t>
            </a:r>
            <a:r>
              <a:rPr lang="en-US" altLang="es-MX" sz="2200" dirty="0" err="1"/>
              <a:t>en</a:t>
            </a:r>
            <a:r>
              <a:rPr lang="en-US" altLang="es-MX" sz="2200" dirty="0"/>
              <a:t> </a:t>
            </a:r>
            <a:r>
              <a:rPr lang="en-US" altLang="es-MX" sz="2200" dirty="0" err="1"/>
              <a:t>nutrientes</a:t>
            </a:r>
            <a:r>
              <a:rPr lang="en-US" altLang="es-MX" sz="2200" dirty="0"/>
              <a:t> </a:t>
            </a:r>
            <a:r>
              <a:rPr lang="en-US" altLang="es-MX" sz="2200" dirty="0" err="1"/>
              <a:t>soportan</a:t>
            </a:r>
            <a:r>
              <a:rPr lang="en-US" altLang="es-MX" sz="2200" dirty="0"/>
              <a:t> </a:t>
            </a:r>
            <a:r>
              <a:rPr lang="en-US" altLang="es-MX" sz="2200" dirty="0" err="1"/>
              <a:t>poblaciones</a:t>
            </a:r>
            <a:r>
              <a:rPr lang="en-US" altLang="es-MX" sz="2200" dirty="0"/>
              <a:t> de </a:t>
            </a:r>
            <a:r>
              <a:rPr lang="en-US" altLang="es-MX" sz="2200" dirty="0" err="1"/>
              <a:t>organismos</a:t>
            </a:r>
            <a:r>
              <a:rPr lang="en-US" altLang="es-MX" sz="2200" dirty="0"/>
              <a:t> </a:t>
            </a:r>
            <a:r>
              <a:rPr lang="en-US" altLang="es-MX" sz="2200" dirty="0" err="1"/>
              <a:t>acuaticos</a:t>
            </a:r>
            <a:endParaRPr lang="en-US" altLang="es-MX" sz="2200" dirty="0"/>
          </a:p>
        </p:txBody>
      </p:sp>
      <p:pic>
        <p:nvPicPr>
          <p:cNvPr id="223238" name="Picture 6" descr="figure 22-2a">
            <a:extLst>
              <a:ext uri="{FF2B5EF4-FFF2-40B4-BE49-F238E27FC236}">
                <a16:creationId xmlns:a16="http://schemas.microsoft.com/office/drawing/2014/main" id="{4FA9F74C-6D4E-452E-8835-784751FF6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614613"/>
            <a:ext cx="4557712" cy="410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239" name="Picture 7" descr="figure 22-2c">
            <a:extLst>
              <a:ext uri="{FF2B5EF4-FFF2-40B4-BE49-F238E27FC236}">
                <a16:creationId xmlns:a16="http://schemas.microsoft.com/office/drawing/2014/main" id="{3F1DBDE0-D1C5-4799-B285-10897FD9D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2614613"/>
            <a:ext cx="4168775" cy="410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5DFBD2A-51F2-441A-87A1-DB9866970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5188"/>
          </a:xfrm>
        </p:spPr>
        <p:txBody>
          <a:bodyPr/>
          <a:lstStyle/>
          <a:p>
            <a:r>
              <a:rPr lang="en-US" altLang="es-MX" dirty="0" err="1"/>
              <a:t>Eutroficación</a:t>
            </a:r>
            <a:endParaRPr lang="en-US" altLang="es-MX" dirty="0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C6C68AB-F4BE-4010-80D8-D06368724F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990600"/>
            <a:ext cx="8147248" cy="144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s-MX" sz="2100" dirty="0" err="1"/>
              <a:t>Eutrofico</a:t>
            </a:r>
            <a:endParaRPr lang="en-US" altLang="es-MX" sz="2100" dirty="0"/>
          </a:p>
          <a:p>
            <a:pPr lvl="1">
              <a:lnSpc>
                <a:spcPct val="80000"/>
              </a:lnSpc>
            </a:pPr>
            <a:r>
              <a:rPr lang="en-US" altLang="es-MX" sz="2000" dirty="0" err="1"/>
              <a:t>Aguas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quietas</a:t>
            </a:r>
            <a:r>
              <a:rPr lang="en-US" altLang="es-MX" sz="2000" dirty="0"/>
              <a:t>, </a:t>
            </a:r>
            <a:r>
              <a:rPr lang="en-US" altLang="es-MX" sz="2000" dirty="0" err="1"/>
              <a:t>lagos</a:t>
            </a:r>
            <a:r>
              <a:rPr lang="en-US" altLang="es-MX" sz="2000" dirty="0"/>
              <a:t> o </a:t>
            </a:r>
            <a:r>
              <a:rPr lang="en-US" altLang="es-MX" sz="2000" dirty="0" err="1"/>
              <a:t>estuarios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enriquecidos</a:t>
            </a:r>
            <a:r>
              <a:rPr lang="en-US" altLang="es-MX" sz="2000" dirty="0"/>
              <a:t> por </a:t>
            </a:r>
            <a:r>
              <a:rPr lang="en-US" altLang="es-MX" sz="2000" dirty="0" err="1"/>
              <a:t>nutrientes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plantas</a:t>
            </a:r>
            <a:r>
              <a:rPr lang="en-US" altLang="es-MX" sz="2000" dirty="0"/>
              <a:t> y </a:t>
            </a:r>
            <a:r>
              <a:rPr lang="en-US" altLang="es-MX" sz="2000" dirty="0" err="1"/>
              <a:t>algas</a:t>
            </a:r>
            <a:r>
              <a:rPr lang="en-US" altLang="es-MX" sz="2000" dirty="0"/>
              <a:t>, </a:t>
            </a:r>
            <a:r>
              <a:rPr lang="en-US" altLang="es-MX" sz="2000" dirty="0" err="1"/>
              <a:t>como</a:t>
            </a:r>
            <a:r>
              <a:rPr lang="en-US" altLang="es-MX" sz="2000" dirty="0"/>
              <a:t> el </a:t>
            </a:r>
            <a:r>
              <a:rPr lang="en-US" altLang="es-MX" sz="2000" dirty="0" err="1"/>
              <a:t>fósforo</a:t>
            </a:r>
            <a:r>
              <a:rPr lang="en-US" altLang="es-MX" sz="2000" dirty="0"/>
              <a:t>. </a:t>
            </a:r>
          </a:p>
          <a:p>
            <a:pPr lvl="1">
              <a:lnSpc>
                <a:spcPct val="80000"/>
              </a:lnSpc>
            </a:pPr>
            <a:r>
              <a:rPr lang="en-US" altLang="es-MX" sz="2000" dirty="0"/>
              <a:t>A menudo </a:t>
            </a:r>
            <a:r>
              <a:rPr lang="en-US" altLang="es-MX" sz="2000" dirty="0" err="1"/>
              <a:t>debido</a:t>
            </a:r>
            <a:r>
              <a:rPr lang="en-US" altLang="es-MX" sz="2000" dirty="0"/>
              <a:t> a </a:t>
            </a:r>
            <a:r>
              <a:rPr lang="en-US" altLang="es-MX" sz="2000" dirty="0" err="1"/>
              <a:t>fertilizantes</a:t>
            </a:r>
            <a:r>
              <a:rPr lang="en-US" altLang="es-MX" sz="2000" dirty="0"/>
              <a:t> o </a:t>
            </a:r>
            <a:r>
              <a:rPr lang="en-US" altLang="es-MX" sz="2000" dirty="0" err="1"/>
              <a:t>drenajes</a:t>
            </a:r>
            <a:endParaRPr lang="en-US" altLang="es-MX" sz="2000" dirty="0"/>
          </a:p>
        </p:txBody>
      </p:sp>
      <p:pic>
        <p:nvPicPr>
          <p:cNvPr id="224262" name="Picture 6" descr="figure 22-2b">
            <a:extLst>
              <a:ext uri="{FF2B5EF4-FFF2-40B4-BE49-F238E27FC236}">
                <a16:creationId xmlns:a16="http://schemas.microsoft.com/office/drawing/2014/main" id="{EB83B96E-D655-47EC-A5B5-69C85CD07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590800"/>
            <a:ext cx="4516438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263" name="Picture 7" descr="figure 22-2d">
            <a:extLst>
              <a:ext uri="{FF2B5EF4-FFF2-40B4-BE49-F238E27FC236}">
                <a16:creationId xmlns:a16="http://schemas.microsoft.com/office/drawing/2014/main" id="{A0FBEEC4-7D01-4D14-8470-AA5B48F87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2590800"/>
            <a:ext cx="4149725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>
            <a:extLst>
              <a:ext uri="{FF2B5EF4-FFF2-40B4-BE49-F238E27FC236}">
                <a16:creationId xmlns:a16="http://schemas.microsoft.com/office/drawing/2014/main" id="{63B38ED0-6E9E-42DC-9BF6-0FC4629A8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4010" y="228600"/>
            <a:ext cx="5937755" cy="680120"/>
          </a:xfrm>
        </p:spPr>
        <p:txBody>
          <a:bodyPr>
            <a:normAutofit fontScale="90000"/>
          </a:bodyPr>
          <a:lstStyle/>
          <a:p>
            <a:r>
              <a:rPr lang="en-US" altLang="es-MX" dirty="0" err="1"/>
              <a:t>Agentes</a:t>
            </a:r>
            <a:r>
              <a:rPr lang="en-US" altLang="es-MX" dirty="0"/>
              <a:t> </a:t>
            </a:r>
            <a:r>
              <a:rPr lang="en-US" altLang="es-MX" dirty="0" err="1"/>
              <a:t>infecciosos</a:t>
            </a:r>
            <a:endParaRPr lang="en-US" altLang="es-MX" dirty="0"/>
          </a:p>
        </p:txBody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CDA37A2F-8E6F-48A6-9571-D67F99D0FD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480" y="1124744"/>
            <a:ext cx="4648200" cy="1684784"/>
          </a:xfrm>
        </p:spPr>
        <p:txBody>
          <a:bodyPr>
            <a:normAutofit fontScale="92500" lnSpcReduction="10000"/>
          </a:bodyPr>
          <a:lstStyle/>
          <a:p>
            <a:r>
              <a:rPr lang="en-US" altLang="es-MX" dirty="0" err="1"/>
              <a:t>Organismos</a:t>
            </a:r>
            <a:r>
              <a:rPr lang="en-US" altLang="es-MX" dirty="0"/>
              <a:t> </a:t>
            </a:r>
            <a:r>
              <a:rPr lang="en-US" altLang="es-MX" dirty="0" err="1"/>
              <a:t>infecciosos</a:t>
            </a:r>
            <a:r>
              <a:rPr lang="en-US" altLang="es-MX" dirty="0"/>
              <a:t> </a:t>
            </a:r>
            <a:r>
              <a:rPr lang="en-US" altLang="es-MX" dirty="0" err="1"/>
              <a:t>causan</a:t>
            </a:r>
            <a:r>
              <a:rPr lang="en-US" altLang="es-MX" dirty="0"/>
              <a:t> </a:t>
            </a:r>
            <a:r>
              <a:rPr lang="en-US" altLang="es-MX" dirty="0" err="1"/>
              <a:t>enfermedades</a:t>
            </a:r>
            <a:r>
              <a:rPr lang="en-US" altLang="es-MX" dirty="0"/>
              <a:t> </a:t>
            </a:r>
          </a:p>
          <a:p>
            <a:pPr lvl="1"/>
            <a:r>
              <a:rPr lang="en-US" altLang="es-MX" dirty="0" err="1"/>
              <a:t>Originados</a:t>
            </a:r>
            <a:r>
              <a:rPr lang="en-US" altLang="es-MX" dirty="0"/>
              <a:t> </a:t>
            </a:r>
            <a:r>
              <a:rPr lang="en-US" altLang="es-MX" dirty="0" err="1"/>
              <a:t>en</a:t>
            </a:r>
            <a:r>
              <a:rPr lang="en-US" altLang="es-MX" dirty="0"/>
              <a:t> </a:t>
            </a:r>
            <a:r>
              <a:rPr lang="en-US" altLang="es-MX" dirty="0" err="1"/>
              <a:t>basura</a:t>
            </a:r>
            <a:r>
              <a:rPr lang="en-US" altLang="es-MX" dirty="0"/>
              <a:t> de </a:t>
            </a:r>
            <a:r>
              <a:rPr lang="en-US" altLang="es-MX" dirty="0" err="1"/>
              <a:t>individuos</a:t>
            </a:r>
            <a:r>
              <a:rPr lang="en-US" altLang="es-MX" dirty="0"/>
              <a:t> </a:t>
            </a:r>
            <a:r>
              <a:rPr lang="en-US" altLang="es-MX" dirty="0" err="1"/>
              <a:t>infectados</a:t>
            </a:r>
            <a:endParaRPr lang="en-US" altLang="es-MX" dirty="0"/>
          </a:p>
          <a:p>
            <a:r>
              <a:rPr lang="en-US" altLang="es-MX" dirty="0" err="1"/>
              <a:t>Bacterias</a:t>
            </a:r>
            <a:r>
              <a:rPr lang="en-US" altLang="es-MX" dirty="0"/>
              <a:t> y virus </a:t>
            </a:r>
            <a:r>
              <a:rPr lang="en-US" altLang="es-MX" dirty="0" err="1"/>
              <a:t>comunes</a:t>
            </a:r>
            <a:r>
              <a:rPr lang="en-US" altLang="es-MX" dirty="0"/>
              <a:t> son:</a:t>
            </a:r>
          </a:p>
          <a:p>
            <a:pPr lvl="1"/>
            <a:r>
              <a:rPr lang="en-US" altLang="es-MX" dirty="0" err="1"/>
              <a:t>Tifo</a:t>
            </a:r>
            <a:r>
              <a:rPr lang="en-US" altLang="es-MX" dirty="0"/>
              <a:t>, </a:t>
            </a:r>
            <a:r>
              <a:rPr lang="en-US" altLang="es-MX" dirty="0" err="1"/>
              <a:t>cólera</a:t>
            </a:r>
            <a:r>
              <a:rPr lang="en-US" altLang="es-MX" dirty="0"/>
              <a:t>, </a:t>
            </a:r>
            <a:r>
              <a:rPr lang="en-US" altLang="es-MX" dirty="0" err="1"/>
              <a:t>disentería</a:t>
            </a:r>
            <a:r>
              <a:rPr lang="en-US" altLang="es-MX" dirty="0"/>
              <a:t>, polio, hepatitis</a:t>
            </a:r>
          </a:p>
          <a:p>
            <a:pPr lvl="1"/>
            <a:r>
              <a:rPr lang="en-US" altLang="es-MX" dirty="0"/>
              <a:t>Se </a:t>
            </a:r>
            <a:r>
              <a:rPr lang="en-US" altLang="es-MX" dirty="0" err="1"/>
              <a:t>determinan</a:t>
            </a:r>
            <a:r>
              <a:rPr lang="en-US" altLang="es-MX" dirty="0"/>
              <a:t> por </a:t>
            </a:r>
            <a:r>
              <a:rPr lang="en-US" altLang="es-MX" dirty="0" err="1"/>
              <a:t>análisis</a:t>
            </a:r>
            <a:r>
              <a:rPr lang="en-US" altLang="es-MX" dirty="0"/>
              <a:t> de E. Coli (</a:t>
            </a:r>
            <a:r>
              <a:rPr lang="en-US" altLang="es-MX" dirty="0" err="1"/>
              <a:t>coliformes</a:t>
            </a:r>
            <a:r>
              <a:rPr lang="en-US" altLang="es-MX" dirty="0"/>
              <a:t>)</a:t>
            </a:r>
          </a:p>
          <a:p>
            <a:endParaRPr lang="en-US" altLang="es-MX" dirty="0"/>
          </a:p>
        </p:txBody>
      </p:sp>
      <p:pic>
        <p:nvPicPr>
          <p:cNvPr id="225285" name="Picture 5" descr="table 22-1">
            <a:extLst>
              <a:ext uri="{FF2B5EF4-FFF2-40B4-BE49-F238E27FC236}">
                <a16:creationId xmlns:a16="http://schemas.microsoft.com/office/drawing/2014/main" id="{8919C49A-7DCB-4198-B581-581D2D991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741738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900092B-A971-4BE7-9532-9728910F0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20" y="3526510"/>
            <a:ext cx="4869160" cy="273890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01E64831-6F2A-412F-95F8-65A152513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2283715" cy="648072"/>
          </a:xfrm>
        </p:spPr>
        <p:txBody>
          <a:bodyPr>
            <a:normAutofit/>
          </a:bodyPr>
          <a:lstStyle/>
          <a:p>
            <a:r>
              <a:rPr lang="en-US" altLang="es-MX" sz="1700"/>
              <a:t>Sedimentos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CBEED191-39D3-4B3A-8757-1D3E48B188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6024" y="980728"/>
            <a:ext cx="5348662" cy="309634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s-MX" sz="2400" dirty="0" err="1"/>
              <a:t>Cantidad</a:t>
            </a:r>
            <a:r>
              <a:rPr lang="en-US" altLang="es-MX" sz="2400" dirty="0"/>
              <a:t> </a:t>
            </a:r>
            <a:r>
              <a:rPr lang="en-US" altLang="es-MX" sz="2400" dirty="0" err="1"/>
              <a:t>excesiva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partículas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suelo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suspendidas</a:t>
            </a:r>
            <a:endParaRPr lang="en-US" altLang="es-MX" sz="2400" dirty="0"/>
          </a:p>
          <a:p>
            <a:pPr lvl="1">
              <a:lnSpc>
                <a:spcPct val="90000"/>
              </a:lnSpc>
            </a:pPr>
            <a:r>
              <a:rPr lang="en-US" altLang="es-MX" sz="2400" dirty="0" err="1"/>
              <a:t>Originadas</a:t>
            </a:r>
            <a:r>
              <a:rPr lang="en-US" altLang="es-MX" sz="2400" dirty="0"/>
              <a:t> de la erosion de tierras </a:t>
            </a:r>
            <a:r>
              <a:rPr lang="en-US" altLang="es-MX" sz="2400" dirty="0" err="1"/>
              <a:t>agrícolas</a:t>
            </a:r>
            <a:r>
              <a:rPr lang="en-US" altLang="es-MX" sz="2400" dirty="0"/>
              <a:t>,  </a:t>
            </a:r>
            <a:r>
              <a:rPr lang="en-US" altLang="es-MX" sz="2400" dirty="0" err="1"/>
              <a:t>suelos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bosques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deforestados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pastizales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sobrepastoreados</a:t>
            </a:r>
            <a:r>
              <a:rPr lang="en-US" altLang="es-MX" sz="2400" dirty="0"/>
              <a:t>, minas a </a:t>
            </a:r>
            <a:r>
              <a:rPr lang="en-US" altLang="es-MX" sz="2400" dirty="0" err="1"/>
              <a:t>tajo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abierto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construcción</a:t>
            </a:r>
            <a:endParaRPr lang="en-US" altLang="es-MX" sz="2400" dirty="0"/>
          </a:p>
          <a:p>
            <a:pPr>
              <a:lnSpc>
                <a:spcPct val="90000"/>
              </a:lnSpc>
            </a:pPr>
            <a:r>
              <a:rPr lang="en-US" altLang="es-MX" sz="2400" dirty="0" err="1"/>
              <a:t>Problemas</a:t>
            </a:r>
            <a:endParaRPr lang="en-US" altLang="es-MX" sz="2400" dirty="0"/>
          </a:p>
          <a:p>
            <a:pPr lvl="1">
              <a:lnSpc>
                <a:spcPct val="90000"/>
              </a:lnSpc>
            </a:pPr>
            <a:r>
              <a:rPr lang="en-US" altLang="es-MX" sz="2400" dirty="0" err="1"/>
              <a:t>Limita</a:t>
            </a:r>
            <a:r>
              <a:rPr lang="en-US" altLang="es-MX" sz="2400" dirty="0"/>
              <a:t> la </a:t>
            </a:r>
            <a:r>
              <a:rPr lang="en-US" altLang="es-MX" sz="2400" dirty="0" err="1"/>
              <a:t>penetración</a:t>
            </a:r>
            <a:r>
              <a:rPr lang="en-US" altLang="es-MX" sz="2400" dirty="0"/>
              <a:t> de luz, </a:t>
            </a:r>
            <a:r>
              <a:rPr lang="en-US" altLang="es-MX" sz="2400" dirty="0" err="1"/>
              <a:t>cubre</a:t>
            </a:r>
            <a:r>
              <a:rPr lang="en-US" altLang="es-MX" sz="2400" dirty="0"/>
              <a:t> animals y </a:t>
            </a:r>
            <a:r>
              <a:rPr lang="en-US" altLang="es-MX" sz="2400" dirty="0" err="1"/>
              <a:t>plantas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lleva</a:t>
            </a:r>
            <a:r>
              <a:rPr lang="en-US" altLang="es-MX" sz="2400" dirty="0"/>
              <a:t> </a:t>
            </a:r>
            <a:r>
              <a:rPr lang="en-US" altLang="es-MX" sz="2400" dirty="0" err="1"/>
              <a:t>toxinas</a:t>
            </a:r>
            <a:r>
              <a:rPr lang="en-US" altLang="es-MX" sz="2400" dirty="0"/>
              <a:t> insoluble a los </a:t>
            </a:r>
            <a:r>
              <a:rPr lang="en-US" altLang="es-MX" sz="2400" dirty="0" err="1"/>
              <a:t>cuerpos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</a:t>
            </a:r>
            <a:endParaRPr lang="en-US" alt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9FB90AB-FF00-4BD1-9F28-084AE0F463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26" r="29681" b="2"/>
          <a:stretch/>
        </p:blipFill>
        <p:spPr>
          <a:xfrm>
            <a:off x="5804538" y="0"/>
            <a:ext cx="3123437" cy="37890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82C8CEE-5D8E-417C-B112-6EA6C722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861048"/>
            <a:ext cx="5348663" cy="290016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9" name="Picture 7" descr="figure 22-4a">
            <a:extLst>
              <a:ext uri="{FF2B5EF4-FFF2-40B4-BE49-F238E27FC236}">
                <a16:creationId xmlns:a16="http://schemas.microsoft.com/office/drawing/2014/main" id="{9FC0B7C7-7EFE-4109-A59A-588ADE599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103188"/>
            <a:ext cx="7086600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360" name="Picture 8" descr="figure 22-4b">
            <a:extLst>
              <a:ext uri="{FF2B5EF4-FFF2-40B4-BE49-F238E27FC236}">
                <a16:creationId xmlns:a16="http://schemas.microsoft.com/office/drawing/2014/main" id="{7EFC054C-330E-4A7D-8DAA-96DDBB070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3495675"/>
            <a:ext cx="7086600" cy="325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18504D5B-FBDF-4695-AFC4-F05FD4743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74560"/>
            <a:ext cx="2283715" cy="1174991"/>
          </a:xfrm>
        </p:spPr>
        <p:txBody>
          <a:bodyPr>
            <a:normAutofit/>
          </a:bodyPr>
          <a:lstStyle/>
          <a:p>
            <a:r>
              <a:rPr lang="en-US" altLang="es-MX" sz="1400"/>
              <a:t>Nutrientes inorgánicos de plantas y algas</a:t>
            </a:r>
            <a:br>
              <a:rPr lang="en-US" altLang="es-MX" sz="1400"/>
            </a:br>
            <a:endParaRPr lang="en-US" altLang="es-MX" sz="1400"/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84CA343C-A423-4DBC-AB6B-FFA9F3F368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2132856"/>
            <a:ext cx="3240360" cy="42484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s-MX" dirty="0" err="1"/>
              <a:t>Químicos</a:t>
            </a:r>
            <a:r>
              <a:rPr lang="en-US" altLang="es-MX" dirty="0"/>
              <a:t> </a:t>
            </a:r>
            <a:r>
              <a:rPr lang="en-US" altLang="es-MX" dirty="0" err="1"/>
              <a:t>como</a:t>
            </a:r>
            <a:r>
              <a:rPr lang="en-US" altLang="es-MX" dirty="0"/>
              <a:t> el N y el P que </a:t>
            </a:r>
            <a:r>
              <a:rPr lang="en-US" altLang="es-MX" dirty="0" err="1"/>
              <a:t>estimulan</a:t>
            </a:r>
            <a:r>
              <a:rPr lang="en-US" altLang="es-MX" dirty="0"/>
              <a:t> el </a:t>
            </a:r>
            <a:r>
              <a:rPr lang="en-US" altLang="es-MX" dirty="0" err="1"/>
              <a:t>crecimiento</a:t>
            </a:r>
            <a:r>
              <a:rPr lang="en-US" altLang="es-MX" dirty="0"/>
              <a:t> de </a:t>
            </a:r>
            <a:r>
              <a:rPr lang="en-US" altLang="es-MX" dirty="0" err="1"/>
              <a:t>plantas</a:t>
            </a:r>
            <a:r>
              <a:rPr lang="en-US" altLang="es-MX" dirty="0"/>
              <a:t> y </a:t>
            </a:r>
            <a:r>
              <a:rPr lang="en-US" altLang="es-MX" dirty="0" err="1"/>
              <a:t>algas</a:t>
            </a:r>
            <a:r>
              <a:rPr lang="en-US" altLang="es-MX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s-MX" sz="1800" dirty="0" err="1"/>
              <a:t>Químicos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como</a:t>
            </a:r>
            <a:r>
              <a:rPr lang="en-US" altLang="es-MX" sz="1800" dirty="0"/>
              <a:t> el N y el P que </a:t>
            </a:r>
            <a:r>
              <a:rPr lang="en-US" altLang="es-MX" sz="1800" dirty="0" err="1"/>
              <a:t>estimulan</a:t>
            </a:r>
            <a:r>
              <a:rPr lang="en-US" altLang="es-MX" sz="1800" dirty="0"/>
              <a:t> el </a:t>
            </a:r>
            <a:r>
              <a:rPr lang="en-US" altLang="es-MX" sz="1800" dirty="0" err="1"/>
              <a:t>crecimeinto</a:t>
            </a:r>
            <a:r>
              <a:rPr lang="en-US" altLang="es-MX" sz="1800" dirty="0"/>
              <a:t> de </a:t>
            </a:r>
            <a:r>
              <a:rPr lang="en-US" altLang="es-MX" sz="1800" dirty="0" err="1"/>
              <a:t>plantas</a:t>
            </a:r>
            <a:r>
              <a:rPr lang="en-US" altLang="es-MX" sz="1800" dirty="0"/>
              <a:t> y </a:t>
            </a:r>
            <a:r>
              <a:rPr lang="en-US" altLang="es-MX" sz="1800" dirty="0" err="1"/>
              <a:t>algas</a:t>
            </a:r>
            <a:r>
              <a:rPr lang="en-US" altLang="es-MX" sz="1800" dirty="0"/>
              <a:t>. </a:t>
            </a:r>
          </a:p>
          <a:p>
            <a:pPr lvl="1">
              <a:lnSpc>
                <a:spcPct val="90000"/>
              </a:lnSpc>
            </a:pPr>
            <a:r>
              <a:rPr lang="en-US" altLang="es-MX" sz="1800" dirty="0"/>
              <a:t>Son </a:t>
            </a:r>
            <a:r>
              <a:rPr lang="en-US" altLang="es-MX" sz="1800" dirty="0" err="1"/>
              <a:t>dañinas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en</a:t>
            </a:r>
            <a:r>
              <a:rPr lang="en-US" altLang="es-MX" sz="1800" dirty="0"/>
              <a:t> </a:t>
            </a:r>
            <a:r>
              <a:rPr lang="en-US" altLang="es-MX" sz="1800" dirty="0" err="1"/>
              <a:t>altas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concentraciones</a:t>
            </a:r>
            <a:endParaRPr lang="en-US" altLang="es-MX" sz="1800" dirty="0"/>
          </a:p>
          <a:p>
            <a:pPr>
              <a:lnSpc>
                <a:spcPct val="90000"/>
              </a:lnSpc>
            </a:pPr>
            <a:r>
              <a:rPr lang="en-US" altLang="es-MX" dirty="0"/>
              <a:t>Fuentes</a:t>
            </a:r>
          </a:p>
          <a:p>
            <a:pPr lvl="1">
              <a:lnSpc>
                <a:spcPct val="90000"/>
              </a:lnSpc>
            </a:pPr>
            <a:r>
              <a:rPr lang="en-US" altLang="es-MX" sz="1800" dirty="0" err="1"/>
              <a:t>Desechos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humanos</a:t>
            </a:r>
            <a:r>
              <a:rPr lang="en-US" altLang="es-MX" sz="1800" dirty="0"/>
              <a:t> y </a:t>
            </a:r>
            <a:r>
              <a:rPr lang="en-US" altLang="es-MX" sz="1800" dirty="0" err="1"/>
              <a:t>animales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resiudos</a:t>
            </a:r>
            <a:r>
              <a:rPr lang="en-US" altLang="es-MX" sz="1800" dirty="0"/>
              <a:t> de </a:t>
            </a:r>
            <a:r>
              <a:rPr lang="en-US" altLang="es-MX" sz="1800" dirty="0" err="1"/>
              <a:t>plantas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depósito</a:t>
            </a:r>
            <a:r>
              <a:rPr lang="en-US" altLang="es-MX" sz="1800" dirty="0"/>
              <a:t> </a:t>
            </a:r>
            <a:r>
              <a:rPr lang="en-US" altLang="es-MX" sz="1800" dirty="0" err="1"/>
              <a:t>atmosférico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fertilizantes</a:t>
            </a:r>
            <a:r>
              <a:rPr lang="en-US" altLang="es-MX" sz="18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s-MX" dirty="0" err="1"/>
              <a:t>Provocan</a:t>
            </a:r>
            <a:endParaRPr lang="en-US" altLang="es-MX" dirty="0"/>
          </a:p>
          <a:p>
            <a:pPr lvl="1">
              <a:lnSpc>
                <a:spcPct val="90000"/>
              </a:lnSpc>
            </a:pPr>
            <a:r>
              <a:rPr lang="en-US" altLang="es-MX" sz="1800" dirty="0" err="1"/>
              <a:t>Enriquecimiento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malos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olores</a:t>
            </a:r>
            <a:r>
              <a:rPr lang="en-US" altLang="es-MX" sz="1800" dirty="0"/>
              <a:t> y un alto  DBO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FC3C3AC-5ACD-4085-B6E0-810D0796E5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95" r="8645"/>
          <a:stretch/>
        </p:blipFill>
        <p:spPr>
          <a:xfrm>
            <a:off x="3490722" y="10"/>
            <a:ext cx="5653278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5" name="Picture 5" descr="deadzones">
            <a:extLst>
              <a:ext uri="{FF2B5EF4-FFF2-40B4-BE49-F238E27FC236}">
                <a16:creationId xmlns:a16="http://schemas.microsoft.com/office/drawing/2014/main" id="{83290EE1-7DD6-49FD-9D7E-662BE951B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62400"/>
            <a:ext cx="5076825" cy="2695575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07" name="Picture 7" descr="marine_dead_zones_map">
            <a:extLst>
              <a:ext uri="{FF2B5EF4-FFF2-40B4-BE49-F238E27FC236}">
                <a16:creationId xmlns:a16="http://schemas.microsoft.com/office/drawing/2014/main" id="{570B53FB-B598-4FB8-B1A6-4E2924062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52" y="260648"/>
            <a:ext cx="5071948" cy="3581400"/>
          </a:xfrm>
          <a:prstGeom prst="rect">
            <a:avLst/>
          </a:prstGeom>
          <a:noFill/>
          <a:ln w="5080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09BE973-3DD9-459E-B343-5A2D08E21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340768"/>
            <a:ext cx="3600400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F92377AF-5685-4757-A190-6BE8B39BF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5656" y="275010"/>
            <a:ext cx="5937755" cy="700929"/>
          </a:xfrm>
        </p:spPr>
        <p:txBody>
          <a:bodyPr>
            <a:normAutofit fontScale="90000"/>
          </a:bodyPr>
          <a:lstStyle/>
          <a:p>
            <a:r>
              <a:rPr lang="en-US" altLang="es-MX" dirty="0" err="1"/>
              <a:t>Compuestos</a:t>
            </a:r>
            <a:r>
              <a:rPr lang="en-US" altLang="es-MX" dirty="0"/>
              <a:t> </a:t>
            </a:r>
            <a:r>
              <a:rPr lang="en-US" altLang="es-MX" dirty="0" err="1"/>
              <a:t>orgánicos</a:t>
            </a:r>
            <a:endParaRPr lang="en-US" altLang="es-MX" dirty="0"/>
          </a:p>
        </p:txBody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56CB4317-373D-4735-BFC2-CC525EF42B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03648" y="1268761"/>
            <a:ext cx="5937755" cy="1440160"/>
          </a:xfrm>
        </p:spPr>
        <p:txBody>
          <a:bodyPr>
            <a:noAutofit/>
          </a:bodyPr>
          <a:lstStyle/>
          <a:p>
            <a:r>
              <a:rPr lang="en-US" altLang="es-MX" sz="2400" dirty="0" err="1"/>
              <a:t>Químicos</a:t>
            </a:r>
            <a:r>
              <a:rPr lang="en-US" altLang="es-MX" sz="2400" dirty="0"/>
              <a:t> a base de </a:t>
            </a:r>
            <a:r>
              <a:rPr lang="en-US" altLang="es-MX" sz="2400" dirty="0" err="1"/>
              <a:t>Carbono</a:t>
            </a:r>
            <a:endParaRPr lang="en-US" altLang="es-MX" sz="2400" dirty="0"/>
          </a:p>
          <a:p>
            <a:pPr lvl="1"/>
            <a:r>
              <a:rPr lang="en-US" altLang="es-MX" sz="2400" dirty="0" err="1"/>
              <a:t>Ejemplos</a:t>
            </a:r>
            <a:r>
              <a:rPr lang="en-US" altLang="es-MX" sz="2400" dirty="0"/>
              <a:t> naturales: </a:t>
            </a:r>
            <a:r>
              <a:rPr lang="en-US" altLang="es-MX" sz="2400" dirty="0" err="1"/>
              <a:t>azúcares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aminoácidos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petróleo</a:t>
            </a:r>
            <a:endParaRPr lang="en-US" altLang="es-MX" sz="2400" dirty="0"/>
          </a:p>
          <a:p>
            <a:pPr lvl="1"/>
            <a:r>
              <a:rPr lang="en-US" altLang="es-MX" sz="2400" dirty="0" err="1"/>
              <a:t>Artificiales</a:t>
            </a:r>
            <a:r>
              <a:rPr lang="en-US" altLang="es-MX" sz="2400" dirty="0"/>
              <a:t>: </a:t>
            </a:r>
            <a:r>
              <a:rPr lang="en-US" altLang="es-MX" sz="2400" dirty="0" err="1"/>
              <a:t>pesticidas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solventes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químicos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industriales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plásticos</a:t>
            </a:r>
            <a:endParaRPr lang="en-US" altLang="es-MX" sz="2400" dirty="0"/>
          </a:p>
          <a:p>
            <a:endParaRPr lang="en-US" altLang="es-MX" sz="2400" dirty="0"/>
          </a:p>
        </p:txBody>
      </p:sp>
      <p:pic>
        <p:nvPicPr>
          <p:cNvPr id="231429" name="Picture 5" descr="table 22-2">
            <a:extLst>
              <a:ext uri="{FF2B5EF4-FFF2-40B4-BE49-F238E27FC236}">
                <a16:creationId xmlns:a16="http://schemas.microsoft.com/office/drawing/2014/main" id="{296F35FC-697B-41F1-A1CD-3A3E13F49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86200"/>
            <a:ext cx="8456613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DE1F386F-AAFD-4E4C-BA56-1C75FDBA50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3744416" cy="1002779"/>
          </a:xfrm>
        </p:spPr>
        <p:txBody>
          <a:bodyPr>
            <a:normAutofit/>
          </a:bodyPr>
          <a:lstStyle/>
          <a:p>
            <a:r>
              <a:rPr lang="en-US" altLang="es-MX" sz="1700"/>
              <a:t>Químicos inorgánicos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8D81D6E0-FFA3-4FB0-B302-17C562A716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1801374"/>
            <a:ext cx="3024336" cy="47239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MX" sz="1600" dirty="0" err="1"/>
              <a:t>Contaminantes</a:t>
            </a:r>
            <a:r>
              <a:rPr lang="en-US" altLang="es-MX" sz="1600" dirty="0"/>
              <a:t> que </a:t>
            </a:r>
            <a:r>
              <a:rPr lang="en-US" altLang="es-MX" sz="1600" dirty="0" err="1"/>
              <a:t>contienen</a:t>
            </a:r>
            <a:r>
              <a:rPr lang="en-US" altLang="es-MX" sz="1600" dirty="0"/>
              <a:t> </a:t>
            </a:r>
            <a:r>
              <a:rPr lang="en-US" altLang="es-MX" sz="1600" dirty="0" err="1"/>
              <a:t>otros</a:t>
            </a:r>
            <a:r>
              <a:rPr lang="en-US" altLang="es-MX" sz="1600" dirty="0"/>
              <a:t> </a:t>
            </a:r>
            <a:r>
              <a:rPr lang="en-US" altLang="es-MX" sz="1600" dirty="0" err="1"/>
              <a:t>elementos</a:t>
            </a:r>
            <a:r>
              <a:rPr lang="en-US" altLang="es-MX" sz="1600" dirty="0"/>
              <a:t> </a:t>
            </a:r>
            <a:r>
              <a:rPr lang="en-US" altLang="es-MX" sz="1600" dirty="0" err="1"/>
              <a:t>diferentes</a:t>
            </a:r>
            <a:r>
              <a:rPr lang="en-US" altLang="es-MX" sz="1600" dirty="0"/>
              <a:t> a </a:t>
            </a:r>
            <a:r>
              <a:rPr lang="en-US" altLang="es-MX" sz="1600" dirty="0" err="1"/>
              <a:t>Carbono</a:t>
            </a:r>
            <a:endParaRPr lang="en-US" altLang="es-MX" sz="1600" dirty="0"/>
          </a:p>
          <a:p>
            <a:pPr lvl="1">
              <a:lnSpc>
                <a:spcPct val="90000"/>
              </a:lnSpc>
            </a:pPr>
            <a:r>
              <a:rPr lang="en-US" altLang="es-MX" dirty="0" err="1"/>
              <a:t>Ejemplos</a:t>
            </a:r>
            <a:r>
              <a:rPr lang="en-US" altLang="es-MX" dirty="0"/>
              <a:t>: </a:t>
            </a:r>
            <a:r>
              <a:rPr lang="en-US" altLang="es-MX" dirty="0" err="1"/>
              <a:t>ácidos</a:t>
            </a:r>
            <a:r>
              <a:rPr lang="en-US" altLang="es-MX" dirty="0"/>
              <a:t>, sales, metals </a:t>
            </a:r>
            <a:r>
              <a:rPr lang="en-US" altLang="es-MX" dirty="0" err="1"/>
              <a:t>pesados</a:t>
            </a:r>
            <a:endParaRPr lang="en-US" altLang="es-MX" dirty="0"/>
          </a:p>
          <a:p>
            <a:pPr>
              <a:lnSpc>
                <a:spcPct val="90000"/>
              </a:lnSpc>
            </a:pPr>
            <a:r>
              <a:rPr lang="en-US" altLang="es-MX" sz="1600" dirty="0"/>
              <a:t>No se </a:t>
            </a:r>
            <a:r>
              <a:rPr lang="en-US" altLang="es-MX" sz="1600" dirty="0" err="1"/>
              <a:t>degradean</a:t>
            </a:r>
            <a:r>
              <a:rPr lang="en-US" altLang="es-MX" sz="1600" dirty="0"/>
              <a:t> con </a:t>
            </a:r>
            <a:r>
              <a:rPr lang="en-US" altLang="es-MX" sz="1600" dirty="0" err="1"/>
              <a:t>facilidad</a:t>
            </a:r>
            <a:endParaRPr lang="en-US" altLang="es-MX" sz="1600" dirty="0"/>
          </a:p>
          <a:p>
            <a:pPr>
              <a:lnSpc>
                <a:spcPct val="90000"/>
              </a:lnSpc>
            </a:pPr>
            <a:r>
              <a:rPr lang="en-US" altLang="es-MX" sz="1600" dirty="0" err="1"/>
              <a:t>Plomo</a:t>
            </a:r>
            <a:endParaRPr lang="en-US" altLang="es-MX" sz="1600" dirty="0"/>
          </a:p>
          <a:p>
            <a:pPr lvl="1">
              <a:lnSpc>
                <a:spcPct val="90000"/>
              </a:lnSpc>
            </a:pPr>
            <a:r>
              <a:rPr lang="en-US" altLang="es-MX" dirty="0"/>
              <a:t>Se </a:t>
            </a:r>
            <a:r>
              <a:rPr lang="en-US" altLang="es-MX" dirty="0" err="1"/>
              <a:t>encuentran</a:t>
            </a:r>
            <a:r>
              <a:rPr lang="en-US" altLang="es-MX" dirty="0"/>
              <a:t> </a:t>
            </a:r>
            <a:r>
              <a:rPr lang="en-US" altLang="es-MX" dirty="0" err="1"/>
              <a:t>en</a:t>
            </a:r>
            <a:r>
              <a:rPr lang="en-US" altLang="es-MX" dirty="0"/>
              <a:t> pinturas </a:t>
            </a:r>
            <a:r>
              <a:rPr lang="en-US" altLang="es-MX" dirty="0" err="1"/>
              <a:t>antiguas</a:t>
            </a:r>
            <a:r>
              <a:rPr lang="en-US" altLang="es-MX" dirty="0"/>
              <a:t>, </a:t>
            </a:r>
            <a:r>
              <a:rPr lang="en-US" altLang="es-MX" dirty="0" err="1"/>
              <a:t>contaminantes</a:t>
            </a:r>
            <a:r>
              <a:rPr lang="en-US" altLang="es-MX" dirty="0"/>
              <a:t> </a:t>
            </a:r>
            <a:r>
              <a:rPr lang="en-US" altLang="es-MX" dirty="0" err="1"/>
              <a:t>industriales</a:t>
            </a:r>
            <a:r>
              <a:rPr lang="en-US" altLang="es-MX" dirty="0"/>
              <a:t>, </a:t>
            </a:r>
            <a:r>
              <a:rPr lang="en-US" altLang="es-MX" dirty="0" err="1"/>
              <a:t>gasolina</a:t>
            </a:r>
            <a:endParaRPr lang="en-US" altLang="es-MX" dirty="0"/>
          </a:p>
          <a:p>
            <a:pPr>
              <a:lnSpc>
                <a:spcPct val="90000"/>
              </a:lnSpc>
            </a:pPr>
            <a:r>
              <a:rPr lang="en-US" altLang="es-MX" sz="1600" dirty="0" err="1"/>
              <a:t>Mercurio</a:t>
            </a:r>
            <a:endParaRPr lang="en-US" altLang="es-MX" sz="1600" dirty="0"/>
          </a:p>
          <a:p>
            <a:pPr lvl="1">
              <a:lnSpc>
                <a:spcPct val="90000"/>
              </a:lnSpc>
            </a:pPr>
            <a:r>
              <a:rPr lang="en-US" altLang="es-MX" dirty="0"/>
              <a:t>Se </a:t>
            </a:r>
            <a:r>
              <a:rPr lang="en-US" altLang="es-MX" dirty="0" err="1"/>
              <a:t>acumula</a:t>
            </a:r>
            <a:r>
              <a:rPr lang="en-US" altLang="es-MX" dirty="0"/>
              <a:t> </a:t>
            </a:r>
            <a:r>
              <a:rPr lang="en-US" altLang="es-MX" dirty="0" err="1"/>
              <a:t>en</a:t>
            </a:r>
            <a:r>
              <a:rPr lang="en-US" altLang="es-MX" dirty="0"/>
              <a:t> los </a:t>
            </a:r>
            <a:r>
              <a:rPr lang="en-US" altLang="es-MX" dirty="0" err="1"/>
              <a:t>músculos</a:t>
            </a:r>
            <a:r>
              <a:rPr lang="en-US" altLang="es-MX" dirty="0"/>
              <a:t> de los </a:t>
            </a:r>
            <a:r>
              <a:rPr lang="en-US" altLang="es-MX" dirty="0" err="1"/>
              <a:t>peces</a:t>
            </a:r>
            <a:r>
              <a:rPr lang="en-US" altLang="es-MX" dirty="0"/>
              <a:t> </a:t>
            </a:r>
            <a:r>
              <a:rPr lang="en-US" altLang="es-MX" dirty="0" err="1"/>
              <a:t>grandes</a:t>
            </a:r>
            <a:r>
              <a:rPr lang="en-US" altLang="es-MX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76ED7E-35FB-41A0-AD93-121C4ADE7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1412776"/>
            <a:ext cx="5348553" cy="444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89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30E305A7-5338-4FC2-A843-0B651863E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4104456" cy="612061"/>
          </a:xfrm>
        </p:spPr>
        <p:txBody>
          <a:bodyPr>
            <a:normAutofit fontScale="90000"/>
          </a:bodyPr>
          <a:lstStyle/>
          <a:p>
            <a:r>
              <a:rPr lang="en-US" altLang="es-MX" sz="1800" err="1"/>
              <a:t>Sustancias</a:t>
            </a:r>
            <a:r>
              <a:rPr lang="en-US" altLang="es-MX" sz="1800"/>
              <a:t> </a:t>
            </a:r>
            <a:r>
              <a:rPr lang="en-US" altLang="es-MX" sz="1800" err="1"/>
              <a:t>Radioactivas</a:t>
            </a:r>
            <a:endParaRPr lang="en-US" altLang="es-MX" sz="1800"/>
          </a:p>
        </p:txBody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6909F842-43E0-4F81-ADFE-0CA7C1E95E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340768"/>
            <a:ext cx="2952328" cy="417646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s-MX" sz="2800" dirty="0" err="1"/>
              <a:t>Contienen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átomos</a:t>
            </a:r>
            <a:r>
              <a:rPr lang="en-US" altLang="es-MX" sz="2800" dirty="0"/>
              <a:t> de </a:t>
            </a:r>
            <a:r>
              <a:rPr lang="en-US" altLang="es-MX" sz="2800" dirty="0" err="1"/>
              <a:t>isótopos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inestables</a:t>
            </a:r>
            <a:r>
              <a:rPr lang="en-US" altLang="es-MX" sz="2800" dirty="0"/>
              <a:t> que </a:t>
            </a:r>
            <a:r>
              <a:rPr lang="en-US" altLang="es-MX" sz="2800" dirty="0" err="1"/>
              <a:t>emiten</a:t>
            </a:r>
            <a:r>
              <a:rPr lang="en-US" altLang="es-MX" sz="2800" dirty="0"/>
              <a:t> </a:t>
            </a:r>
            <a:r>
              <a:rPr lang="en-US" altLang="es-MX" sz="2800" dirty="0" err="1"/>
              <a:t>radación</a:t>
            </a:r>
            <a:endParaRPr lang="en-US" altLang="es-MX" sz="2800" dirty="0"/>
          </a:p>
          <a:p>
            <a:pPr>
              <a:lnSpc>
                <a:spcPct val="90000"/>
              </a:lnSpc>
            </a:pPr>
            <a:r>
              <a:rPr lang="en-US" altLang="es-MX" sz="2800" dirty="0"/>
              <a:t>Fuentes</a:t>
            </a:r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Minería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Procesamiento</a:t>
            </a:r>
            <a:r>
              <a:rPr lang="en-US" altLang="es-MX" sz="2800" dirty="0"/>
              <a:t> de </a:t>
            </a:r>
            <a:r>
              <a:rPr lang="en-US" altLang="es-MX" sz="2800" dirty="0" err="1"/>
              <a:t>materiales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radioactivos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 err="1"/>
              <a:t>Plantas</a:t>
            </a:r>
            <a:r>
              <a:rPr lang="en-US" altLang="es-MX" sz="2800" dirty="0"/>
              <a:t> </a:t>
            </a:r>
            <a:r>
              <a:rPr lang="en-US" altLang="es-MX" sz="2800" dirty="0" err="1"/>
              <a:t>nucleares</a:t>
            </a:r>
            <a:endParaRPr lang="en-US" altLang="es-MX" sz="2800" dirty="0"/>
          </a:p>
          <a:p>
            <a:pPr lvl="1">
              <a:lnSpc>
                <a:spcPct val="90000"/>
              </a:lnSpc>
            </a:pPr>
            <a:r>
              <a:rPr lang="en-US" altLang="es-MX" sz="2800" dirty="0"/>
              <a:t>Fuentes naturales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6F7822-43AD-4A53-8050-407690FA5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524" y="1588203"/>
            <a:ext cx="4670298" cy="368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28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57B9428-0D08-48C5-B91F-12157562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386744"/>
            <a:ext cx="3364992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200">
                <a:solidFill>
                  <a:srgbClr val="262626"/>
                </a:solidFill>
              </a:rPr>
              <a:t>Contaminación por microplasticos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0D35FD-D397-4145-8A67-3C20011D0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78" r="13421" b="1"/>
          <a:stretch/>
        </p:blipFill>
        <p:spPr>
          <a:xfrm>
            <a:off x="4572000" y="10"/>
            <a:ext cx="4571999" cy="343347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8BB3D93-C211-4EF4-A6DB-7850FB004A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33" r="6917" b="-1"/>
          <a:stretch/>
        </p:blipFill>
        <p:spPr>
          <a:xfrm>
            <a:off x="4574915" y="3433483"/>
            <a:ext cx="4569085" cy="342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79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3122" y="188640"/>
            <a:ext cx="5937755" cy="648072"/>
          </a:xfrm>
        </p:spPr>
        <p:txBody>
          <a:bodyPr>
            <a:normAutofit fontScale="90000"/>
          </a:bodyPr>
          <a:lstStyle/>
          <a:p>
            <a:r>
              <a:rPr lang="es-CL" dirty="0"/>
              <a:t>Introducción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196753"/>
            <a:ext cx="8424936" cy="2160240"/>
          </a:xfrm>
        </p:spPr>
        <p:txBody>
          <a:bodyPr>
            <a:normAutofit fontScale="92500" lnSpcReduction="10000"/>
          </a:bodyPr>
          <a:lstStyle/>
          <a:p>
            <a:r>
              <a:rPr lang="es-CL" sz="2800" dirty="0"/>
              <a:t>Los </a:t>
            </a:r>
            <a:r>
              <a:rPr lang="es-CL" sz="2800" dirty="0" err="1"/>
              <a:t>microplásticos</a:t>
            </a:r>
            <a:r>
              <a:rPr lang="es-CL" sz="2800" dirty="0"/>
              <a:t> son pequeñas partículas plásticas  presentes en el ambiente, menores a 5 </a:t>
            </a:r>
            <a:r>
              <a:rPr lang="es-CL" sz="2800" dirty="0" err="1"/>
              <a:t>mm.</a:t>
            </a:r>
            <a:endParaRPr lang="es-CL" sz="2800" dirty="0"/>
          </a:p>
          <a:p>
            <a:r>
              <a:rPr lang="es-CL" sz="2800" dirty="0"/>
              <a:t>Hacen 20 años que existe preocupación por éste  tipo de contaminación.</a:t>
            </a:r>
          </a:p>
          <a:p>
            <a:pPr marL="0" indent="0">
              <a:buNone/>
            </a:pPr>
            <a:r>
              <a:rPr lang="es-CL" sz="2800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074A10-9BE7-4A69-A9E8-9218C72CF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389" y="3429000"/>
            <a:ext cx="5761219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01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CL" dirty="0"/>
              <a:t>Como dato: Duración de los plásticos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7632848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42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4A7D0-975E-48A5-AED8-189EAC3B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1" y="332656"/>
            <a:ext cx="5937755" cy="1188720"/>
          </a:xfrm>
        </p:spPr>
        <p:txBody>
          <a:bodyPr/>
          <a:lstStyle/>
          <a:p>
            <a:r>
              <a:rPr lang="es-MX" dirty="0" err="1"/>
              <a:t>Microplasticos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8EAA74-6E5F-49B8-A66A-AE0E5B387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676456" cy="49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604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188640"/>
            <a:ext cx="5937755" cy="506015"/>
          </a:xfrm>
        </p:spPr>
        <p:txBody>
          <a:bodyPr>
            <a:normAutofit fontScale="90000"/>
          </a:bodyPr>
          <a:lstStyle/>
          <a:p>
            <a:r>
              <a:rPr lang="es-CL" dirty="0"/>
              <a:t>1.-Lavar ropa sintética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340768"/>
            <a:ext cx="4741290" cy="748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1600" dirty="0"/>
              <a:t>Cuando se vierten de fibras textiles sintéticas del textil por el lavado de ropa doméstica. Los lavados de ropa dejan partículas de menos de 1 </a:t>
            </a:r>
            <a:r>
              <a:rPr lang="es-CL" sz="1600" dirty="0" err="1"/>
              <a:t>mm.</a:t>
            </a:r>
            <a:endParaRPr lang="es-CL" sz="1600" dirty="0"/>
          </a:p>
          <a:p>
            <a:endParaRPr lang="es-CL" sz="1600" dirty="0"/>
          </a:p>
          <a:p>
            <a:pPr marL="0" indent="0">
              <a:buNone/>
            </a:pPr>
            <a:r>
              <a:rPr lang="es-CL" sz="1600" dirty="0"/>
              <a:t>     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2"/>
            <a:ext cx="338437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2F17FFC8-33CD-447E-8689-CBED127568B2}"/>
              </a:ext>
            </a:extLst>
          </p:cNvPr>
          <p:cNvSpPr txBox="1">
            <a:spLocks/>
          </p:cNvSpPr>
          <p:nvPr/>
        </p:nvSpPr>
        <p:spPr bwMode="black">
          <a:xfrm>
            <a:off x="183677" y="4847444"/>
            <a:ext cx="4427984" cy="669788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/>
              <a:t>2.-Cremas de exfoliación</a:t>
            </a:r>
            <a:endParaRPr lang="es-CL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6982C5-E32F-4B01-ABA0-70E56F49A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4293096"/>
            <a:ext cx="2121592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82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1143000"/>
          </a:xfrm>
        </p:spPr>
        <p:txBody>
          <a:bodyPr/>
          <a:lstStyle/>
          <a:p>
            <a:r>
              <a:rPr lang="es-CL" dirty="0"/>
              <a:t>CREMA DENTAL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467350" cy="1036712"/>
          </a:xfrm>
        </p:spPr>
        <p:txBody>
          <a:bodyPr>
            <a:normAutofit/>
          </a:bodyPr>
          <a:lstStyle/>
          <a:p>
            <a:pPr fontAlgn="base"/>
            <a:r>
              <a:rPr lang="es-CL" dirty="0">
                <a:solidFill>
                  <a:schemeClr val="tx1"/>
                </a:solidFill>
                <a:latin typeface="Georgia"/>
              </a:rPr>
              <a:t>Cremas con partículas que se ven a simple vista y prometen tener dientes más blancos y frescos. </a:t>
            </a:r>
          </a:p>
          <a:p>
            <a:pPr marL="0" indent="0" fontAlgn="base">
              <a:buNone/>
            </a:pPr>
            <a:endParaRPr lang="es-CL" dirty="0">
              <a:solidFill>
                <a:schemeClr val="tx1"/>
              </a:solidFill>
              <a:latin typeface="Georgia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4664"/>
            <a:ext cx="3096344" cy="2119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AF3ECA8E-BB09-448A-A7A6-1F858553F390}"/>
              </a:ext>
            </a:extLst>
          </p:cNvPr>
          <p:cNvSpPr txBox="1">
            <a:spLocks/>
          </p:cNvSpPr>
          <p:nvPr/>
        </p:nvSpPr>
        <p:spPr bwMode="black">
          <a:xfrm>
            <a:off x="323529" y="3429000"/>
            <a:ext cx="4248471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/>
              <a:t>4.- Al botar basura plásticas se va cortando en trocitos con los rayos UV.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5ED50C-3D96-4CBE-9509-7A88B0E94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436" y="3063722"/>
            <a:ext cx="4031060" cy="25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34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5950"/>
            <a:ext cx="7416824" cy="471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52839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6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404664"/>
            <a:ext cx="5937755" cy="1188720"/>
          </a:xfrm>
        </p:spPr>
        <p:txBody>
          <a:bodyPr>
            <a:normAutofit/>
          </a:bodyPr>
          <a:lstStyle/>
          <a:p>
            <a:r>
              <a:rPr lang="es-CL" dirty="0"/>
              <a:t>Cuanto consumimos al día de </a:t>
            </a:r>
            <a:r>
              <a:rPr lang="es-CL" dirty="0" err="1"/>
              <a:t>microplástico</a:t>
            </a:r>
            <a:r>
              <a:rPr lang="es-CL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348880"/>
            <a:ext cx="3888431" cy="3888432"/>
          </a:xfrm>
        </p:spPr>
        <p:txBody>
          <a:bodyPr>
            <a:normAutofit fontScale="92500" lnSpcReduction="20000"/>
          </a:bodyPr>
          <a:lstStyle/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Un estudio  que una persona promedio puede consumir 14 partículas de </a:t>
            </a:r>
            <a:r>
              <a:rPr lang="es-CL" sz="2400" dirty="0" err="1">
                <a:solidFill>
                  <a:schemeClr val="tx1"/>
                </a:solidFill>
                <a:latin typeface="Georgia"/>
              </a:rPr>
              <a:t>microplástico</a:t>
            </a:r>
            <a:r>
              <a:rPr lang="es-CL" sz="2400" dirty="0">
                <a:solidFill>
                  <a:schemeClr val="tx1"/>
                </a:solidFill>
                <a:latin typeface="Georgia"/>
              </a:rPr>
              <a:t> al día. </a:t>
            </a:r>
          </a:p>
          <a:p>
            <a:pPr marL="0" indent="0">
              <a:buNone/>
            </a:pPr>
            <a:r>
              <a:rPr lang="es-CL" sz="2400" dirty="0">
                <a:solidFill>
                  <a:schemeClr val="tx1"/>
                </a:solidFill>
                <a:latin typeface="Georgia"/>
              </a:rPr>
              <a:t>   Se encuentran en:</a:t>
            </a:r>
          </a:p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 el agua potable,</a:t>
            </a:r>
          </a:p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el aire</a:t>
            </a:r>
          </a:p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el pescado, </a:t>
            </a:r>
          </a:p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sal marina, </a:t>
            </a:r>
          </a:p>
          <a:p>
            <a:r>
              <a:rPr lang="es-CL" sz="2400" dirty="0">
                <a:solidFill>
                  <a:schemeClr val="tx1"/>
                </a:solidFill>
                <a:latin typeface="Georgia"/>
              </a:rPr>
              <a:t>y todo producto que tenga contacto con el agua.</a:t>
            </a:r>
            <a:endParaRPr lang="es-CL" sz="2400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DB689-8A19-4E17-B7B9-104385440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324" y="2564904"/>
            <a:ext cx="466668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71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490066"/>
          </a:xfrm>
        </p:spPr>
        <p:txBody>
          <a:bodyPr>
            <a:normAutofit fontScale="90000"/>
          </a:bodyPr>
          <a:lstStyle/>
          <a:p>
            <a:r>
              <a:rPr lang="es-CL" dirty="0"/>
              <a:t>Efectos  en la vida humana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66018"/>
            <a:ext cx="4392488" cy="4525963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chemeClr val="tx1"/>
                </a:solidFill>
                <a:latin typeface="Georgia"/>
              </a:rPr>
              <a:t>Se desconocen las consecuencias de consumir estos fragmentos de </a:t>
            </a:r>
            <a:r>
              <a:rPr lang="es-CL" dirty="0" err="1">
                <a:solidFill>
                  <a:schemeClr val="tx1"/>
                </a:solidFill>
                <a:latin typeface="Georgia"/>
              </a:rPr>
              <a:t>microplásticos</a:t>
            </a:r>
            <a:r>
              <a:rPr lang="es-CL" dirty="0">
                <a:solidFill>
                  <a:schemeClr val="tx1"/>
                </a:solidFill>
                <a:latin typeface="Georgia"/>
              </a:rPr>
              <a:t>  en humanos.</a:t>
            </a:r>
          </a:p>
          <a:p>
            <a:r>
              <a:rPr lang="es-CL" dirty="0">
                <a:solidFill>
                  <a:schemeClr val="tx1"/>
                </a:solidFill>
                <a:latin typeface="Georgia"/>
              </a:rPr>
              <a:t>Los químicos que le agregan para hacer plásticos causan cáncer , acné, cambios en hormonas.</a:t>
            </a:r>
          </a:p>
          <a:p>
            <a:endParaRPr lang="es-CL" dirty="0">
              <a:solidFill>
                <a:schemeClr val="tx1"/>
              </a:solidFill>
              <a:latin typeface="Georgia"/>
            </a:endParaRPr>
          </a:p>
          <a:p>
            <a:r>
              <a:rPr lang="es-CL" dirty="0">
                <a:solidFill>
                  <a:schemeClr val="tx1"/>
                </a:solidFill>
                <a:latin typeface="Georgia"/>
              </a:rPr>
              <a:t> En la vida marina y silvestre muerte. Extinción.</a:t>
            </a:r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45130E-B22F-464D-9BCB-9C9BF2736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617" y="764704"/>
            <a:ext cx="3010191" cy="1934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7A7E021-EDAB-4D3A-88F7-269C18784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759" y="2712873"/>
            <a:ext cx="3322713" cy="19426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D7E8B08-5A19-45EA-AF9D-6D9A149CF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950" y="4724560"/>
            <a:ext cx="3048329" cy="19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03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4" name="Text Box 6">
            <a:extLst>
              <a:ext uri="{FF2B5EF4-FFF2-40B4-BE49-F238E27FC236}">
                <a16:creationId xmlns:a16="http://schemas.microsoft.com/office/drawing/2014/main" id="{0992FA0D-0EFD-49E9-9CDF-2FE242015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04" y="2386744"/>
            <a:ext cx="3364992" cy="1645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274320" tIns="182880" rIns="274320" bIns="182880" rtlCol="0" anchor="ctr" anchorCtr="1">
            <a:normAutofit/>
          </a:bodyPr>
          <a:lstStyle/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altLang="es-MX" sz="2200" b="0" i="0" u="none" strike="noStrike" cap="all" spc="200" normalizeH="0" noProof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La gran mancha de basura del Pacífico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B187906-09A3-48E6-8232-35E15821D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" r="13071" b="3"/>
          <a:stretch/>
        </p:blipFill>
        <p:spPr>
          <a:xfrm>
            <a:off x="4572000" y="10"/>
            <a:ext cx="4571999" cy="34334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A7358DF-6BC0-46E1-B671-935AE9B7CB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0" r="11269" b="-3"/>
          <a:stretch/>
        </p:blipFill>
        <p:spPr>
          <a:xfrm>
            <a:off x="4574915" y="3433483"/>
            <a:ext cx="4569085" cy="342451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D2BBD2FC-58A6-41A4-A5FE-FC4925474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5" y="78232"/>
            <a:ext cx="4320480" cy="648072"/>
          </a:xfrm>
        </p:spPr>
        <p:txBody>
          <a:bodyPr>
            <a:noAutofit/>
          </a:bodyPr>
          <a:lstStyle/>
          <a:p>
            <a:r>
              <a:rPr lang="en-US" altLang="es-MX" sz="2000" dirty="0" err="1"/>
              <a:t>Contaminación</a:t>
            </a:r>
            <a:r>
              <a:rPr lang="en-US" altLang="es-MX" sz="2000" dirty="0"/>
              <a:t> </a:t>
            </a:r>
            <a:r>
              <a:rPr lang="en-US" altLang="es-MX" sz="2000" dirty="0" err="1"/>
              <a:t>térmica</a:t>
            </a:r>
            <a:endParaRPr lang="en-US" altLang="es-MX" sz="2000" dirty="0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10BEB311-0FD2-45FD-80B4-108B661791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1124744"/>
            <a:ext cx="4038600" cy="4953000"/>
          </a:xfrm>
        </p:spPr>
        <p:txBody>
          <a:bodyPr>
            <a:normAutofit lnSpcReduction="10000"/>
          </a:bodyPr>
          <a:lstStyle/>
          <a:p>
            <a:r>
              <a:rPr lang="en-US" altLang="es-MX" sz="2600" dirty="0" err="1"/>
              <a:t>Ocurre</a:t>
            </a:r>
            <a:r>
              <a:rPr lang="en-US" altLang="es-MX" sz="2600" dirty="0"/>
              <a:t> </a:t>
            </a:r>
            <a:r>
              <a:rPr lang="en-US" altLang="es-MX" sz="2600" dirty="0" err="1"/>
              <a:t>cuando</a:t>
            </a:r>
            <a:r>
              <a:rPr lang="en-US" altLang="es-MX" sz="2600" dirty="0"/>
              <a:t> </a:t>
            </a:r>
            <a:r>
              <a:rPr lang="en-US" altLang="es-MX" sz="2600" dirty="0" err="1"/>
              <a:t>agua</a:t>
            </a:r>
            <a:r>
              <a:rPr lang="en-US" altLang="es-MX" sz="2600" dirty="0"/>
              <a:t> </a:t>
            </a:r>
            <a:r>
              <a:rPr lang="en-US" altLang="es-MX" sz="2600" dirty="0" err="1"/>
              <a:t>calentada</a:t>
            </a:r>
            <a:r>
              <a:rPr lang="en-US" altLang="es-MX" sz="2600" dirty="0"/>
              <a:t> es </a:t>
            </a:r>
            <a:r>
              <a:rPr lang="en-US" altLang="es-MX" sz="2600" dirty="0" err="1"/>
              <a:t>producida</a:t>
            </a:r>
            <a:r>
              <a:rPr lang="en-US" altLang="es-MX" sz="2600" dirty="0"/>
              <a:t> por </a:t>
            </a:r>
            <a:r>
              <a:rPr lang="en-US" altLang="es-MX" sz="2600" dirty="0" err="1"/>
              <a:t>procesos</a:t>
            </a:r>
            <a:r>
              <a:rPr lang="en-US" altLang="es-MX" sz="2600" dirty="0"/>
              <a:t> </a:t>
            </a:r>
            <a:r>
              <a:rPr lang="en-US" altLang="es-MX" sz="2600" dirty="0" err="1"/>
              <a:t>industriales</a:t>
            </a:r>
            <a:r>
              <a:rPr lang="en-US" altLang="es-MX" sz="2600" dirty="0"/>
              <a:t> e </a:t>
            </a:r>
            <a:r>
              <a:rPr lang="en-US" altLang="es-MX" sz="2600" dirty="0" err="1"/>
              <a:t>introducida</a:t>
            </a:r>
            <a:r>
              <a:rPr lang="en-US" altLang="es-MX" sz="2600" dirty="0"/>
              <a:t> a </a:t>
            </a:r>
            <a:r>
              <a:rPr lang="en-US" altLang="es-MX" sz="2600" dirty="0" err="1"/>
              <a:t>cuerpos</a:t>
            </a:r>
            <a:r>
              <a:rPr lang="en-US" altLang="es-MX" sz="2600" dirty="0"/>
              <a:t> de </a:t>
            </a:r>
            <a:r>
              <a:rPr lang="en-US" altLang="es-MX" sz="2600" dirty="0" err="1"/>
              <a:t>agua</a:t>
            </a:r>
            <a:r>
              <a:rPr lang="en-US" altLang="es-MX" sz="2600" dirty="0"/>
              <a:t>.</a:t>
            </a:r>
          </a:p>
          <a:p>
            <a:r>
              <a:rPr lang="en-US" altLang="es-MX" sz="2600" dirty="0" err="1"/>
              <a:t>Afecta</a:t>
            </a:r>
            <a:r>
              <a:rPr lang="en-US" altLang="es-MX" sz="2600" dirty="0"/>
              <a:t> a </a:t>
            </a:r>
            <a:r>
              <a:rPr lang="en-US" altLang="es-MX" sz="2600" dirty="0" err="1"/>
              <a:t>organismos</a:t>
            </a:r>
            <a:r>
              <a:rPr lang="en-US" altLang="es-MX" sz="2600" dirty="0"/>
              <a:t> </a:t>
            </a:r>
            <a:r>
              <a:rPr lang="en-US" altLang="es-MX" sz="2600" dirty="0" err="1"/>
              <a:t>vivos</a:t>
            </a:r>
            <a:endParaRPr lang="en-US" altLang="es-MX" sz="2600" dirty="0"/>
          </a:p>
          <a:p>
            <a:pPr lvl="1"/>
            <a:r>
              <a:rPr lang="en-US" altLang="es-MX" sz="2400" dirty="0"/>
              <a:t>La temperature </a:t>
            </a:r>
            <a:r>
              <a:rPr lang="en-US" altLang="es-MX" sz="2400" dirty="0" err="1"/>
              <a:t>afecta</a:t>
            </a:r>
            <a:r>
              <a:rPr lang="en-US" altLang="es-MX" sz="2400" dirty="0"/>
              <a:t> los </a:t>
            </a:r>
            <a:r>
              <a:rPr lang="en-US" altLang="es-MX" sz="2400" dirty="0" err="1"/>
              <a:t>ciclos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reproductivos</a:t>
            </a:r>
            <a:r>
              <a:rPr lang="en-US" altLang="es-MX" sz="2400" dirty="0"/>
              <a:t>, </a:t>
            </a:r>
            <a:r>
              <a:rPr lang="en-US" altLang="es-MX" sz="2400" dirty="0" err="1"/>
              <a:t>tasa</a:t>
            </a:r>
            <a:r>
              <a:rPr lang="en-US" altLang="es-MX" sz="2400" dirty="0"/>
              <a:t> de digestion y </a:t>
            </a:r>
            <a:r>
              <a:rPr lang="en-US" altLang="es-MX" sz="2400" dirty="0" err="1"/>
              <a:t>respiración</a:t>
            </a:r>
            <a:r>
              <a:rPr lang="en-US" altLang="es-MX" sz="2400" dirty="0"/>
              <a:t>.</a:t>
            </a:r>
          </a:p>
          <a:p>
            <a:pPr lvl="1"/>
            <a:r>
              <a:rPr lang="en-US" altLang="es-MX" sz="2400" dirty="0" err="1"/>
              <a:t>Aguas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cálidas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albergan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menos</a:t>
            </a:r>
            <a:r>
              <a:rPr lang="en-US" altLang="es-MX" sz="2400" dirty="0"/>
              <a:t> </a:t>
            </a:r>
            <a:r>
              <a:rPr lang="en-US" altLang="es-MX" sz="2400" dirty="0" err="1"/>
              <a:t>oxígeno</a:t>
            </a:r>
            <a:r>
              <a:rPr lang="en-US" altLang="es-MX" sz="2400" dirty="0"/>
              <a:t> </a:t>
            </a:r>
            <a:r>
              <a:rPr lang="en-US" altLang="es-MX" sz="2400" dirty="0" err="1"/>
              <a:t>disuelto</a:t>
            </a:r>
            <a:r>
              <a:rPr lang="en-US" altLang="es-MX" sz="2400" dirty="0"/>
              <a:t> que las </a:t>
            </a:r>
            <a:r>
              <a:rPr lang="en-US" altLang="es-MX" sz="2400" dirty="0" err="1"/>
              <a:t>frias</a:t>
            </a:r>
            <a:r>
              <a:rPr lang="en-US" altLang="es-MX" sz="2400" dirty="0"/>
              <a:t>.</a:t>
            </a:r>
          </a:p>
        </p:txBody>
      </p:sp>
      <p:pic>
        <p:nvPicPr>
          <p:cNvPr id="234502" name="Picture 6" descr="figure 22-7">
            <a:extLst>
              <a:ext uri="{FF2B5EF4-FFF2-40B4-BE49-F238E27FC236}">
                <a16:creationId xmlns:a16="http://schemas.microsoft.com/office/drawing/2014/main" id="{92E6E43F-D3DA-486A-ACB1-550B45DF1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6632"/>
            <a:ext cx="3355033" cy="308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55E5646-760F-47DD-91E8-7309E1F5E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622" y="3611652"/>
            <a:ext cx="4706874" cy="30871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E357D6F-0883-44C1-9E35-B4BDDE75B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17" t="15455" r="12683" b="-4827"/>
          <a:stretch/>
        </p:blipFill>
        <p:spPr>
          <a:xfrm>
            <a:off x="61960" y="0"/>
            <a:ext cx="9020080" cy="71111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07E2CE0-438D-4BAA-BEF7-F30EB542F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807198">
            <a:off x="5401743" y="2555693"/>
            <a:ext cx="2265347" cy="104470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MX" sz="2000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11773840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8B379-FF13-4FBD-A944-9D543C5B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276872"/>
            <a:ext cx="7772400" cy="1362075"/>
          </a:xfrm>
        </p:spPr>
        <p:txBody>
          <a:bodyPr>
            <a:normAutofit/>
          </a:bodyPr>
          <a:lstStyle/>
          <a:p>
            <a:r>
              <a:rPr lang="es-MX" dirty="0"/>
              <a:t>Introducción a las ciencias ambientales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6B95FA-23AD-4EB6-98A2-EC536EC50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72200" y="5229200"/>
            <a:ext cx="2371800" cy="738311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s-MX" dirty="0"/>
              <a:t>Semestre 2022-2</a:t>
            </a:r>
          </a:p>
          <a:p>
            <a:pPr algn="r"/>
            <a:r>
              <a:rPr lang="es-MX" dirty="0"/>
              <a:t>Prof. Ismael Minjárez</a:t>
            </a:r>
          </a:p>
        </p:txBody>
      </p:sp>
    </p:spTree>
    <p:extLst>
      <p:ext uri="{BB962C8B-B14F-4D97-AF65-F5344CB8AC3E}">
        <p14:creationId xmlns:p14="http://schemas.microsoft.com/office/powerpoint/2010/main" val="2250752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730A883C-DD47-4120-824A-DD8332946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90514"/>
            <a:ext cx="7083678" cy="592872"/>
          </a:xfrm>
        </p:spPr>
        <p:txBody>
          <a:bodyPr>
            <a:normAutofit fontScale="90000"/>
          </a:bodyPr>
          <a:lstStyle/>
          <a:p>
            <a:r>
              <a:rPr lang="en-US" altLang="es-MX" dirty="0" err="1"/>
              <a:t>calidad</a:t>
            </a:r>
            <a:r>
              <a:rPr lang="en-US" altLang="es-MX" dirty="0"/>
              <a:t> del agua</a:t>
            </a:r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084D86C9-3AC7-4A87-AED8-D027B6D4C1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9281" y="800100"/>
            <a:ext cx="8229600" cy="219685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altLang="es-MX" sz="1600" dirty="0"/>
              <a:t>Dos tipos de contaminación de Agua</a:t>
            </a:r>
          </a:p>
          <a:p>
            <a:pPr>
              <a:spcBef>
                <a:spcPts val="0"/>
              </a:spcBef>
            </a:pPr>
            <a:r>
              <a:rPr lang="en-US" altLang="es-MX" sz="1600" dirty="0"/>
              <a:t>Fuentes puntuales</a:t>
            </a:r>
          </a:p>
          <a:p>
            <a:pPr lvl="1">
              <a:spcBef>
                <a:spcPts val="0"/>
              </a:spcBef>
            </a:pPr>
            <a:r>
              <a:rPr lang="en-US" altLang="es-MX" dirty="0"/>
              <a:t>Que puede ser seguida hasta un </a:t>
            </a:r>
            <a:r>
              <a:rPr lang="en-US" altLang="es-MX" dirty="0" err="1"/>
              <a:t>origen</a:t>
            </a:r>
            <a:r>
              <a:rPr lang="en-US" altLang="es-MX" dirty="0"/>
              <a:t> </a:t>
            </a:r>
            <a:r>
              <a:rPr lang="es-NI" altLang="es-MX" dirty="0"/>
              <a:t>específico</a:t>
            </a:r>
          </a:p>
          <a:p>
            <a:pPr lvl="1">
              <a:spcBef>
                <a:spcPts val="0"/>
              </a:spcBef>
            </a:pPr>
            <a:r>
              <a:rPr lang="en-US" altLang="es-MX" dirty="0"/>
              <a:t>Ej. </a:t>
            </a:r>
            <a:r>
              <a:rPr lang="es-MX" altLang="es-MX" dirty="0"/>
              <a:t>Fugas</a:t>
            </a:r>
            <a:r>
              <a:rPr lang="en-US" altLang="es-MX" dirty="0"/>
              <a:t> </a:t>
            </a:r>
            <a:r>
              <a:rPr lang="es-MX" altLang="es-MX" dirty="0"/>
              <a:t>en</a:t>
            </a:r>
            <a:r>
              <a:rPr lang="en-US" altLang="es-MX" dirty="0"/>
              <a:t> </a:t>
            </a:r>
            <a:r>
              <a:rPr lang="en-US" altLang="es-MX" dirty="0" err="1"/>
              <a:t>tubos</a:t>
            </a:r>
            <a:r>
              <a:rPr lang="en-US" altLang="es-MX" dirty="0"/>
              <a:t>, </a:t>
            </a:r>
            <a:r>
              <a:rPr lang="en-US" altLang="es-MX" dirty="0" err="1"/>
              <a:t>drenaje</a:t>
            </a:r>
            <a:r>
              <a:rPr lang="en-US" altLang="es-MX" dirty="0"/>
              <a:t>, </a:t>
            </a:r>
            <a:r>
              <a:rPr lang="en-US" altLang="es-MX" dirty="0" err="1"/>
              <a:t>alcantarillas</a:t>
            </a:r>
            <a:r>
              <a:rPr lang="en-US" altLang="es-MX" dirty="0"/>
              <a:t>, </a:t>
            </a:r>
            <a:r>
              <a:rPr lang="en-US" altLang="es-MX" dirty="0" err="1"/>
              <a:t>tanques</a:t>
            </a:r>
            <a:r>
              <a:rPr lang="en-US" altLang="es-MX" dirty="0"/>
              <a:t> </a:t>
            </a:r>
            <a:r>
              <a:rPr lang="en-US" altLang="es-MX" dirty="0" err="1"/>
              <a:t>sepultados</a:t>
            </a:r>
            <a:endParaRPr lang="en-US" altLang="es-MX" dirty="0"/>
          </a:p>
          <a:p>
            <a:pPr>
              <a:spcBef>
                <a:spcPts val="0"/>
              </a:spcBef>
            </a:pPr>
            <a:r>
              <a:rPr lang="en-US" altLang="es-MX" sz="1600" dirty="0" err="1"/>
              <a:t>Contaminación</a:t>
            </a:r>
            <a:r>
              <a:rPr lang="en-US" altLang="es-MX" sz="1600" dirty="0"/>
              <a:t> No </a:t>
            </a:r>
            <a:r>
              <a:rPr lang="en-US" altLang="es-MX" sz="1600" dirty="0" err="1"/>
              <a:t>Puntual</a:t>
            </a:r>
            <a:endParaRPr lang="en-US" altLang="es-MX" sz="1600" dirty="0"/>
          </a:p>
          <a:p>
            <a:pPr lvl="1">
              <a:spcBef>
                <a:spcPts val="0"/>
              </a:spcBef>
            </a:pPr>
            <a:r>
              <a:rPr lang="en-US" altLang="es-MX" dirty="0" err="1"/>
              <a:t>Contaminantes</a:t>
            </a:r>
            <a:r>
              <a:rPr lang="en-US" altLang="es-MX" dirty="0"/>
              <a:t> que </a:t>
            </a:r>
            <a:r>
              <a:rPr lang="en-US" altLang="es-MX" dirty="0" err="1"/>
              <a:t>entran</a:t>
            </a:r>
            <a:r>
              <a:rPr lang="en-US" altLang="es-MX" dirty="0"/>
              <a:t> a </a:t>
            </a:r>
            <a:r>
              <a:rPr lang="en-US" altLang="es-MX" dirty="0" err="1"/>
              <a:t>cuerpos</a:t>
            </a:r>
            <a:r>
              <a:rPr lang="en-US" altLang="es-MX" dirty="0"/>
              <a:t> de </a:t>
            </a:r>
            <a:r>
              <a:rPr lang="en-US" altLang="es-MX" dirty="0" err="1"/>
              <a:t>agua</a:t>
            </a:r>
            <a:r>
              <a:rPr lang="en-US" altLang="es-MX" dirty="0"/>
              <a:t> </a:t>
            </a:r>
            <a:r>
              <a:rPr lang="en-US" altLang="es-MX" dirty="0" err="1"/>
              <a:t>en</a:t>
            </a:r>
            <a:r>
              <a:rPr lang="en-US" altLang="es-MX" dirty="0"/>
              <a:t> areas </a:t>
            </a:r>
            <a:r>
              <a:rPr lang="en-US" altLang="es-MX" dirty="0" err="1"/>
              <a:t>extendidas</a:t>
            </a:r>
            <a:r>
              <a:rPr lang="en-US" altLang="es-MX" dirty="0"/>
              <a:t> </a:t>
            </a:r>
            <a:r>
              <a:rPr lang="en-US" altLang="es-MX" dirty="0" err="1"/>
              <a:t>más</a:t>
            </a:r>
            <a:r>
              <a:rPr lang="en-US" altLang="es-MX" dirty="0"/>
              <a:t> que </a:t>
            </a:r>
            <a:r>
              <a:rPr lang="en-US" altLang="es-MX" dirty="0" err="1"/>
              <a:t>en</a:t>
            </a:r>
            <a:r>
              <a:rPr lang="en-US" altLang="es-MX" dirty="0"/>
              <a:t> puntos </a:t>
            </a:r>
            <a:r>
              <a:rPr lang="en-US" altLang="es-MX" dirty="0" err="1"/>
              <a:t>individuales</a:t>
            </a:r>
            <a:endParaRPr lang="en-US" altLang="es-MX" dirty="0"/>
          </a:p>
          <a:p>
            <a:pPr lvl="1">
              <a:spcBef>
                <a:spcPts val="0"/>
              </a:spcBef>
            </a:pPr>
            <a:r>
              <a:rPr lang="en-US" altLang="es-MX" dirty="0"/>
              <a:t>Es </a:t>
            </a:r>
            <a:r>
              <a:rPr lang="en-US" altLang="es-MX" dirty="0" err="1"/>
              <a:t>difusa</a:t>
            </a:r>
            <a:r>
              <a:rPr lang="en-US" altLang="es-MX" dirty="0"/>
              <a:t> </a:t>
            </a:r>
            <a:r>
              <a:rPr lang="en-US" altLang="es-MX" dirty="0" err="1"/>
              <a:t>pero</a:t>
            </a:r>
            <a:r>
              <a:rPr lang="en-US" altLang="es-MX" dirty="0"/>
              <a:t> con </a:t>
            </a:r>
            <a:r>
              <a:rPr lang="en-US" altLang="es-MX" dirty="0" err="1"/>
              <a:t>efectos</a:t>
            </a:r>
            <a:r>
              <a:rPr lang="en-US" altLang="es-MX" dirty="0"/>
              <a:t> </a:t>
            </a:r>
            <a:r>
              <a:rPr lang="en-US" altLang="es-MX" dirty="0" err="1"/>
              <a:t>acumulativos</a:t>
            </a:r>
            <a:r>
              <a:rPr lang="en-US" altLang="es-MX" dirty="0"/>
              <a:t> </a:t>
            </a:r>
            <a:r>
              <a:rPr lang="en-US" altLang="es-MX" dirty="0" err="1"/>
              <a:t>muy</a:t>
            </a:r>
            <a:r>
              <a:rPr lang="en-US" altLang="es-MX" dirty="0"/>
              <a:t> </a:t>
            </a:r>
            <a:r>
              <a:rPr lang="en-US" altLang="es-MX" dirty="0" err="1"/>
              <a:t>grandes</a:t>
            </a:r>
            <a:endParaRPr lang="en-US" altLang="es-MX" dirty="0"/>
          </a:p>
          <a:p>
            <a:pPr lvl="1">
              <a:spcBef>
                <a:spcPts val="0"/>
              </a:spcBef>
            </a:pPr>
            <a:r>
              <a:rPr lang="en-US" altLang="es-MX" dirty="0" err="1"/>
              <a:t>Ej</a:t>
            </a:r>
            <a:r>
              <a:rPr lang="en-US" altLang="es-MX" dirty="0"/>
              <a:t>. </a:t>
            </a:r>
            <a:r>
              <a:rPr lang="en-US" altLang="es-MX" dirty="0" err="1"/>
              <a:t>escurrimientos</a:t>
            </a:r>
            <a:r>
              <a:rPr lang="en-US" altLang="es-MX" dirty="0"/>
              <a:t> o </a:t>
            </a:r>
            <a:r>
              <a:rPr lang="en-US" altLang="es-MX" dirty="0" err="1"/>
              <a:t>infiltración</a:t>
            </a:r>
            <a:r>
              <a:rPr lang="en-US" altLang="es-MX" dirty="0"/>
              <a:t> de </a:t>
            </a:r>
            <a:r>
              <a:rPr lang="en-US" altLang="es-MX" dirty="0" err="1"/>
              <a:t>áreas</a:t>
            </a:r>
            <a:r>
              <a:rPr lang="en-US" altLang="es-MX" dirty="0"/>
              <a:t> </a:t>
            </a:r>
            <a:r>
              <a:rPr lang="en-US" altLang="es-MX" dirty="0" err="1"/>
              <a:t>agrícolas</a:t>
            </a:r>
            <a:endParaRPr lang="en-US" alt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572A4B-E82C-4EB5-A2B1-6912505293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9" t="14546" r="4099" b="14300"/>
          <a:stretch/>
        </p:blipFill>
        <p:spPr>
          <a:xfrm>
            <a:off x="1043608" y="2962145"/>
            <a:ext cx="6573416" cy="382122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2AB3BA-079B-461C-AA06-93D58A082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636" y="298253"/>
            <a:ext cx="6552727" cy="62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994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0D7C85-766E-4780-A1B7-8E35347BE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04837"/>
            <a:ext cx="8147248" cy="6016585"/>
          </a:xfrm>
          <a:prstGeom prst="rect">
            <a:avLst/>
          </a:prstGeom>
        </p:spPr>
      </p:pic>
      <p:sp>
        <p:nvSpPr>
          <p:cNvPr id="3" name="Rectangle 46">
            <a:extLst>
              <a:ext uri="{FF2B5EF4-FFF2-40B4-BE49-F238E27FC236}">
                <a16:creationId xmlns:a16="http://schemas.microsoft.com/office/drawing/2014/main" id="{30DD61F6-53FC-4EA5-9354-700E884E9AB1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"/>
            <a:ext cx="8229600" cy="47667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 err="1"/>
              <a:t>Contaminación</a:t>
            </a:r>
            <a:r>
              <a:rPr lang="en-US" sz="2800" dirty="0"/>
              <a:t> </a:t>
            </a:r>
            <a:r>
              <a:rPr lang="en-US" sz="2800" dirty="0" err="1"/>
              <a:t>aguas</a:t>
            </a:r>
            <a:r>
              <a:rPr lang="en-US" sz="2800" dirty="0"/>
              <a:t> </a:t>
            </a:r>
            <a:r>
              <a:rPr lang="en-US" sz="2800" dirty="0" err="1"/>
              <a:t>superficiales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516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86" name="Rectangle 50">
            <a:extLst>
              <a:ext uri="{FF2B5EF4-FFF2-40B4-BE49-F238E27FC236}">
                <a16:creationId xmlns:a16="http://schemas.microsoft.com/office/drawing/2014/main" id="{BB520B07-9BF0-46DD-BACE-AA5400170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6113"/>
            <a:ext cx="9144000" cy="62118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0723" name="Picture 52">
            <a:extLst>
              <a:ext uri="{FF2B5EF4-FFF2-40B4-BE49-F238E27FC236}">
                <a16:creationId xmlns:a16="http://schemas.microsoft.com/office/drawing/2014/main" id="{6E52D650-7FBA-46E4-A06F-AAA37DE41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57225"/>
            <a:ext cx="7696200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7">
            <a:extLst>
              <a:ext uri="{FF2B5EF4-FFF2-40B4-BE49-F238E27FC236}">
                <a16:creationId xmlns:a16="http://schemas.microsoft.com/office/drawing/2014/main" id="{B69B196C-6265-4200-9232-F4C2D0F71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69" y="2417763"/>
            <a:ext cx="1420812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Escurrimiento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tajo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de mina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5" name="Text Box 8">
            <a:extLst>
              <a:ext uri="{FF2B5EF4-FFF2-40B4-BE49-F238E27FC236}">
                <a16:creationId xmlns:a16="http://schemas.microsoft.com/office/drawing/2014/main" id="{F46884B2-9CE2-4E85-AE79-FB9E780A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2982913"/>
            <a:ext cx="1055687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Pozo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6" name="Text Box 9">
            <a:extLst>
              <a:ext uri="{FF2B5EF4-FFF2-40B4-BE49-F238E27FC236}">
                <a16:creationId xmlns:a16="http://schemas.microsoft.com/office/drawing/2014/main" id="{84E4FEE1-80E4-428C-985C-954E853E0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050" y="3581400"/>
            <a:ext cx="15240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Laguna de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oxidación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7" name="Text Box 10">
            <a:extLst>
              <a:ext uri="{FF2B5EF4-FFF2-40B4-BE49-F238E27FC236}">
                <a16:creationId xmlns:a16="http://schemas.microsoft.com/office/drawing/2014/main" id="{8D93E58E-47D8-48E5-97F7-AC736082A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0200" y="4287838"/>
            <a:ext cx="1311275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Derrames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accidentales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8" name="Text Box 11">
            <a:extLst>
              <a:ext uri="{FF2B5EF4-FFF2-40B4-BE49-F238E27FC236}">
                <a16:creationId xmlns:a16="http://schemas.microsoft.com/office/drawing/2014/main" id="{36230DBA-67AD-4837-B582-6C21E1A78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019800"/>
            <a:ext cx="1322388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Flujo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subterráneo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9" name="Text Box 12">
            <a:extLst>
              <a:ext uri="{FF2B5EF4-FFF2-40B4-BE49-F238E27FC236}">
                <a16:creationId xmlns:a16="http://schemas.microsoft.com/office/drawing/2014/main" id="{90A3016C-566B-4834-9349-F61AED44C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775" y="5356225"/>
            <a:ext cx="1038225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Acupifero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confinado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0" name="Text Box 13">
            <a:extLst>
              <a:ext uri="{FF2B5EF4-FFF2-40B4-BE49-F238E27FC236}">
                <a16:creationId xmlns:a16="http://schemas.microsoft.com/office/drawing/2014/main" id="{CE7F9E59-CBDC-4366-ABD6-48005A478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876800"/>
            <a:ext cx="1112838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Descarga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1" name="Text Box 14">
            <a:extLst>
              <a:ext uri="{FF2B5EF4-FFF2-40B4-BE49-F238E27FC236}">
                <a16:creationId xmlns:a16="http://schemas.microsoft.com/office/drawing/2014/main" id="{1D9DB276-081A-45DC-8928-2737B2480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4038600"/>
            <a:ext cx="12954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Filtración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tubo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roto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2" name="Text Box 15">
            <a:extLst>
              <a:ext uri="{FF2B5EF4-FFF2-40B4-BE49-F238E27FC236}">
                <a16:creationId xmlns:a16="http://schemas.microsoft.com/office/drawing/2014/main" id="{A729DCE8-91F5-4598-9E50-46418A194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524000"/>
            <a:ext cx="1913608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Pozo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inyección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basura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peligrosa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3" name="Text Box 16">
            <a:extLst>
              <a:ext uri="{FF2B5EF4-FFF2-40B4-BE49-F238E27FC236}">
                <a16:creationId xmlns:a16="http://schemas.microsoft.com/office/drawing/2014/main" id="{294F3D81-4E41-4E9C-9879-1CF4B524C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905000"/>
            <a:ext cx="1408113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Agroquímicos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4" name="Text Box 17">
            <a:extLst>
              <a:ext uri="{FF2B5EF4-FFF2-40B4-BE49-F238E27FC236}">
                <a16:creationId xmlns:a16="http://schemas.microsoft.com/office/drawing/2014/main" id="{31C0FCC4-B9B5-4704-B6B3-F8BA7D6D5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048000"/>
            <a:ext cx="1573213" cy="269875"/>
          </a:xfrm>
          <a:prstGeom prst="rect">
            <a:avLst/>
          </a:prstGeom>
          <a:solidFill>
            <a:srgbClr val="99CC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Gasolinera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5" name="Text Box 18">
            <a:extLst>
              <a:ext uri="{FF2B5EF4-FFF2-40B4-BE49-F238E27FC236}">
                <a16:creationId xmlns:a16="http://schemas.microsoft.com/office/drawing/2014/main" id="{9C3157CE-C276-4679-99F3-B6E9940D6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438400"/>
            <a:ext cx="1600200" cy="630942"/>
          </a:xfrm>
          <a:prstGeom prst="rect">
            <a:avLst/>
          </a:prstGeom>
          <a:solidFill>
            <a:srgbClr val="99CC0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Tanque de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gasolina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enterrado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6" name="Text Box 19">
            <a:extLst>
              <a:ext uri="{FF2B5EF4-FFF2-40B4-BE49-F238E27FC236}">
                <a16:creationId xmlns:a16="http://schemas.microsoft.com/office/drawing/2014/main" id="{0D88F40F-E2D9-44A1-9EDE-A4060CE28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657600"/>
            <a:ext cx="903288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Drenaje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7" name="Text Box 20">
            <a:extLst>
              <a:ext uri="{FF2B5EF4-FFF2-40B4-BE49-F238E27FC236}">
                <a16:creationId xmlns:a16="http://schemas.microsoft.com/office/drawing/2014/main" id="{BA557FA8-ED88-4261-B485-4003E1DDA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438525"/>
            <a:ext cx="11430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Tanque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séptico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8" name="Text Box 21">
            <a:extLst>
              <a:ext uri="{FF2B5EF4-FFF2-40B4-BE49-F238E27FC236}">
                <a16:creationId xmlns:a16="http://schemas.microsoft.com/office/drawing/2014/main" id="{8B6AB439-64E6-4CD8-B742-D8672A194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588" y="2338388"/>
            <a:ext cx="1100137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Carretera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39" name="Text Box 22">
            <a:extLst>
              <a:ext uri="{FF2B5EF4-FFF2-40B4-BE49-F238E27FC236}">
                <a16:creationId xmlns:a16="http://schemas.microsoft.com/office/drawing/2014/main" id="{2257BEE2-DF52-44C1-A9DD-CF2D1D08B77F}"/>
              </a:ext>
            </a:extLst>
          </p:cNvPr>
          <p:cNvSpPr txBox="1">
            <a:spLocks noChangeArrowheads="1"/>
          </p:cNvSpPr>
          <p:nvPr/>
        </p:nvSpPr>
        <p:spPr bwMode="auto">
          <a:xfrm rot="20136833">
            <a:off x="3470040" y="5229632"/>
            <a:ext cx="18213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Acuifero</a:t>
            </a:r>
            <a:r>
              <a:rPr lang="en-US" alt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 no </a:t>
            </a:r>
            <a:r>
              <a:rPr lang="en-US" altLang="en-US" sz="1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confinado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40" name="Text Box 23">
            <a:extLst>
              <a:ext uri="{FF2B5EF4-FFF2-40B4-BE49-F238E27FC236}">
                <a16:creationId xmlns:a16="http://schemas.microsoft.com/office/drawing/2014/main" id="{07AAEFB9-C5CA-40CC-9DC9-A3D2BCAAC211}"/>
              </a:ext>
            </a:extLst>
          </p:cNvPr>
          <p:cNvSpPr txBox="1">
            <a:spLocks noChangeArrowheads="1"/>
          </p:cNvSpPr>
          <p:nvPr/>
        </p:nvSpPr>
        <p:spPr bwMode="auto">
          <a:xfrm rot="20136833">
            <a:off x="3529444" y="5631270"/>
            <a:ext cx="16834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Acupifero</a:t>
            </a:r>
            <a:r>
              <a:rPr lang="en-US" alt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confinado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41" name="Text Box 24">
            <a:extLst>
              <a:ext uri="{FF2B5EF4-FFF2-40B4-BE49-F238E27FC236}">
                <a16:creationId xmlns:a16="http://schemas.microsoft.com/office/drawing/2014/main" id="{33EC17C2-5730-4F78-A60B-2EC1B8EC2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352800"/>
            <a:ext cx="1392238" cy="451406"/>
          </a:xfrm>
          <a:prstGeom prst="rect">
            <a:avLst/>
          </a:prstGeom>
          <a:solidFill>
            <a:srgbClr val="99CC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Pozo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bombeo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42" name="Text Box 25">
            <a:extLst>
              <a:ext uri="{FF2B5EF4-FFF2-40B4-BE49-F238E27FC236}">
                <a16:creationId xmlns:a16="http://schemas.microsoft.com/office/drawing/2014/main" id="{006E5604-047E-4B88-B74E-5BB393FD5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810000"/>
            <a:ext cx="993775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Basurero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2" name="Line 26">
            <a:extLst>
              <a:ext uri="{FF2B5EF4-FFF2-40B4-BE49-F238E27FC236}">
                <a16:creationId xmlns:a16="http://schemas.microsoft.com/office/drawing/2014/main" id="{F49FD64B-B2E2-4276-B505-1A756F5713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96938" y="2801938"/>
            <a:ext cx="187325" cy="35083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3" name="Line 27">
            <a:extLst>
              <a:ext uri="{FF2B5EF4-FFF2-40B4-BE49-F238E27FC236}">
                <a16:creationId xmlns:a16="http://schemas.microsoft.com/office/drawing/2014/main" id="{7139B11A-4C8A-4D63-8711-92F1746A49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92250" y="3222625"/>
            <a:ext cx="384175" cy="29051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4" name="Line 28">
            <a:extLst>
              <a:ext uri="{FF2B5EF4-FFF2-40B4-BE49-F238E27FC236}">
                <a16:creationId xmlns:a16="http://schemas.microsoft.com/office/drawing/2014/main" id="{00F5AFD5-39C3-4F8C-90D3-BFA83161B2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63813" y="3851275"/>
            <a:ext cx="128587" cy="2571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5" name="Line 29">
            <a:extLst>
              <a:ext uri="{FF2B5EF4-FFF2-40B4-BE49-F238E27FC236}">
                <a16:creationId xmlns:a16="http://schemas.microsoft.com/office/drawing/2014/main" id="{C13E7D07-8870-42D7-8B65-50E2687A54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41738" y="3849688"/>
            <a:ext cx="192087" cy="444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6" name="Line 30">
            <a:extLst>
              <a:ext uri="{FF2B5EF4-FFF2-40B4-BE49-F238E27FC236}">
                <a16:creationId xmlns:a16="http://schemas.microsoft.com/office/drawing/2014/main" id="{CBDA859C-F265-4060-AFBD-551C2C276FC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9600" y="4038600"/>
            <a:ext cx="173038" cy="1857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7" name="Line 31">
            <a:extLst>
              <a:ext uri="{FF2B5EF4-FFF2-40B4-BE49-F238E27FC236}">
                <a16:creationId xmlns:a16="http://schemas.microsoft.com/office/drawing/2014/main" id="{E8643C7D-4203-4DAB-9136-E9E43FF8B7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11500" y="2417763"/>
            <a:ext cx="431800" cy="476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8" name="Line 32">
            <a:extLst>
              <a:ext uri="{FF2B5EF4-FFF2-40B4-BE49-F238E27FC236}">
                <a16:creationId xmlns:a16="http://schemas.microsoft.com/office/drawing/2014/main" id="{9AA9E238-B0A2-47F2-95B2-04CDDB22F7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96063" y="2884488"/>
            <a:ext cx="93662" cy="10128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69" name="Line 33">
            <a:extLst>
              <a:ext uri="{FF2B5EF4-FFF2-40B4-BE49-F238E27FC236}">
                <a16:creationId xmlns:a16="http://schemas.microsoft.com/office/drawing/2014/main" id="{4154C6AF-C149-411D-8314-F1BFAFDEFA5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34000" y="3733800"/>
            <a:ext cx="176213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0" name="Line 34">
            <a:extLst>
              <a:ext uri="{FF2B5EF4-FFF2-40B4-BE49-F238E27FC236}">
                <a16:creationId xmlns:a16="http://schemas.microsoft.com/office/drawing/2014/main" id="{9EDB16CF-36E4-454C-B40D-06B0491392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73600" y="3000375"/>
            <a:ext cx="128588" cy="1174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1" name="Line 35">
            <a:extLst>
              <a:ext uri="{FF2B5EF4-FFF2-40B4-BE49-F238E27FC236}">
                <a16:creationId xmlns:a16="http://schemas.microsoft.com/office/drawing/2014/main" id="{C616B6CD-2E03-479A-B47F-4C2849316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3563938"/>
            <a:ext cx="990600" cy="936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2" name="Line 36">
            <a:extLst>
              <a:ext uri="{FF2B5EF4-FFF2-40B4-BE49-F238E27FC236}">
                <a16:creationId xmlns:a16="http://schemas.microsoft.com/office/drawing/2014/main" id="{D2766EFF-EA85-4515-8E92-1AB648A38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181600"/>
            <a:ext cx="295275" cy="254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3" name="Line 37">
            <a:extLst>
              <a:ext uri="{FF2B5EF4-FFF2-40B4-BE49-F238E27FC236}">
                <a16:creationId xmlns:a16="http://schemas.microsoft.com/office/drawing/2014/main" id="{FC682E0D-AC04-472A-84A5-E41D28669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3938" y="4214813"/>
            <a:ext cx="492125" cy="1031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4" name="Line 38">
            <a:extLst>
              <a:ext uri="{FF2B5EF4-FFF2-40B4-BE49-F238E27FC236}">
                <a16:creationId xmlns:a16="http://schemas.microsoft.com/office/drawing/2014/main" id="{0BD9989D-FF45-4CFC-B236-D82BA06F47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96213" y="2044700"/>
            <a:ext cx="327025" cy="3730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5" name="Line 39">
            <a:extLst>
              <a:ext uri="{FF2B5EF4-FFF2-40B4-BE49-F238E27FC236}">
                <a16:creationId xmlns:a16="http://schemas.microsoft.com/office/drawing/2014/main" id="{4B1E8EF6-F66E-49B5-B2E0-09230B15FE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3300" y="3897313"/>
            <a:ext cx="93663" cy="1174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6" name="Line 40">
            <a:extLst>
              <a:ext uri="{FF2B5EF4-FFF2-40B4-BE49-F238E27FC236}">
                <a16:creationId xmlns:a16="http://schemas.microsoft.com/office/drawing/2014/main" id="{8B05EED6-FAA2-4F23-B665-B2FAA2F56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3538" y="5011738"/>
            <a:ext cx="555625" cy="10461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7" name="Line 41">
            <a:extLst>
              <a:ext uri="{FF2B5EF4-FFF2-40B4-BE49-F238E27FC236}">
                <a16:creationId xmlns:a16="http://schemas.microsoft.com/office/drawing/2014/main" id="{4EFD6207-BF42-4325-A9A4-FF4F13FBA77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4800" y="5391150"/>
            <a:ext cx="617538" cy="6667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59" name="Text Box 42">
            <a:extLst>
              <a:ext uri="{FF2B5EF4-FFF2-40B4-BE49-F238E27FC236}">
                <a16:creationId xmlns:a16="http://schemas.microsoft.com/office/drawing/2014/main" id="{7BA4FA94-D01D-4F76-8E8F-F078D9497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2739" y="677863"/>
            <a:ext cx="16962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Aire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contaminado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79" name="Line 43">
            <a:extLst>
              <a:ext uri="{FF2B5EF4-FFF2-40B4-BE49-F238E27FC236}">
                <a16:creationId xmlns:a16="http://schemas.microsoft.com/office/drawing/2014/main" id="{A828CEBB-AD78-4F43-909C-75E58ECF17B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72063" y="831850"/>
            <a:ext cx="371475" cy="195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none" w="med" len="lg"/>
            <a:tailEnd type="none" w="med" len="lg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7585" name="Rectangle 49">
            <a:extLst>
              <a:ext uri="{FF2B5EF4-FFF2-40B4-BE49-F238E27FC236}">
                <a16:creationId xmlns:a16="http://schemas.microsoft.com/office/drawing/2014/main" id="{F19E669B-FD8F-4522-BA9B-B114E923B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46113"/>
          </a:xfrm>
        </p:spPr>
        <p:txBody>
          <a:bodyPr anchor="t">
            <a:normAutofit fontScale="90000"/>
          </a:bodyPr>
          <a:lstStyle/>
          <a:p>
            <a:pPr eaLnBrk="1" hangingPunct="1">
              <a:defRPr/>
            </a:pPr>
            <a:r>
              <a:rPr lang="en-US" sz="2400" dirty="0" err="1">
                <a:ea typeface="+mj-ea"/>
                <a:cs typeface="+mj-cs"/>
              </a:rPr>
              <a:t>Contaminación</a:t>
            </a:r>
            <a:r>
              <a:rPr lang="en-US" sz="2400" dirty="0">
                <a:ea typeface="+mj-ea"/>
                <a:cs typeface="+mj-cs"/>
              </a:rPr>
              <a:t> del </a:t>
            </a:r>
            <a:r>
              <a:rPr lang="en-US" sz="2400" dirty="0" err="1">
                <a:ea typeface="+mj-ea"/>
                <a:cs typeface="+mj-cs"/>
              </a:rPr>
              <a:t>agua</a:t>
            </a:r>
            <a:r>
              <a:rPr lang="en-US" sz="2400" dirty="0">
                <a:ea typeface="+mj-ea"/>
                <a:cs typeface="+mj-cs"/>
              </a:rPr>
              <a:t> </a:t>
            </a:r>
            <a:r>
              <a:rPr lang="en-US" sz="2400" dirty="0" err="1">
                <a:ea typeface="+mj-ea"/>
                <a:cs typeface="+mj-cs"/>
              </a:rPr>
              <a:t>subterránea</a:t>
            </a:r>
            <a:endParaRPr lang="en-US" sz="24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7600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8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632" name="Rectangle 48">
            <a:extLst>
              <a:ext uri="{FF2B5EF4-FFF2-40B4-BE49-F238E27FC236}">
                <a16:creationId xmlns:a16="http://schemas.microsoft.com/office/drawing/2014/main" id="{3D626654-6FE9-4570-B22F-CFF357B7A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6172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8915" name="Picture 47">
            <a:extLst>
              <a:ext uri="{FF2B5EF4-FFF2-40B4-BE49-F238E27FC236}">
                <a16:creationId xmlns:a16="http://schemas.microsoft.com/office/drawing/2014/main" id="{69E9B5F5-6569-46A7-95E0-24F938250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858000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6">
            <a:extLst>
              <a:ext uri="{FF2B5EF4-FFF2-40B4-BE49-F238E27FC236}">
                <a16:creationId xmlns:a16="http://schemas.microsoft.com/office/drawing/2014/main" id="{4FEA13E2-7FA4-489B-A39D-5B5079E74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" y="1355636"/>
            <a:ext cx="163988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NO2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metales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pesados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autos 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industrias</a:t>
            </a: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7" name="Text Box 7">
            <a:extLst>
              <a:ext uri="{FF2B5EF4-FFF2-40B4-BE49-F238E27FC236}">
                <a16:creationId xmlns:a16="http://schemas.microsoft.com/office/drawing/2014/main" id="{D432CF4F-992D-4406-83E4-FA2BCAD72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0550" y="1038104"/>
            <a:ext cx="1639888" cy="92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Ciudades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: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Metales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tóxicos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petróleo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de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calles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. N y P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drenajes</a:t>
            </a: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8918" name="Text Box 8">
            <a:extLst>
              <a:ext uri="{FF2B5EF4-FFF2-40B4-BE49-F238E27FC236}">
                <a16:creationId xmlns:a16="http://schemas.microsoft.com/office/drawing/2014/main" id="{E2344E9C-28CA-4BA0-8141-6BAF9F5F2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675073"/>
            <a:ext cx="2595562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Diseminación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urbana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virus y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bacterias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drenajes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fosas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sépticas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contaminan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depositos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conchas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y playas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cerradas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Escurrimiento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jardines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agrega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N y P.</a:t>
            </a: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8919" name="Text Box 9">
            <a:extLst>
              <a:ext uri="{FF2B5EF4-FFF2-40B4-BE49-F238E27FC236}">
                <a16:creationId xmlns:a16="http://schemas.microsoft.com/office/drawing/2014/main" id="{0FD60D4B-1691-4945-9F70-AFEC04810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6045" y="811212"/>
            <a:ext cx="235743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Sedimentos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construcciones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van a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cuerpos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agua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afectando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peces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plantas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saturandolas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bloqueando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luz del sol</a:t>
            </a: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8920" name="Text Box 10">
            <a:extLst>
              <a:ext uri="{FF2B5EF4-FFF2-40B4-BE49-F238E27FC236}">
                <a16:creationId xmlns:a16="http://schemas.microsoft.com/office/drawing/2014/main" id="{21AEB849-31FF-4DA6-9202-7C71CB75D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493" y="1720631"/>
            <a:ext cx="24479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Escurrimiento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agua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con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agroquímicos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agrega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toxinas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y N P.</a:t>
            </a: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21" name="Text Box 11">
            <a:extLst>
              <a:ext uri="{FF2B5EF4-FFF2-40B4-BE49-F238E27FC236}">
                <a16:creationId xmlns:a16="http://schemas.microsoft.com/office/drawing/2014/main" id="{A34873CB-940A-4FA1-AEF5-32D3108F2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362200"/>
            <a:ext cx="2286000" cy="769441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Marea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roja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 El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exceso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N causa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crecimiento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excesivo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algas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microscopicas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envenenado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peces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animals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marinos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</a:t>
            </a:r>
          </a:p>
        </p:txBody>
      </p:sp>
      <p:sp>
        <p:nvSpPr>
          <p:cNvPr id="38922" name="Text Box 12">
            <a:extLst>
              <a:ext uri="{FF2B5EF4-FFF2-40B4-BE49-F238E27FC236}">
                <a16:creationId xmlns:a16="http://schemas.microsoft.com/office/drawing/2014/main" id="{E67180BA-C563-4A9E-B212-A823731FF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1" y="5486400"/>
            <a:ext cx="2362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Zona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sana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aguas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claras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ricas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oxígeno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que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permiten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crecimiento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plankton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pasto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marino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alimenan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peces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</a:t>
            </a:r>
          </a:p>
        </p:txBody>
      </p:sp>
      <p:sp>
        <p:nvSpPr>
          <p:cNvPr id="38923" name="Text Box 14">
            <a:extLst>
              <a:ext uri="{FF2B5EF4-FFF2-40B4-BE49-F238E27FC236}">
                <a16:creationId xmlns:a16="http://schemas.microsoft.com/office/drawing/2014/main" id="{4F5B9006-3B8C-4861-B5FC-3A3F6DF2C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91000"/>
            <a:ext cx="203914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Sedimentos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metales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químicos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tóxicos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contaminantes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son </a:t>
            </a:r>
            <a:r>
              <a:rPr lang="en-US" altLang="en-US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ingeridos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 por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peces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moluscos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matándolos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acumulandose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los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tejidos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depredadores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24" name="Text Box 37">
            <a:extLst>
              <a:ext uri="{FF2B5EF4-FFF2-40B4-BE49-F238E27FC236}">
                <a16:creationId xmlns:a16="http://schemas.microsoft.com/office/drawing/2014/main" id="{FA6DD444-679F-46BC-82DD-B5EDDA7F0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7964" y="2547068"/>
            <a:ext cx="140335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Bancos</a:t>
            </a:r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US" alt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ostras</a:t>
            </a:r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cerrados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25" name="Text Box 38">
            <a:extLst>
              <a:ext uri="{FF2B5EF4-FFF2-40B4-BE49-F238E27FC236}">
                <a16:creationId xmlns:a16="http://schemas.microsoft.com/office/drawing/2014/main" id="{7C000B07-76BE-44CF-995C-86A8CFB2E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996" y="2996989"/>
            <a:ext cx="92900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Playa </a:t>
            </a:r>
            <a:r>
              <a:rPr lang="en-US" alt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cerrada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8926" name="Text Box 39">
            <a:extLst>
              <a:ext uri="{FF2B5EF4-FFF2-40B4-BE49-F238E27FC236}">
                <a16:creationId xmlns:a16="http://schemas.microsoft.com/office/drawing/2014/main" id="{4EAC7F76-9AA3-498B-AF0F-819DF662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131" y="2986262"/>
            <a:ext cx="1258888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Zona con </a:t>
            </a:r>
            <a:r>
              <a:rPr lang="en-US" alt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baja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oxígeno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79630" name="Rectangle 46">
            <a:extLst>
              <a:ext uri="{FF2B5EF4-FFF2-40B4-BE49-F238E27FC236}">
                <a16:creationId xmlns:a16="http://schemas.microsoft.com/office/drawing/2014/main" id="{F9716A59-0BCB-4E6B-83A2-33051601B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85787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2400" dirty="0" err="1">
                <a:ea typeface="+mj-ea"/>
                <a:cs typeface="+mj-cs"/>
              </a:rPr>
              <a:t>Contaminación</a:t>
            </a:r>
            <a:r>
              <a:rPr lang="en-US" sz="2400" dirty="0">
                <a:ea typeface="+mj-ea"/>
                <a:cs typeface="+mj-cs"/>
              </a:rPr>
              <a:t> </a:t>
            </a:r>
            <a:r>
              <a:rPr lang="en-US" sz="2400" dirty="0" err="1">
                <a:ea typeface="+mj-ea"/>
                <a:cs typeface="+mj-cs"/>
              </a:rPr>
              <a:t>aguas</a:t>
            </a:r>
            <a:r>
              <a:rPr lang="en-US" sz="2400" dirty="0">
                <a:ea typeface="+mj-ea"/>
                <a:cs typeface="+mj-cs"/>
              </a:rPr>
              <a:t> </a:t>
            </a:r>
            <a:r>
              <a:rPr lang="en-US" sz="2400" dirty="0" err="1">
                <a:ea typeface="+mj-ea"/>
                <a:cs typeface="+mj-cs"/>
              </a:rPr>
              <a:t>costeras</a:t>
            </a:r>
            <a:endParaRPr lang="en-US" sz="2400" dirty="0">
              <a:ea typeface="+mj-ea"/>
              <a:cs typeface="+mj-cs"/>
            </a:endParaRPr>
          </a:p>
        </p:txBody>
      </p:sp>
      <p:sp>
        <p:nvSpPr>
          <p:cNvPr id="579633" name="Rectangle 49">
            <a:extLst>
              <a:ext uri="{FF2B5EF4-FFF2-40B4-BE49-F238E27FC236}">
                <a16:creationId xmlns:a16="http://schemas.microsoft.com/office/drawing/2014/main" id="{6E65DBD4-CCDB-44C0-B142-537F1602C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96000"/>
            <a:ext cx="1828800" cy="30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29" name="Text Box 13">
            <a:extLst>
              <a:ext uri="{FF2B5EF4-FFF2-40B4-BE49-F238E27FC236}">
                <a16:creationId xmlns:a16="http://schemas.microsoft.com/office/drawing/2014/main" id="{D631B96C-E073-40C3-BC90-64F91721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043067"/>
            <a:ext cx="304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Zona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deprimida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oxígeno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Crecimiento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 de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Sedimentos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algas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reducen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luz de sol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matando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pasto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marino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reduciendo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oxígeno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y </a:t>
            </a:r>
            <a:r>
              <a:rPr kumimoji="0" lang="en-US" alt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degradando</a:t>
            </a:r>
            <a:r>
              <a:rPr kumimoji="0" lang="en-US" alt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habitat</a:t>
            </a:r>
          </a:p>
        </p:txBody>
      </p:sp>
      <p:sp>
        <p:nvSpPr>
          <p:cNvPr id="579634" name="Line 50">
            <a:extLst>
              <a:ext uri="{FF2B5EF4-FFF2-40B4-BE49-F238E27FC236}">
                <a16:creationId xmlns:a16="http://schemas.microsoft.com/office/drawing/2014/main" id="{3739B949-F89F-445A-BB35-C228D28FAC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8388" y="2055813"/>
            <a:ext cx="612775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9635" name="Line 51">
            <a:extLst>
              <a:ext uri="{FF2B5EF4-FFF2-40B4-BE49-F238E27FC236}">
                <a16:creationId xmlns:a16="http://schemas.microsoft.com/office/drawing/2014/main" id="{F5D3CF32-806E-4CFB-8964-4FA15F09ED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752600"/>
            <a:ext cx="38100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9636" name="Line 52">
            <a:extLst>
              <a:ext uri="{FF2B5EF4-FFF2-40B4-BE49-F238E27FC236}">
                <a16:creationId xmlns:a16="http://schemas.microsoft.com/office/drawing/2014/main" id="{547CB383-65E4-4248-90CA-B841A2436A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1676400"/>
            <a:ext cx="22860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9637" name="Line 53">
            <a:extLst>
              <a:ext uri="{FF2B5EF4-FFF2-40B4-BE49-F238E27FC236}">
                <a16:creationId xmlns:a16="http://schemas.microsoft.com/office/drawing/2014/main" id="{AABB0809-8BAA-4F69-8CBD-3387277A36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1447800"/>
            <a:ext cx="144780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9638" name="Line 54">
            <a:extLst>
              <a:ext uri="{FF2B5EF4-FFF2-40B4-BE49-F238E27FC236}">
                <a16:creationId xmlns:a16="http://schemas.microsoft.com/office/drawing/2014/main" id="{1799377C-F2D6-4DFA-9D99-521BC7BA6E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2130425"/>
            <a:ext cx="2298700" cy="4603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9639" name="Line 55">
            <a:extLst>
              <a:ext uri="{FF2B5EF4-FFF2-40B4-BE49-F238E27FC236}">
                <a16:creationId xmlns:a16="http://schemas.microsoft.com/office/drawing/2014/main" id="{396633D5-01D9-4F1E-8549-6C0C19EFC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2971800"/>
            <a:ext cx="2362200" cy="76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-106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78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9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6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863722-4429-4909-BC75-9954BF799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3999911" cy="48497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316EFB0-F54F-424F-A2CA-A12C73BED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658" y="2397501"/>
            <a:ext cx="4390854" cy="3024336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7A6D98B-33A5-4578-8E72-B9A4838B5D96}"/>
              </a:ext>
            </a:extLst>
          </p:cNvPr>
          <p:cNvSpPr txBox="1">
            <a:spLocks/>
          </p:cNvSpPr>
          <p:nvPr/>
        </p:nvSpPr>
        <p:spPr>
          <a:xfrm>
            <a:off x="1547664" y="476672"/>
            <a:ext cx="5937755" cy="864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Contaminación puntual</a:t>
            </a:r>
          </a:p>
          <a:p>
            <a:r>
              <a:rPr lang="es-MX" dirty="0"/>
              <a:t>Ej. basureros</a:t>
            </a:r>
          </a:p>
        </p:txBody>
      </p:sp>
    </p:spTree>
    <p:extLst>
      <p:ext uri="{BB962C8B-B14F-4D97-AF65-F5344CB8AC3E}">
        <p14:creationId xmlns:p14="http://schemas.microsoft.com/office/powerpoint/2010/main" val="22897532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59809BD1-78A8-41F3-8462-DA9F649501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77813"/>
            <a:ext cx="8424936" cy="1139825"/>
          </a:xfrm>
        </p:spPr>
        <p:txBody>
          <a:bodyPr>
            <a:noAutofit/>
          </a:bodyPr>
          <a:lstStyle/>
          <a:p>
            <a:r>
              <a:rPr lang="en-US" altLang="es-MX" sz="2400" dirty="0" err="1"/>
              <a:t>Contaminación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agua</a:t>
            </a:r>
            <a:r>
              <a:rPr lang="en-US" altLang="es-MX" sz="2400" dirty="0"/>
              <a:t> por </a:t>
            </a:r>
            <a:r>
              <a:rPr lang="en-US" altLang="es-MX" sz="2400" dirty="0" err="1"/>
              <a:t>agricultura</a:t>
            </a:r>
            <a:endParaRPr lang="en-US" altLang="es-MX" sz="2400" dirty="0"/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2200D208-F768-40E8-97F7-419982DC7E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8314" y="1628801"/>
            <a:ext cx="8424936" cy="2088232"/>
          </a:xfrm>
        </p:spPr>
        <p:txBody>
          <a:bodyPr>
            <a:normAutofit/>
          </a:bodyPr>
          <a:lstStyle/>
          <a:p>
            <a:r>
              <a:rPr lang="en-US" altLang="es-MX" sz="2000" dirty="0"/>
              <a:t>Es la Fuente principal de </a:t>
            </a:r>
            <a:r>
              <a:rPr lang="en-US" altLang="es-MX" sz="2000" dirty="0" err="1"/>
              <a:t>contaminación</a:t>
            </a:r>
            <a:endParaRPr lang="en-US" altLang="es-MX" sz="2000" dirty="0"/>
          </a:p>
          <a:p>
            <a:pPr lvl="1"/>
            <a:r>
              <a:rPr lang="en-US" altLang="es-MX" sz="2000" dirty="0" err="1"/>
              <a:t>Desechos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animales</a:t>
            </a:r>
            <a:r>
              <a:rPr lang="en-US" altLang="es-MX" sz="2000" dirty="0"/>
              <a:t> y </a:t>
            </a:r>
            <a:r>
              <a:rPr lang="en-US" altLang="es-MX" sz="2000" dirty="0" err="1"/>
              <a:t>residuos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plantas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tienen</a:t>
            </a:r>
            <a:r>
              <a:rPr lang="en-US" altLang="es-MX" sz="2000" dirty="0"/>
              <a:t> </a:t>
            </a:r>
            <a:r>
              <a:rPr lang="en-US" altLang="es-MX" sz="2000" dirty="0" err="1"/>
              <a:t>alta</a:t>
            </a:r>
            <a:r>
              <a:rPr lang="en-US" altLang="es-MX" sz="2000" dirty="0"/>
              <a:t> DBO</a:t>
            </a:r>
          </a:p>
          <a:p>
            <a:pPr lvl="1"/>
            <a:r>
              <a:rPr lang="en-US" altLang="es-MX" sz="2000" dirty="0"/>
              <a:t>Los </a:t>
            </a:r>
            <a:r>
              <a:rPr lang="en-US" altLang="es-MX" sz="2000" dirty="0" err="1"/>
              <a:t>agroquímicos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pueden</a:t>
            </a:r>
            <a:r>
              <a:rPr lang="en-US" altLang="es-MX" sz="2000" dirty="0"/>
              <a:t> </a:t>
            </a:r>
            <a:r>
              <a:rPr lang="en-US" altLang="es-MX" sz="2000" dirty="0" err="1"/>
              <a:t>infiltrarse</a:t>
            </a:r>
            <a:r>
              <a:rPr lang="en-US" altLang="es-MX" sz="2000" dirty="0"/>
              <a:t> al </a:t>
            </a:r>
            <a:r>
              <a:rPr lang="en-US" altLang="es-MX" sz="2000" dirty="0" err="1"/>
              <a:t>agua</a:t>
            </a:r>
            <a:r>
              <a:rPr lang="en-US" altLang="es-MX" sz="2000" dirty="0"/>
              <a:t> </a:t>
            </a:r>
            <a:r>
              <a:rPr lang="en-US" altLang="es-MX" sz="2000" dirty="0" err="1"/>
              <a:t>subterránea</a:t>
            </a:r>
            <a:endParaRPr lang="en-US" altLang="es-MX" sz="2000" dirty="0"/>
          </a:p>
          <a:p>
            <a:r>
              <a:rPr lang="en-US" altLang="es-MX" sz="2000" dirty="0" err="1"/>
              <a:t>Casi</a:t>
            </a:r>
            <a:r>
              <a:rPr lang="en-US" altLang="es-MX" sz="2000" dirty="0"/>
              <a:t> </a:t>
            </a:r>
            <a:r>
              <a:rPr lang="en-US" altLang="es-MX" sz="2000" dirty="0" err="1"/>
              <a:t>todas</a:t>
            </a:r>
            <a:r>
              <a:rPr lang="en-US" altLang="es-MX" sz="2000" dirty="0"/>
              <a:t> las Corrientes </a:t>
            </a:r>
            <a:r>
              <a:rPr lang="en-US" altLang="es-MX" sz="2000" dirty="0" err="1"/>
              <a:t>superficiales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estan</a:t>
            </a:r>
            <a:r>
              <a:rPr lang="en-US" altLang="es-MX" sz="2000" dirty="0"/>
              <a:t> </a:t>
            </a:r>
            <a:r>
              <a:rPr lang="en-US" altLang="es-MX" sz="2000" dirty="0" err="1"/>
              <a:t>contaminadas</a:t>
            </a:r>
            <a:r>
              <a:rPr lang="en-US" altLang="es-MX" sz="2000" dirty="0"/>
              <a:t> con </a:t>
            </a:r>
            <a:r>
              <a:rPr lang="en-US" altLang="es-MX" sz="2000" dirty="0" err="1"/>
              <a:t>agroquímicos</a:t>
            </a:r>
            <a:r>
              <a:rPr lang="en-US" altLang="es-MX" sz="2000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074DF4-0E4B-436D-BE83-7D6C7D2C3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3525030"/>
            <a:ext cx="4968552" cy="308573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982BD426-554F-4403-BEDC-AD3E47BA8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1680" y="243840"/>
            <a:ext cx="5937755" cy="1188720"/>
          </a:xfrm>
        </p:spPr>
        <p:txBody>
          <a:bodyPr/>
          <a:lstStyle/>
          <a:p>
            <a:r>
              <a:rPr lang="en-US" altLang="es-MX" dirty="0" err="1"/>
              <a:t>Contaminacion</a:t>
            </a:r>
            <a:r>
              <a:rPr lang="en-US" altLang="es-MX" dirty="0"/>
              <a:t> </a:t>
            </a:r>
            <a:r>
              <a:rPr lang="en-US" altLang="es-MX" dirty="0" err="1"/>
              <a:t>aguas</a:t>
            </a:r>
            <a:r>
              <a:rPr lang="en-US" altLang="es-MX" dirty="0"/>
              <a:t> </a:t>
            </a:r>
            <a:r>
              <a:rPr lang="en-US" altLang="es-MX" dirty="0" err="1"/>
              <a:t>municipales</a:t>
            </a:r>
            <a:endParaRPr lang="en-US" altLang="es-MX" dirty="0"/>
          </a:p>
        </p:txBody>
      </p:sp>
      <p:pic>
        <p:nvPicPr>
          <p:cNvPr id="237573" name="Picture 5" descr="figure 22-8">
            <a:extLst>
              <a:ext uri="{FF2B5EF4-FFF2-40B4-BE49-F238E27FC236}">
                <a16:creationId xmlns:a16="http://schemas.microsoft.com/office/drawing/2014/main" id="{3B9F6A1B-FB8C-4CB2-88A9-562C1782F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1905000"/>
            <a:ext cx="6402387" cy="4467225"/>
          </a:xfrm>
          <a:prstGeom prst="rect">
            <a:avLst/>
          </a:prstGeom>
          <a:noFill/>
          <a:ln w="44450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E426C-0F3E-43B6-AE4A-56ED78B4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776" y="260648"/>
            <a:ext cx="6984776" cy="520005"/>
          </a:xfrm>
        </p:spPr>
        <p:txBody>
          <a:bodyPr>
            <a:normAutofit fontScale="90000"/>
          </a:bodyPr>
          <a:lstStyle/>
          <a:p>
            <a:r>
              <a:rPr lang="es-MX" dirty="0"/>
              <a:t>Contaminación aguas municipales MEXICO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EFC949-C9AF-4CB1-A5DB-CCBC8CAB3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8" y="1268760"/>
            <a:ext cx="854048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038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96EACD-754E-4EC6-AA5D-B15BFA8A9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2736"/>
            <a:ext cx="8436082" cy="5564806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7366EDF-117C-49B7-9C53-76A97906929C}"/>
              </a:ext>
            </a:extLst>
          </p:cNvPr>
          <p:cNvSpPr txBox="1">
            <a:spLocks/>
          </p:cNvSpPr>
          <p:nvPr/>
        </p:nvSpPr>
        <p:spPr>
          <a:xfrm>
            <a:off x="912776" y="260648"/>
            <a:ext cx="6984776" cy="52000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/>
              <a:t>Contaminación aguas municipales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82523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6F533BA3-E307-4C98-B0E1-462B94AE72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7859216" cy="432048"/>
          </a:xfrm>
        </p:spPr>
        <p:txBody>
          <a:bodyPr>
            <a:normAutofit fontScale="90000"/>
          </a:bodyPr>
          <a:lstStyle/>
          <a:p>
            <a:r>
              <a:rPr lang="en-US" altLang="es-MX" dirty="0" err="1"/>
              <a:t>Desechos</a:t>
            </a:r>
            <a:r>
              <a:rPr lang="en-US" altLang="es-MX" dirty="0"/>
              <a:t> </a:t>
            </a:r>
            <a:r>
              <a:rPr lang="en-US" altLang="es-MX" dirty="0" err="1"/>
              <a:t>industriales</a:t>
            </a:r>
            <a:r>
              <a:rPr lang="en-US" altLang="es-MX" dirty="0"/>
              <a:t> </a:t>
            </a:r>
            <a:r>
              <a:rPr lang="en-US" altLang="es-MX" dirty="0" err="1"/>
              <a:t>en</a:t>
            </a:r>
            <a:r>
              <a:rPr lang="en-US" altLang="es-MX" dirty="0"/>
              <a:t> </a:t>
            </a:r>
            <a:r>
              <a:rPr lang="en-US" altLang="es-MX" dirty="0" err="1"/>
              <a:t>agua</a:t>
            </a:r>
            <a:endParaRPr lang="en-US" altLang="es-MX" dirty="0"/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708441FC-AC6E-4531-BD2B-1490BBCE89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836712"/>
            <a:ext cx="8229600" cy="1800200"/>
          </a:xfrm>
        </p:spPr>
        <p:txBody>
          <a:bodyPr>
            <a:noAutofit/>
          </a:bodyPr>
          <a:lstStyle/>
          <a:p>
            <a:r>
              <a:rPr lang="en-US" altLang="es-MX" dirty="0" err="1"/>
              <a:t>Diferentes</a:t>
            </a:r>
            <a:r>
              <a:rPr lang="en-US" altLang="es-MX" dirty="0"/>
              <a:t> </a:t>
            </a:r>
            <a:r>
              <a:rPr lang="en-US" altLang="es-MX" dirty="0" err="1"/>
              <a:t>indusrias</a:t>
            </a:r>
            <a:r>
              <a:rPr lang="en-US" altLang="es-MX" dirty="0"/>
              <a:t> </a:t>
            </a:r>
            <a:r>
              <a:rPr lang="en-US" altLang="es-MX" dirty="0" err="1"/>
              <a:t>generan</a:t>
            </a:r>
            <a:r>
              <a:rPr lang="en-US" altLang="es-MX" dirty="0"/>
              <a:t> </a:t>
            </a:r>
            <a:r>
              <a:rPr lang="en-US" altLang="es-MX" dirty="0" err="1"/>
              <a:t>contaminantes</a:t>
            </a:r>
            <a:endParaRPr lang="en-US" altLang="es-MX" dirty="0"/>
          </a:p>
          <a:p>
            <a:pPr lvl="1"/>
            <a:r>
              <a:rPr lang="en-US" altLang="es-MX" sz="1800" dirty="0" err="1"/>
              <a:t>Industrias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alimenticias</a:t>
            </a:r>
            <a:r>
              <a:rPr lang="en-US" altLang="es-MX" sz="1800" dirty="0"/>
              <a:t>- alto DBO</a:t>
            </a:r>
          </a:p>
          <a:p>
            <a:pPr lvl="1"/>
            <a:r>
              <a:rPr lang="en-US" altLang="es-MX" sz="1800" dirty="0" err="1"/>
              <a:t>Industrias</a:t>
            </a:r>
            <a:r>
              <a:rPr lang="en-US" altLang="es-MX" sz="1800" dirty="0"/>
              <a:t> de </a:t>
            </a:r>
            <a:r>
              <a:rPr lang="en-US" altLang="es-MX" sz="1800" dirty="0" err="1"/>
              <a:t>materiales</a:t>
            </a:r>
            <a:r>
              <a:rPr lang="en-US" altLang="es-MX" sz="1800" dirty="0"/>
              <a:t> de </a:t>
            </a:r>
            <a:r>
              <a:rPr lang="en-US" altLang="es-MX" sz="1800" dirty="0" err="1"/>
              <a:t>oficina</a:t>
            </a:r>
            <a:r>
              <a:rPr lang="en-US" altLang="es-MX" sz="1800" dirty="0"/>
              <a:t> alto DBO y </a:t>
            </a:r>
            <a:r>
              <a:rPr lang="en-US" altLang="es-MX" sz="1800" dirty="0" err="1"/>
              <a:t>contaminantes</a:t>
            </a:r>
            <a:endParaRPr lang="en-US" altLang="es-MX" sz="1800" dirty="0"/>
          </a:p>
          <a:p>
            <a:pPr lvl="1"/>
            <a:r>
              <a:rPr lang="en-US" altLang="es-MX" sz="1800" dirty="0" err="1"/>
              <a:t>Principales</a:t>
            </a:r>
            <a:r>
              <a:rPr lang="en-US" altLang="es-MX" sz="1800" dirty="0"/>
              <a:t> </a:t>
            </a:r>
            <a:r>
              <a:rPr lang="en-US" altLang="es-MX" sz="1800" dirty="0" err="1"/>
              <a:t>sustancias</a:t>
            </a:r>
            <a:r>
              <a:rPr lang="en-US" altLang="es-MX" sz="1800" dirty="0"/>
              <a:t>: Asbestos, </a:t>
            </a:r>
            <a:r>
              <a:rPr lang="en-US" altLang="es-MX" sz="1800" dirty="0" err="1"/>
              <a:t>Plomo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Mercurio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Petróleo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Nitrotos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Azufre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Petroquímicos</a:t>
            </a:r>
            <a:r>
              <a:rPr lang="en-US" altLang="es-MX" sz="1800" dirty="0"/>
              <a:t>, </a:t>
            </a:r>
            <a:r>
              <a:rPr lang="en-US" altLang="es-MX" sz="1800" dirty="0" err="1"/>
              <a:t>Fosfatos</a:t>
            </a:r>
            <a:endParaRPr lang="en-US" altLang="es-MX" sz="1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51CDB63-018D-4D4C-A070-CE8A3EF3F4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74"/>
          <a:stretch/>
        </p:blipFill>
        <p:spPr>
          <a:xfrm>
            <a:off x="1043607" y="2924944"/>
            <a:ext cx="7359805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0BCE9-2FCD-4728-9DD1-8D2607AF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332656"/>
            <a:ext cx="5937755" cy="576064"/>
          </a:xfrm>
        </p:spPr>
        <p:txBody>
          <a:bodyPr>
            <a:normAutofit fontScale="90000"/>
          </a:bodyPr>
          <a:lstStyle/>
          <a:p>
            <a:r>
              <a:rPr lang="es-MX" dirty="0"/>
              <a:t>Metales pesados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7AA91C-8696-4D31-A97C-D1CCEAD1F7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2" t="5066" r="8873"/>
          <a:stretch/>
        </p:blipFill>
        <p:spPr>
          <a:xfrm>
            <a:off x="1835696" y="989619"/>
            <a:ext cx="5832648" cy="57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80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48127AAC-1D0D-4773-8F9C-9151BB05C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5272" y="132715"/>
            <a:ext cx="7333456" cy="703997"/>
          </a:xfrm>
        </p:spPr>
        <p:txBody>
          <a:bodyPr>
            <a:normAutofit/>
          </a:bodyPr>
          <a:lstStyle/>
          <a:p>
            <a:r>
              <a:rPr lang="en-US" altLang="es-MX" sz="2000" dirty="0" err="1"/>
              <a:t>Ejemplos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Contaminacion</a:t>
            </a:r>
            <a:r>
              <a:rPr lang="en-US" altLang="es-MX" sz="2000" dirty="0"/>
              <a:t> </a:t>
            </a:r>
          </a:p>
        </p:txBody>
      </p:sp>
      <p:sp>
        <p:nvSpPr>
          <p:cNvPr id="241667" name="Rectangle 3">
            <a:extLst>
              <a:ext uri="{FF2B5EF4-FFF2-40B4-BE49-F238E27FC236}">
                <a16:creationId xmlns:a16="http://schemas.microsoft.com/office/drawing/2014/main" id="{D56019B9-DD0E-474B-B427-269DC001A6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5616" y="899751"/>
            <a:ext cx="6552728" cy="987287"/>
          </a:xfrm>
        </p:spPr>
        <p:txBody>
          <a:bodyPr>
            <a:noAutofit/>
          </a:bodyPr>
          <a:lstStyle/>
          <a:p>
            <a:r>
              <a:rPr lang="en-US" altLang="es-MX" sz="2000" dirty="0"/>
              <a:t>Lago Maracaibo, Venezuela</a:t>
            </a:r>
          </a:p>
          <a:p>
            <a:pPr lvl="1"/>
            <a:r>
              <a:rPr lang="en-US" altLang="es-MX" sz="2000" dirty="0"/>
              <a:t>10,000 </a:t>
            </a:r>
            <a:r>
              <a:rPr lang="en-US" altLang="es-MX" sz="2000" dirty="0" err="1"/>
              <a:t>pozos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petróleo</a:t>
            </a:r>
            <a:r>
              <a:rPr lang="en-US" altLang="es-MX" sz="2000" dirty="0"/>
              <a:t>  con </a:t>
            </a:r>
            <a:r>
              <a:rPr lang="en-US" altLang="es-MX" sz="2000" dirty="0" err="1"/>
              <a:t>filtraciones</a:t>
            </a:r>
            <a:r>
              <a:rPr lang="en-US" altLang="es-MX" sz="2000" dirty="0"/>
              <a:t> al </a:t>
            </a:r>
            <a:r>
              <a:rPr lang="en-US" altLang="es-MX" sz="2000" dirty="0" err="1"/>
              <a:t>lago</a:t>
            </a:r>
            <a:endParaRPr lang="en-US" altLang="es-MX" sz="2000" dirty="0"/>
          </a:p>
          <a:p>
            <a:pPr marL="0" indent="0">
              <a:buNone/>
            </a:pPr>
            <a:endParaRPr lang="en-US" altLang="es-MX" sz="2000" dirty="0"/>
          </a:p>
        </p:txBody>
      </p:sp>
      <p:sp>
        <p:nvSpPr>
          <p:cNvPr id="241669" name="Rectangle 5">
            <a:extLst>
              <a:ext uri="{FF2B5EF4-FFF2-40B4-BE49-F238E27FC236}">
                <a16:creationId xmlns:a16="http://schemas.microsoft.com/office/drawing/2014/main" id="{5A8F6EAE-4816-4591-9714-73612C1DA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536" y="5122844"/>
            <a:ext cx="4824536" cy="135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5000"/>
              <a:buChar char="o"/>
              <a:defRPr sz="3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0000"/>
              <a:buChar char="•"/>
              <a:defRPr sz="2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0000"/>
              <a:buChar char="•"/>
              <a:defRPr sz="2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EC85E"/>
              </a:buClr>
              <a:buSzPct val="60000"/>
              <a:buFontTx/>
              <a:buChar char="•"/>
              <a:tabLst/>
              <a:defRPr/>
            </a:pPr>
            <a:r>
              <a:rPr kumimoji="0" lang="en-US" altLang="es-MX" sz="2600" b="0" i="0" u="none" strike="noStrike" kern="1200" cap="none" spc="0" normalizeH="0" baseline="0" noProof="0" dirty="0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Se </a:t>
            </a:r>
            <a:r>
              <a:rPr kumimoji="0" lang="en-US" altLang="es-MX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agregan</a:t>
            </a:r>
            <a:r>
              <a:rPr kumimoji="0" lang="en-US" altLang="es-MX" sz="2600" b="0" i="0" u="none" strike="noStrike" kern="1200" cap="none" spc="0" normalizeH="0" baseline="0" noProof="0" dirty="0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</a:t>
            </a:r>
            <a:r>
              <a:rPr kumimoji="0" lang="en-US" altLang="es-MX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desechos</a:t>
            </a:r>
            <a:r>
              <a:rPr kumimoji="0" lang="en-US" altLang="es-MX" sz="2600" b="0" i="0" u="none" strike="noStrike" kern="1200" cap="none" spc="0" normalizeH="0" baseline="0" noProof="0" dirty="0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</a:t>
            </a:r>
            <a:r>
              <a:rPr kumimoji="0" lang="en-US" altLang="es-MX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agrícolas</a:t>
            </a:r>
            <a:endParaRPr kumimoji="0" lang="en-US" altLang="es-MX" sz="2600" b="0" i="0" u="none" strike="noStrike" kern="1200" cap="none" spc="0" normalizeH="0" baseline="0" noProof="0" dirty="0">
              <a:ln>
                <a:noFill/>
              </a:ln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EC85E"/>
              </a:buClr>
              <a:buSzPct val="60000"/>
              <a:buFontTx/>
              <a:buChar char="•"/>
              <a:tabLst/>
              <a:defRPr/>
            </a:pPr>
            <a:r>
              <a:rPr lang="en-US" altLang="es-MX" dirty="0" err="1">
                <a:solidFill>
                  <a:srgbClr val="EAEAEA"/>
                </a:solidFill>
              </a:rPr>
              <a:t>Desechos</a:t>
            </a:r>
            <a:r>
              <a:rPr lang="en-US" altLang="es-MX" dirty="0">
                <a:solidFill>
                  <a:srgbClr val="EAEAEA"/>
                </a:solidFill>
              </a:rPr>
              <a:t> </a:t>
            </a:r>
            <a:r>
              <a:rPr lang="en-US" altLang="es-MX" dirty="0" err="1">
                <a:solidFill>
                  <a:srgbClr val="EAEAEA"/>
                </a:solidFill>
              </a:rPr>
              <a:t>humanos</a:t>
            </a:r>
            <a:r>
              <a:rPr lang="en-US" altLang="es-MX" dirty="0">
                <a:solidFill>
                  <a:srgbClr val="EAEAEA"/>
                </a:solidFill>
              </a:rPr>
              <a:t> se </a:t>
            </a:r>
            <a:r>
              <a:rPr lang="en-US" altLang="es-MX" dirty="0" err="1">
                <a:solidFill>
                  <a:srgbClr val="EAEAEA"/>
                </a:solidFill>
              </a:rPr>
              <a:t>descargan</a:t>
            </a:r>
            <a:r>
              <a:rPr lang="en-US" altLang="es-MX" dirty="0">
                <a:solidFill>
                  <a:srgbClr val="EAEAEA"/>
                </a:solidFill>
              </a:rPr>
              <a:t> al </a:t>
            </a:r>
            <a:r>
              <a:rPr lang="en-US" altLang="es-MX" dirty="0" err="1">
                <a:solidFill>
                  <a:srgbClr val="EAEAEA"/>
                </a:solidFill>
              </a:rPr>
              <a:t>lago</a:t>
            </a:r>
            <a:endParaRPr kumimoji="0" lang="en-US" altLang="es-MX" sz="2600" b="0" i="0" u="none" strike="noStrike" kern="1200" cap="none" spc="0" normalizeH="0" baseline="0" noProof="0" dirty="0">
              <a:ln>
                <a:noFill/>
              </a:ln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EC85E"/>
              </a:buClr>
              <a:buSzPct val="75000"/>
              <a:buNone/>
              <a:tabLst/>
              <a:defRPr/>
            </a:pPr>
            <a:endParaRPr kumimoji="0" lang="en-US" altLang="es-MX" sz="3000" b="0" i="0" u="none" strike="noStrike" kern="1200" cap="none" spc="0" normalizeH="0" baseline="0" noProof="0" dirty="0">
              <a:ln>
                <a:noFill/>
              </a:ln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241670" name="Picture 6" descr="figure 22-11">
            <a:extLst>
              <a:ext uri="{FF2B5EF4-FFF2-40B4-BE49-F238E27FC236}">
                <a16:creationId xmlns:a16="http://schemas.microsoft.com/office/drawing/2014/main" id="{A7BF532A-9409-44CC-9694-DEF7024F2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857"/>
            <a:ext cx="4036409" cy="2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211F0A0-53C2-4421-96D1-D09B04613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392" y="1916832"/>
            <a:ext cx="3807876" cy="25019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194B88F-7BA6-4331-A066-4112F93B7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530496"/>
            <a:ext cx="3059832" cy="229487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BA2C618D-61B6-41E7-9A9E-4BFDA0A69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146086"/>
            <a:ext cx="8640960" cy="618618"/>
          </a:xfrm>
        </p:spPr>
        <p:txBody>
          <a:bodyPr>
            <a:normAutofit fontScale="90000"/>
          </a:bodyPr>
          <a:lstStyle/>
          <a:p>
            <a:r>
              <a:rPr lang="en-US" altLang="es-MX" sz="2000" dirty="0" err="1"/>
              <a:t>Contaminacion</a:t>
            </a:r>
            <a:r>
              <a:rPr lang="en-US" altLang="es-MX" sz="2000" dirty="0"/>
              <a:t> de </a:t>
            </a:r>
            <a:r>
              <a:rPr lang="en-US" altLang="es-MX" sz="2000" dirty="0" err="1"/>
              <a:t>agua</a:t>
            </a:r>
            <a:r>
              <a:rPr lang="en-US" altLang="es-MX" sz="2000" dirty="0"/>
              <a:t> </a:t>
            </a:r>
            <a:r>
              <a:rPr lang="en-US" altLang="es-MX" sz="2000" dirty="0" err="1"/>
              <a:t>en</a:t>
            </a:r>
            <a:r>
              <a:rPr lang="en-US" altLang="es-MX" sz="2000" dirty="0"/>
              <a:t> </a:t>
            </a:r>
            <a:r>
              <a:rPr lang="en-US" altLang="es-MX" sz="2000" dirty="0" err="1"/>
              <a:t>otros</a:t>
            </a:r>
            <a:r>
              <a:rPr lang="en-US" altLang="es-MX" sz="2000" dirty="0"/>
              <a:t> </a:t>
            </a:r>
            <a:r>
              <a:rPr lang="en-US" altLang="es-MX" sz="2000" dirty="0" err="1"/>
              <a:t>paises</a:t>
            </a:r>
            <a:endParaRPr lang="en-US" altLang="es-MX" sz="2000" dirty="0"/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3558E2D2-532C-488A-BEF4-631FCFEF8E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5557" y="875656"/>
            <a:ext cx="4186443" cy="2578595"/>
          </a:xfrm>
        </p:spPr>
        <p:txBody>
          <a:bodyPr>
            <a:noAutofit/>
          </a:bodyPr>
          <a:lstStyle/>
          <a:p>
            <a:r>
              <a:rPr lang="en-US" altLang="es-MX" sz="2400" dirty="0"/>
              <a:t>Río Ganges, India</a:t>
            </a:r>
          </a:p>
          <a:p>
            <a:pPr lvl="1"/>
            <a:r>
              <a:rPr lang="en-US" altLang="es-MX" sz="2400" dirty="0" err="1"/>
              <a:t>En</a:t>
            </a:r>
            <a:r>
              <a:rPr lang="en-US" altLang="es-MX" sz="2400" dirty="0"/>
              <a:t> </a:t>
            </a:r>
            <a:r>
              <a:rPr lang="en-US" altLang="es-MX" sz="2400" dirty="0" err="1"/>
              <a:t>su</a:t>
            </a:r>
            <a:r>
              <a:rPr lang="en-US" altLang="es-MX" sz="2400" dirty="0"/>
              <a:t> Cuenca </a:t>
            </a:r>
            <a:r>
              <a:rPr lang="en-US" altLang="es-MX" sz="2400" dirty="0" err="1"/>
              <a:t>viven</a:t>
            </a:r>
            <a:r>
              <a:rPr lang="en-US" altLang="es-MX" sz="2400" dirty="0"/>
              <a:t> 600 </a:t>
            </a:r>
            <a:r>
              <a:rPr lang="en-US" altLang="es-MX" sz="2400" dirty="0" err="1"/>
              <a:t>millones</a:t>
            </a:r>
            <a:r>
              <a:rPr lang="en-US" altLang="es-MX" sz="2400" dirty="0"/>
              <a:t> de </a:t>
            </a:r>
            <a:r>
              <a:rPr lang="en-US" altLang="es-MX" sz="2400" dirty="0" err="1"/>
              <a:t>habitantes</a:t>
            </a:r>
            <a:endParaRPr lang="en-US" altLang="es-MX" sz="2400" dirty="0"/>
          </a:p>
          <a:p>
            <a:pPr lvl="1"/>
            <a:r>
              <a:rPr lang="en-US" altLang="es-MX" sz="2400" dirty="0" err="1"/>
              <a:t>Usado</a:t>
            </a:r>
            <a:r>
              <a:rPr lang="en-US" altLang="es-MX" sz="2400" dirty="0"/>
              <a:t> para </a:t>
            </a:r>
            <a:r>
              <a:rPr lang="en-US" altLang="es-MX" sz="2400" dirty="0" err="1"/>
              <a:t>bañarse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lavar</a:t>
            </a:r>
            <a:r>
              <a:rPr lang="en-US" altLang="es-MX" sz="2400" dirty="0"/>
              <a:t> </a:t>
            </a:r>
            <a:r>
              <a:rPr lang="en-US" altLang="es-MX" sz="2400" dirty="0" err="1"/>
              <a:t>ropa</a:t>
            </a:r>
            <a:endParaRPr lang="en-US" altLang="es-MX" sz="2400" dirty="0"/>
          </a:p>
          <a:p>
            <a:pPr lvl="1"/>
            <a:r>
              <a:rPr lang="en-US" altLang="es-MX" sz="2400" dirty="0" err="1"/>
              <a:t>Drenajes</a:t>
            </a:r>
            <a:r>
              <a:rPr lang="en-US" altLang="es-MX" sz="2400" dirty="0"/>
              <a:t> y </a:t>
            </a:r>
            <a:r>
              <a:rPr lang="en-US" altLang="es-MX" sz="2400" dirty="0" err="1"/>
              <a:t>basura</a:t>
            </a:r>
            <a:r>
              <a:rPr lang="en-US" altLang="es-MX" sz="2400" dirty="0"/>
              <a:t> industrial se </a:t>
            </a:r>
            <a:r>
              <a:rPr lang="en-US" altLang="es-MX" sz="2400" dirty="0" err="1"/>
              <a:t>descarga</a:t>
            </a:r>
            <a:endParaRPr lang="en-US" altLang="es-MX" sz="2400" dirty="0"/>
          </a:p>
          <a:p>
            <a:pPr lvl="1"/>
            <a:endParaRPr lang="en-US" alt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9B625F4-00D8-49C6-A43B-59E4CC68E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294" y="875657"/>
            <a:ext cx="4011149" cy="25785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849A532-B7A9-4E66-B68D-310E3C4E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823839"/>
            <a:ext cx="5634406" cy="281720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482CF0-EEDE-46AF-8A92-C4C444C78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4000" cy="5064068"/>
          </a:xfrm>
          <a:prstGeom prst="rect">
            <a:avLst/>
          </a:prstGeo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D2BB106-097E-442F-A5BE-792E0325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98D472F-38A3-42CC-B0BB-C249760976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D8C13C2B-F5F3-4952-A7BF-C6DB9C785DF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E8571DA6-3D47-4C42-93ED-1113F31676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B4EEFD9-F1AD-4737-87EA-1F7FCFB7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16632"/>
            <a:ext cx="7704856" cy="1188720"/>
          </a:xfrm>
        </p:spPr>
        <p:txBody>
          <a:bodyPr/>
          <a:lstStyle/>
          <a:p>
            <a:r>
              <a:rPr lang="es-MX" dirty="0"/>
              <a:t>Rio </a:t>
            </a:r>
            <a:r>
              <a:rPr lang="es-MX" dirty="0" err="1"/>
              <a:t>ganges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15896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BA6D34-5C61-4F32-A916-14CD1C211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8" r="7537" b="-2"/>
          <a:stretch/>
        </p:blipFill>
        <p:spPr>
          <a:xfrm>
            <a:off x="4064448" y="3265079"/>
            <a:ext cx="4596951" cy="35929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765E53-62E6-4B4C-9DEA-01142E7817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67" r="23669" b="-2"/>
          <a:stretch/>
        </p:blipFill>
        <p:spPr>
          <a:xfrm>
            <a:off x="482600" y="-4"/>
            <a:ext cx="4562033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0326EC71-2F93-49F2-8A52-B5E037F83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5283" y="643467"/>
            <a:ext cx="3013516" cy="2460741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3CA037-B343-40C1-893A-BB3C58EB8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4080063"/>
            <a:ext cx="2983677" cy="215614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F9C89D8-A6AF-4B36-91F3-906AF8579969}"/>
              </a:ext>
            </a:extLst>
          </p:cNvPr>
          <p:cNvSpPr txBox="1"/>
          <p:nvPr/>
        </p:nvSpPr>
        <p:spPr>
          <a:xfrm>
            <a:off x="5197919" y="709208"/>
            <a:ext cx="39105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Contaminación Río Colorado</a:t>
            </a:r>
          </a:p>
          <a:p>
            <a:endParaRPr lang="es-MX" sz="2400" dirty="0"/>
          </a:p>
          <a:p>
            <a:r>
              <a:rPr lang="es-MX" sz="2400" dirty="0"/>
              <a:t>Producida por  composición de sedimentos</a:t>
            </a:r>
          </a:p>
          <a:p>
            <a:endParaRPr lang="es-MX" sz="2400" dirty="0"/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7523223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06559-5073-4B8D-8338-95624F40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2" y="208626"/>
            <a:ext cx="5937755" cy="772102"/>
          </a:xfrm>
        </p:spPr>
        <p:txBody>
          <a:bodyPr/>
          <a:lstStyle/>
          <a:p>
            <a:r>
              <a:rPr lang="es-MX" dirty="0"/>
              <a:t>Rio </a:t>
            </a:r>
            <a:r>
              <a:rPr lang="es-MX" dirty="0" err="1"/>
              <a:t>mississipi</a:t>
            </a: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54989D-FF72-433F-B3AE-98D45B151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98" y="1440000"/>
            <a:ext cx="4317967" cy="28734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65B0621-398E-47FA-BAD7-251C43D05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3777693"/>
            <a:ext cx="4645348" cy="287341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2136E1-0C85-46EB-A54F-851ED39C1301}"/>
              </a:ext>
            </a:extLst>
          </p:cNvPr>
          <p:cNvSpPr txBox="1"/>
          <p:nvPr/>
        </p:nvSpPr>
        <p:spPr>
          <a:xfrm>
            <a:off x="5796136" y="1844824"/>
            <a:ext cx="2356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Eutroficación</a:t>
            </a:r>
          </a:p>
        </p:txBody>
      </p:sp>
    </p:spTree>
    <p:extLst>
      <p:ext uri="{BB962C8B-B14F-4D97-AF65-F5344CB8AC3E}">
        <p14:creationId xmlns:p14="http://schemas.microsoft.com/office/powerpoint/2010/main" val="24149733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33FBD-1B12-40D4-BFF6-203928A0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116632"/>
            <a:ext cx="5937755" cy="432048"/>
          </a:xfrm>
        </p:spPr>
        <p:txBody>
          <a:bodyPr>
            <a:normAutofit fontScale="90000"/>
          </a:bodyPr>
          <a:lstStyle/>
          <a:p>
            <a:r>
              <a:rPr lang="es-MX" dirty="0"/>
              <a:t>Rio bravo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7D3C35D-6F85-4778-8600-5BC71CF74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8840"/>
            <a:ext cx="6732240" cy="423856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590717-0027-4027-8694-8682ED3FCF1D}"/>
              </a:ext>
            </a:extLst>
          </p:cNvPr>
          <p:cNvSpPr txBox="1"/>
          <p:nvPr/>
        </p:nvSpPr>
        <p:spPr>
          <a:xfrm>
            <a:off x="3491880" y="98072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Drenajes</a:t>
            </a:r>
          </a:p>
        </p:txBody>
      </p:sp>
    </p:spTree>
    <p:extLst>
      <p:ext uri="{BB962C8B-B14F-4D97-AF65-F5344CB8AC3E}">
        <p14:creationId xmlns:p14="http://schemas.microsoft.com/office/powerpoint/2010/main" val="5535123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79E5F-F983-46C3-AB0B-1440A5A56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88640"/>
            <a:ext cx="5937755" cy="504056"/>
          </a:xfrm>
        </p:spPr>
        <p:txBody>
          <a:bodyPr>
            <a:noAutofit/>
          </a:bodyPr>
          <a:lstStyle/>
          <a:p>
            <a:r>
              <a:rPr lang="es-MX" sz="3200" dirty="0"/>
              <a:t>Rio </a:t>
            </a:r>
            <a:r>
              <a:rPr lang="es-MX" sz="3200" dirty="0" err="1"/>
              <a:t>hudson</a:t>
            </a:r>
            <a:endParaRPr lang="es-MX" sz="3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B6794A-204C-4A92-A4E2-E74827AD2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07" y="1681162"/>
            <a:ext cx="8606013" cy="484418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437A43-4F93-41BB-BC81-5977A769098B}"/>
              </a:ext>
            </a:extLst>
          </p:cNvPr>
          <p:cNvSpPr txBox="1"/>
          <p:nvPr/>
        </p:nvSpPr>
        <p:spPr>
          <a:xfrm>
            <a:off x="3360431" y="1052736"/>
            <a:ext cx="2585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Basura industrial</a:t>
            </a:r>
          </a:p>
        </p:txBody>
      </p:sp>
    </p:spTree>
    <p:extLst>
      <p:ext uri="{BB962C8B-B14F-4D97-AF65-F5344CB8AC3E}">
        <p14:creationId xmlns:p14="http://schemas.microsoft.com/office/powerpoint/2010/main" val="1622508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1417ADB-45D9-4B80-8C29-A7004AA08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04664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3600" dirty="0"/>
              <a:t>Localidades en México con problemas:</a:t>
            </a:r>
            <a:endParaRPr lang="es-ES" altLang="es-MX" sz="4400" dirty="0"/>
          </a:p>
        </p:txBody>
      </p:sp>
      <p:graphicFrame>
        <p:nvGraphicFramePr>
          <p:cNvPr id="155706" name="Group 58">
            <a:extLst>
              <a:ext uri="{FF2B5EF4-FFF2-40B4-BE49-F238E27FC236}">
                <a16:creationId xmlns:a16="http://schemas.microsoft.com/office/drawing/2014/main" id="{91DF9D27-18B2-42C9-BCEC-DF4121C09FF6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514600"/>
          <a:ext cx="8305800" cy="3692579"/>
        </p:xfrm>
        <a:graphic>
          <a:graphicData uri="http://schemas.openxmlformats.org/drawingml/2006/table">
            <a:tbl>
              <a:tblPr/>
              <a:tblGrid>
                <a:gridCol w="1878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3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7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Elemento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Localidad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Conc. en agua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Origen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3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Colima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- -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Minas de Fe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Sonora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- - 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Minas de Cu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3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Zn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Guanajuato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2.0 ppm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Minas de Ag-Zn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4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Zimapán, La Laguna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 –2.0 ppm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Minas de Ag (As)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3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Cd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Morelia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0.01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Residuos Ind.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7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León, Gto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- -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Curtidoras - rocas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7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</a:t>
                      </a:r>
                    </a:p>
                  </a:txBody>
                  <a:tcPr marT="45508" marB="4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Irapuato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- - 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Fertilizantes (?)</a:t>
                      </a:r>
                    </a:p>
                  </a:txBody>
                  <a:tcPr marT="45508" marB="455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3451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86025" y="923886"/>
            <a:ext cx="8479581" cy="2401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i="1" spc="-259" baseline="3034" dirty="0">
                <a:latin typeface="Calibri"/>
                <a:cs typeface="Calibri"/>
              </a:rPr>
              <a:t>T</a:t>
            </a:r>
            <a:r>
              <a:rPr sz="5400" b="1" i="1" spc="0" baseline="3034" dirty="0">
                <a:latin typeface="Calibri"/>
                <a:cs typeface="Calibri"/>
              </a:rPr>
              <a:t>od</a:t>
            </a:r>
            <a:r>
              <a:rPr sz="5400" b="1" i="1" spc="-9" baseline="3034" dirty="0">
                <a:latin typeface="Calibri"/>
                <a:cs typeface="Calibri"/>
              </a:rPr>
              <a:t>a</a:t>
            </a:r>
            <a:r>
              <a:rPr sz="5400" b="1" i="1" spc="0" baseline="3034" dirty="0">
                <a:latin typeface="Calibri"/>
                <a:cs typeface="Calibri"/>
              </a:rPr>
              <a:t>s</a:t>
            </a:r>
            <a:r>
              <a:rPr sz="5400" b="1" i="1" spc="334" baseline="3034" dirty="0">
                <a:latin typeface="Calibri"/>
                <a:cs typeface="Calibri"/>
              </a:rPr>
              <a:t> </a:t>
            </a:r>
            <a:r>
              <a:rPr sz="5400" b="1" i="1" spc="0" baseline="3034" dirty="0">
                <a:latin typeface="Calibri"/>
                <a:cs typeface="Calibri"/>
              </a:rPr>
              <a:t>las</a:t>
            </a:r>
            <a:r>
              <a:rPr sz="5400" b="1" i="1" spc="339" baseline="3034" dirty="0">
                <a:latin typeface="Calibri"/>
                <a:cs typeface="Calibri"/>
              </a:rPr>
              <a:t> </a:t>
            </a:r>
            <a:r>
              <a:rPr sz="5400" b="1" i="1" spc="0" baseline="3034" dirty="0">
                <a:latin typeface="Calibri"/>
                <a:cs typeface="Calibri"/>
              </a:rPr>
              <a:t>su</a:t>
            </a:r>
            <a:r>
              <a:rPr sz="5400" b="1" i="1" spc="-44" baseline="3034" dirty="0">
                <a:latin typeface="Calibri"/>
                <a:cs typeface="Calibri"/>
              </a:rPr>
              <a:t>s</a:t>
            </a:r>
            <a:r>
              <a:rPr sz="5400" b="1" i="1" spc="-34" baseline="3034" dirty="0">
                <a:latin typeface="Calibri"/>
                <a:cs typeface="Calibri"/>
              </a:rPr>
              <a:t>t</a:t>
            </a:r>
            <a:r>
              <a:rPr sz="5400" b="1" i="1" spc="-14" baseline="3034" dirty="0">
                <a:latin typeface="Calibri"/>
                <a:cs typeface="Calibri"/>
              </a:rPr>
              <a:t>a</a:t>
            </a:r>
            <a:r>
              <a:rPr sz="5400" b="1" i="1" spc="0" baseline="3034" dirty="0">
                <a:latin typeface="Calibri"/>
                <a:cs typeface="Calibri"/>
              </a:rPr>
              <a:t>ncias</a:t>
            </a:r>
            <a:r>
              <a:rPr sz="5400" b="1" i="1" spc="339" baseline="3034" dirty="0">
                <a:latin typeface="Calibri"/>
                <a:cs typeface="Calibri"/>
              </a:rPr>
              <a:t> </a:t>
            </a:r>
            <a:r>
              <a:rPr sz="5400" b="1" i="1" spc="0" baseline="3034" dirty="0">
                <a:latin typeface="Calibri"/>
                <a:cs typeface="Calibri"/>
              </a:rPr>
              <a:t>son</a:t>
            </a:r>
            <a:r>
              <a:rPr sz="5400" b="1" i="1" spc="329" baseline="3034" dirty="0">
                <a:latin typeface="Calibri"/>
                <a:cs typeface="Calibri"/>
              </a:rPr>
              <a:t> </a:t>
            </a:r>
            <a:r>
              <a:rPr sz="5400" b="1" i="1" spc="0" baseline="3034" dirty="0">
                <a:latin typeface="Calibri"/>
                <a:cs typeface="Calibri"/>
              </a:rPr>
              <a:t>veneno</a:t>
            </a:r>
            <a:r>
              <a:rPr sz="5400" b="1" i="1" spc="-14" baseline="3034" dirty="0">
                <a:latin typeface="Calibri"/>
                <a:cs typeface="Calibri"/>
              </a:rPr>
              <a:t>s</a:t>
            </a:r>
            <a:r>
              <a:rPr sz="5400" b="1" i="1" spc="0" baseline="3034" dirty="0">
                <a:latin typeface="Calibri"/>
                <a:cs typeface="Calibri"/>
              </a:rPr>
              <a:t>;</a:t>
            </a:r>
            <a:r>
              <a:rPr sz="5400" b="1" i="1" spc="339" baseline="3034" dirty="0">
                <a:latin typeface="Calibri"/>
                <a:cs typeface="Calibri"/>
              </a:rPr>
              <a:t> </a:t>
            </a:r>
            <a:r>
              <a:rPr sz="5400" b="1" i="1" spc="0" baseline="3034" dirty="0">
                <a:latin typeface="Calibri"/>
                <a:cs typeface="Calibri"/>
              </a:rPr>
              <a:t>no</a:t>
            </a:r>
            <a:r>
              <a:rPr sz="5400" b="1" i="1" spc="334" baseline="3034" dirty="0">
                <a:latin typeface="Calibri"/>
                <a:cs typeface="Calibri"/>
              </a:rPr>
              <a:t> </a:t>
            </a:r>
            <a:r>
              <a:rPr sz="5400" b="1" i="1" spc="-84" baseline="3034" dirty="0">
                <a:latin typeface="Calibri"/>
                <a:cs typeface="Calibri"/>
              </a:rPr>
              <a:t>e</a:t>
            </a:r>
            <a:r>
              <a:rPr sz="5400" b="1" i="1" spc="0" baseline="3034" dirty="0">
                <a:latin typeface="Calibri"/>
                <a:cs typeface="Calibri"/>
              </a:rPr>
              <a:t>xi</a:t>
            </a:r>
            <a:r>
              <a:rPr sz="5400" b="1" i="1" spc="-34" baseline="3034" dirty="0">
                <a:latin typeface="Calibri"/>
                <a:cs typeface="Calibri"/>
              </a:rPr>
              <a:t>st</a:t>
            </a:r>
            <a:r>
              <a:rPr sz="5400" b="1" i="1" spc="0" baseline="3034" dirty="0">
                <a:latin typeface="Calibri"/>
                <a:cs typeface="Calibri"/>
              </a:rPr>
              <a:t>e</a:t>
            </a:r>
            <a:endParaRPr sz="3600" dirty="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  <a:spcBef>
                <a:spcPts val="27"/>
              </a:spcBef>
            </a:pPr>
            <a:r>
              <a:rPr sz="5400" b="1" i="1" spc="0" baseline="1517" dirty="0">
                <a:latin typeface="Calibri"/>
                <a:cs typeface="Calibri"/>
              </a:rPr>
              <a:t>ninguna</a:t>
            </a:r>
            <a:r>
              <a:rPr sz="5400" b="1" i="1" spc="14" baseline="1517" dirty="0">
                <a:latin typeface="Calibri"/>
                <a:cs typeface="Calibri"/>
              </a:rPr>
              <a:t> </a:t>
            </a:r>
            <a:r>
              <a:rPr sz="5400" b="1" i="1" spc="0" baseline="1517" dirty="0">
                <a:latin typeface="Calibri"/>
                <a:cs typeface="Calibri"/>
              </a:rPr>
              <a:t>que</a:t>
            </a:r>
            <a:r>
              <a:rPr sz="5400" b="1" i="1" spc="-9" baseline="1517" dirty="0">
                <a:latin typeface="Calibri"/>
                <a:cs typeface="Calibri"/>
              </a:rPr>
              <a:t> </a:t>
            </a:r>
            <a:r>
              <a:rPr sz="5400" b="1" i="1" spc="0" baseline="1517" dirty="0">
                <a:latin typeface="Calibri"/>
                <a:cs typeface="Calibri"/>
              </a:rPr>
              <a:t>no lo se</a:t>
            </a:r>
            <a:r>
              <a:rPr sz="5400" b="1" i="1" spc="-9" baseline="1517" dirty="0">
                <a:latin typeface="Calibri"/>
                <a:cs typeface="Calibri"/>
              </a:rPr>
              <a:t>a</a:t>
            </a:r>
            <a:r>
              <a:rPr sz="5400" b="1" i="1" spc="0" baseline="1517" dirty="0">
                <a:latin typeface="Calibri"/>
                <a:cs typeface="Calibri"/>
              </a:rPr>
              <a:t>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176" y="2124608"/>
            <a:ext cx="52901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La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6596" y="2124608"/>
            <a:ext cx="104977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do</a:t>
            </a:r>
            <a:r>
              <a:rPr sz="5400" b="1" i="1" spc="-9" baseline="3034" dirty="0">
                <a:latin typeface="Calibri"/>
                <a:cs typeface="Calibri"/>
              </a:rPr>
              <a:t>s</a:t>
            </a:r>
            <a:r>
              <a:rPr sz="5400" b="1" i="1" spc="9" baseline="3034" dirty="0">
                <a:latin typeface="Calibri"/>
                <a:cs typeface="Calibri"/>
              </a:rPr>
              <a:t>i</a:t>
            </a:r>
            <a:r>
              <a:rPr sz="5400" b="1" i="1" spc="0" baseline="3034" dirty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1555" y="2124608"/>
            <a:ext cx="1977299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di</a:t>
            </a:r>
            <a:r>
              <a:rPr sz="5400" b="1" i="1" spc="-39" baseline="3034" dirty="0">
                <a:latin typeface="Calibri"/>
                <a:cs typeface="Calibri"/>
              </a:rPr>
              <a:t>f</a:t>
            </a:r>
            <a:r>
              <a:rPr sz="5400" b="1" i="1" spc="-19" baseline="3034" dirty="0">
                <a:latin typeface="Calibri"/>
                <a:cs typeface="Calibri"/>
              </a:rPr>
              <a:t>e</a:t>
            </a:r>
            <a:r>
              <a:rPr sz="5400" b="1" i="1" spc="0" baseline="3034" dirty="0">
                <a:latin typeface="Calibri"/>
                <a:cs typeface="Calibri"/>
              </a:rPr>
              <a:t>r</a:t>
            </a:r>
            <a:r>
              <a:rPr sz="5400" b="1" i="1" spc="-14" baseline="3034" dirty="0">
                <a:latin typeface="Calibri"/>
                <a:cs typeface="Calibri"/>
              </a:rPr>
              <a:t>e</a:t>
            </a:r>
            <a:r>
              <a:rPr sz="5400" b="1" i="1" spc="0" baseline="3034" dirty="0">
                <a:latin typeface="Calibri"/>
                <a:cs typeface="Calibri"/>
              </a:rPr>
              <a:t>ncia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4553" y="2124608"/>
            <a:ext cx="335511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5949" y="2124608"/>
            <a:ext cx="57592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un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66994" y="2124608"/>
            <a:ext cx="147996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vene</a:t>
            </a:r>
            <a:r>
              <a:rPr sz="5400" b="1" i="1" spc="-14" baseline="3034" dirty="0">
                <a:latin typeface="Calibri"/>
                <a:cs typeface="Calibri"/>
              </a:rPr>
              <a:t>n</a:t>
            </a:r>
            <a:r>
              <a:rPr sz="5400" b="1" i="1" spc="0" baseline="3034" dirty="0">
                <a:latin typeface="Calibri"/>
                <a:cs typeface="Calibri"/>
              </a:rPr>
              <a:t>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11390" y="2124608"/>
            <a:ext cx="559310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-4" baseline="3034" dirty="0">
                <a:latin typeface="Calibri"/>
                <a:cs typeface="Calibri"/>
              </a:rPr>
              <a:t>de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37068" y="2124608"/>
            <a:ext cx="81709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una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3176" y="2673858"/>
            <a:ext cx="194311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i="1" spc="0" baseline="3034" dirty="0">
                <a:latin typeface="Calibri"/>
                <a:cs typeface="Calibri"/>
              </a:rPr>
              <a:t>me</a:t>
            </a:r>
            <a:r>
              <a:rPr sz="5400" b="1" i="1" spc="-9" baseline="3034" dirty="0">
                <a:latin typeface="Calibri"/>
                <a:cs typeface="Calibri"/>
              </a:rPr>
              <a:t>d</a:t>
            </a:r>
            <a:r>
              <a:rPr sz="5400" b="1" i="1" spc="0" baseline="3034" dirty="0">
                <a:latin typeface="Calibri"/>
                <a:cs typeface="Calibri"/>
              </a:rPr>
              <a:t>icina.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76056" y="4005064"/>
            <a:ext cx="369568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i="1" spc="4" baseline="292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4200" b="1" i="1" spc="-34" baseline="2925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ara</a:t>
            </a:r>
            <a:r>
              <a:rPr sz="4200" b="1" i="1" spc="-25" baseline="292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4200" b="1" i="1" spc="-9" baseline="2925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4200" b="1" i="1" spc="-44" baseline="292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4200" b="1" i="1" spc="-15" baseline="29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200" b="1" i="1" spc="-4" baseline="2925" dirty="0">
                <a:solidFill>
                  <a:srgbClr val="FF0000"/>
                </a:solidFill>
                <a:latin typeface="Calibri"/>
                <a:cs typeface="Calibri"/>
              </a:rPr>
              <a:t>149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4200" b="1" i="1" spc="39" baseline="29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4200" b="1" i="1" spc="1" baseline="29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154</a:t>
            </a:r>
            <a:r>
              <a:rPr sz="4200" b="1" i="1" spc="-9" baseline="2925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4200" b="1" i="1" spc="0" baseline="2925" dirty="0">
                <a:solidFill>
                  <a:srgbClr val="FF0000"/>
                </a:solidFill>
                <a:latin typeface="Calibri"/>
                <a:cs typeface="Calibri"/>
              </a:rPr>
              <a:t>).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08A5547-3319-41E8-AFB4-68C47F4C4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482" y="3390796"/>
            <a:ext cx="2908985" cy="290898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BD3DD87-408B-436F-9BD6-7740BF10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368" y="260648"/>
            <a:ext cx="5937755" cy="1188720"/>
          </a:xfrm>
        </p:spPr>
        <p:txBody>
          <a:bodyPr/>
          <a:lstStyle/>
          <a:p>
            <a:r>
              <a:rPr lang="es-MX" dirty="0"/>
              <a:t>Lugares en el mundo con arsenicismo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272863-13F1-4143-907C-37A25416D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40" y="1542124"/>
            <a:ext cx="8571719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650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C83F6E7-D91C-4346-B9AE-EF9E105C6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772816"/>
            <a:ext cx="4926285" cy="384083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6E227A2-751F-44B6-9B51-19E54A94B8F2}"/>
              </a:ext>
            </a:extLst>
          </p:cNvPr>
          <p:cNvSpPr txBox="1">
            <a:spLocks/>
          </p:cNvSpPr>
          <p:nvPr/>
        </p:nvSpPr>
        <p:spPr>
          <a:xfrm>
            <a:off x="1043608" y="188640"/>
            <a:ext cx="7361366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/>
              <a:t>Comarca la laguna, arsenico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29924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3124200" y="609600"/>
            <a:ext cx="3920371" cy="309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2716" marR="675010" algn="ctr">
              <a:lnSpc>
                <a:spcPts val="2140"/>
              </a:lnSpc>
              <a:spcBef>
                <a:spcPts val="107"/>
              </a:spcBef>
            </a:pPr>
            <a:r>
              <a:rPr sz="3000" b="1" spc="-29" baseline="2730" dirty="0">
                <a:latin typeface="Calibri"/>
                <a:cs typeface="Calibri"/>
              </a:rPr>
              <a:t>L</a:t>
            </a:r>
            <a:r>
              <a:rPr sz="3000" b="1" spc="0" baseline="2730" dirty="0">
                <a:latin typeface="Calibri"/>
                <a:cs typeface="Calibri"/>
              </a:rPr>
              <a:t>OCALIZ</a:t>
            </a:r>
            <a:r>
              <a:rPr sz="3000" b="1" spc="-29" baseline="2730" dirty="0">
                <a:latin typeface="Calibri"/>
                <a:cs typeface="Calibri"/>
              </a:rPr>
              <a:t>A</a:t>
            </a:r>
            <a:r>
              <a:rPr sz="3000" b="1" spc="0" baseline="2730" dirty="0">
                <a:latin typeface="Calibri"/>
                <a:cs typeface="Calibri"/>
              </a:rPr>
              <a:t>CIÓN</a:t>
            </a:r>
            <a:r>
              <a:rPr sz="3000" b="1" spc="-29" baseline="2730" dirty="0">
                <a:latin typeface="Calibri"/>
                <a:cs typeface="Calibri"/>
              </a:rPr>
              <a:t> </a:t>
            </a:r>
            <a:r>
              <a:rPr sz="3000" b="1" spc="0" baseline="2730" dirty="0">
                <a:latin typeface="Calibri"/>
                <a:cs typeface="Calibri"/>
              </a:rPr>
              <a:t>Y </a:t>
            </a:r>
            <a:r>
              <a:rPr sz="3000" b="1" spc="-25" baseline="2730" dirty="0">
                <a:latin typeface="Calibri"/>
                <a:cs typeface="Calibri"/>
              </a:rPr>
              <a:t>A</a:t>
            </a:r>
            <a:r>
              <a:rPr sz="3000" b="1" spc="0" baseline="2730" dirty="0">
                <a:latin typeface="Calibri"/>
                <a:cs typeface="Calibri"/>
              </a:rPr>
              <a:t>C</a:t>
            </a:r>
            <a:r>
              <a:rPr sz="3000" b="1" spc="-9" baseline="2730" dirty="0">
                <a:latin typeface="Calibri"/>
                <a:cs typeface="Calibri"/>
              </a:rPr>
              <a:t>C</a:t>
            </a:r>
            <a:r>
              <a:rPr sz="3000" b="1" spc="-29" baseline="2730" dirty="0">
                <a:latin typeface="Calibri"/>
                <a:cs typeface="Calibri"/>
              </a:rPr>
              <a:t>E</a:t>
            </a:r>
            <a:r>
              <a:rPr sz="3000" b="1" spc="0" baseline="2730" dirty="0">
                <a:latin typeface="Calibri"/>
                <a:cs typeface="Calibri"/>
              </a:rPr>
              <a:t>SO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F0CA7B80-ECA3-4CF4-AF55-D6441945354E}"/>
              </a:ext>
            </a:extLst>
          </p:cNvPr>
          <p:cNvGrpSpPr/>
          <p:nvPr/>
        </p:nvGrpSpPr>
        <p:grpSpPr>
          <a:xfrm>
            <a:off x="1600200" y="1219200"/>
            <a:ext cx="6172200" cy="4963667"/>
            <a:chOff x="4401312" y="693420"/>
            <a:chExt cx="4491228" cy="3363467"/>
          </a:xfrm>
        </p:grpSpPr>
        <p:sp>
          <p:nvSpPr>
            <p:cNvPr id="23" name="object 23"/>
            <p:cNvSpPr/>
            <p:nvPr/>
          </p:nvSpPr>
          <p:spPr>
            <a:xfrm>
              <a:off x="4401312" y="693420"/>
              <a:ext cx="4491228" cy="33634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72606" y="2494026"/>
              <a:ext cx="367284" cy="288036"/>
            </a:xfrm>
            <a:custGeom>
              <a:avLst/>
              <a:gdLst/>
              <a:ahLst/>
              <a:cxnLst/>
              <a:rect l="l" t="t" r="r" b="b"/>
              <a:pathLst>
                <a:path w="367284" h="288036">
                  <a:moveTo>
                    <a:pt x="207772" y="101473"/>
                  </a:moveTo>
                  <a:lnTo>
                    <a:pt x="85344" y="158623"/>
                  </a:lnTo>
                  <a:lnTo>
                    <a:pt x="129286" y="176275"/>
                  </a:lnTo>
                  <a:lnTo>
                    <a:pt x="0" y="236220"/>
                  </a:lnTo>
                  <a:lnTo>
                    <a:pt x="144018" y="288036"/>
                  </a:lnTo>
                  <a:lnTo>
                    <a:pt x="218694" y="207010"/>
                  </a:lnTo>
                  <a:lnTo>
                    <a:pt x="187833" y="197358"/>
                  </a:lnTo>
                  <a:lnTo>
                    <a:pt x="281813" y="127888"/>
                  </a:lnTo>
                  <a:lnTo>
                    <a:pt x="251078" y="116332"/>
                  </a:lnTo>
                  <a:lnTo>
                    <a:pt x="367284" y="0"/>
                  </a:lnTo>
                  <a:lnTo>
                    <a:pt x="170179" y="89153"/>
                  </a:lnTo>
                  <a:lnTo>
                    <a:pt x="207772" y="101473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72606" y="2494026"/>
              <a:ext cx="367284" cy="288036"/>
            </a:xfrm>
            <a:custGeom>
              <a:avLst/>
              <a:gdLst/>
              <a:ahLst/>
              <a:cxnLst/>
              <a:rect l="l" t="t" r="r" b="b"/>
              <a:pathLst>
                <a:path w="367284" h="288036">
                  <a:moveTo>
                    <a:pt x="144018" y="288036"/>
                  </a:moveTo>
                  <a:lnTo>
                    <a:pt x="218694" y="207010"/>
                  </a:lnTo>
                  <a:lnTo>
                    <a:pt x="187833" y="197358"/>
                  </a:lnTo>
                  <a:lnTo>
                    <a:pt x="281813" y="127888"/>
                  </a:lnTo>
                  <a:lnTo>
                    <a:pt x="251078" y="116332"/>
                  </a:lnTo>
                  <a:lnTo>
                    <a:pt x="367284" y="0"/>
                  </a:lnTo>
                  <a:lnTo>
                    <a:pt x="170179" y="89153"/>
                  </a:lnTo>
                  <a:lnTo>
                    <a:pt x="207772" y="101473"/>
                  </a:lnTo>
                  <a:lnTo>
                    <a:pt x="85344" y="158623"/>
                  </a:lnTo>
                  <a:lnTo>
                    <a:pt x="129286" y="176275"/>
                  </a:lnTo>
                  <a:lnTo>
                    <a:pt x="0" y="236220"/>
                  </a:lnTo>
                  <a:lnTo>
                    <a:pt x="144018" y="288036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81038" y="2219705"/>
              <a:ext cx="288035" cy="216408"/>
            </a:xfrm>
            <a:custGeom>
              <a:avLst/>
              <a:gdLst/>
              <a:ahLst/>
              <a:cxnLst/>
              <a:rect l="l" t="t" r="r" b="b"/>
              <a:pathLst>
                <a:path w="288035" h="216408">
                  <a:moveTo>
                    <a:pt x="0" y="216408"/>
                  </a:moveTo>
                  <a:lnTo>
                    <a:pt x="288035" y="216408"/>
                  </a:lnTo>
                  <a:lnTo>
                    <a:pt x="288035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81038" y="2219705"/>
              <a:ext cx="288035" cy="216408"/>
            </a:xfrm>
            <a:custGeom>
              <a:avLst/>
              <a:gdLst/>
              <a:ahLst/>
              <a:cxnLst/>
              <a:rect l="l" t="t" r="r" b="b"/>
              <a:pathLst>
                <a:path w="288035" h="216408">
                  <a:moveTo>
                    <a:pt x="0" y="216408"/>
                  </a:moveTo>
                  <a:lnTo>
                    <a:pt x="288035" y="216408"/>
                  </a:lnTo>
                  <a:lnTo>
                    <a:pt x="288035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847080" y="2807335"/>
              <a:ext cx="1453533" cy="1778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320"/>
                </a:lnSpc>
                <a:spcBef>
                  <a:spcPts val="66"/>
                </a:spcBef>
              </a:pPr>
              <a:r>
                <a:rPr sz="1800" b="1" spc="-9" baseline="2275" dirty="0">
                  <a:solidFill>
                    <a:srgbClr val="FF0000"/>
                  </a:solidFill>
                  <a:latin typeface="Calibri"/>
                  <a:cs typeface="Calibri"/>
                </a:rPr>
                <a:t>C</a:t>
              </a:r>
              <a:r>
                <a:rPr sz="1800" b="1" spc="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O</a:t>
              </a:r>
              <a:r>
                <a:rPr sz="1800" b="1" spc="-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M</a:t>
              </a:r>
              <a:r>
                <a:rPr sz="1800" b="1" spc="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A</a:t>
              </a:r>
              <a:r>
                <a:rPr sz="1800" b="1" spc="-1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R</a:t>
              </a:r>
              <a:r>
                <a:rPr sz="1800" b="1" spc="0" baseline="2275" dirty="0">
                  <a:solidFill>
                    <a:srgbClr val="FF0000"/>
                  </a:solidFill>
                  <a:latin typeface="Calibri"/>
                  <a:cs typeface="Calibri"/>
                </a:rPr>
                <a:t>CA</a:t>
              </a:r>
              <a:r>
                <a:rPr sz="1800" b="1" spc="9" baseline="2275" dirty="0">
                  <a:solidFill>
                    <a:srgbClr val="FF0000"/>
                  </a:solidFill>
                  <a:latin typeface="Calibri"/>
                  <a:cs typeface="Calibri"/>
                </a:rPr>
                <a:t> </a:t>
              </a:r>
              <a:r>
                <a:rPr sz="1800" b="1" spc="-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LA</a:t>
              </a:r>
              <a:r>
                <a:rPr sz="1800" b="1" spc="0" baseline="2275" dirty="0">
                  <a:solidFill>
                    <a:srgbClr val="FF0000"/>
                  </a:solidFill>
                  <a:latin typeface="Calibri"/>
                  <a:cs typeface="Calibri"/>
                </a:rPr>
                <a:t>GUNE</a:t>
              </a:r>
              <a:r>
                <a:rPr sz="1800" b="1" spc="-4" baseline="2275" dirty="0">
                  <a:solidFill>
                    <a:srgbClr val="FF0000"/>
                  </a:solidFill>
                  <a:latin typeface="Calibri"/>
                  <a:cs typeface="Calibri"/>
                </a:rPr>
                <a:t>R</a:t>
              </a:r>
              <a:r>
                <a:rPr sz="1800" b="1" spc="0" baseline="2275" dirty="0">
                  <a:solidFill>
                    <a:srgbClr val="FF0000"/>
                  </a:solidFill>
                  <a:latin typeface="Calibri"/>
                  <a:cs typeface="Calibri"/>
                </a:rPr>
                <a:t>A</a:t>
              </a:r>
              <a:endParaRPr sz="1200">
                <a:latin typeface="Calibri"/>
                <a:cs typeface="Calibri"/>
              </a:endParaRPr>
            </a:p>
          </p:txBody>
        </p:sp>
        <p:sp>
          <p:nvSpPr>
            <p:cNvPr id="2" name="object 2"/>
            <p:cNvSpPr txBox="1"/>
            <p:nvPr/>
          </p:nvSpPr>
          <p:spPr>
            <a:xfrm>
              <a:off x="6781038" y="2219705"/>
              <a:ext cx="288035" cy="216407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25400">
                <a:lnSpc>
                  <a:spcPts val="1000"/>
                </a:lnSpc>
              </a:pPr>
              <a:endParaRPr sz="1000"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6588252" y="4436364"/>
            <a:ext cx="2321052" cy="1801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40708" y="4652772"/>
            <a:ext cx="2400299" cy="1799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317094" y="187380"/>
            <a:ext cx="2946150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lang="es-MX" sz="3000" b="1" spc="-4" baseline="2730" dirty="0">
                <a:latin typeface="Calibri"/>
                <a:cs typeface="Calibri"/>
              </a:rPr>
              <a:t>Región de la Laguna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3226" y="1082283"/>
            <a:ext cx="3843981" cy="80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9" baseline="3034" dirty="0">
                <a:latin typeface="Calibri"/>
                <a:cs typeface="Calibri"/>
              </a:rPr>
              <a:t>c</a:t>
            </a:r>
            <a:r>
              <a:rPr sz="2700" b="1" spc="0" baseline="3034" dirty="0">
                <a:latin typeface="Calibri"/>
                <a:cs typeface="Calibri"/>
              </a:rPr>
              <a:t>or</a:t>
            </a:r>
            <a:r>
              <a:rPr sz="2700" b="1" spc="-29" baseline="3034" dirty="0">
                <a:latin typeface="Calibri"/>
                <a:cs typeface="Calibri"/>
              </a:rPr>
              <a:t>r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-9" baseline="3034" dirty="0">
                <a:latin typeface="Calibri"/>
                <a:cs typeface="Calibri"/>
              </a:rPr>
              <a:t>s</a:t>
            </a:r>
            <a:r>
              <a:rPr sz="2700" b="1" spc="-4" baseline="3034" dirty="0">
                <a:latin typeface="Calibri"/>
                <a:cs typeface="Calibri"/>
              </a:rPr>
              <a:t>p</a:t>
            </a:r>
            <a:r>
              <a:rPr sz="2700" b="1" spc="0" baseline="3034" dirty="0">
                <a:latin typeface="Calibri"/>
                <a:cs typeface="Calibri"/>
              </a:rPr>
              <a:t>on</a:t>
            </a:r>
            <a:r>
              <a:rPr sz="2700" b="1" spc="-4" baseline="3034" dirty="0">
                <a:latin typeface="Calibri"/>
                <a:cs typeface="Calibri"/>
              </a:rPr>
              <a:t>d</a:t>
            </a:r>
            <a:r>
              <a:rPr sz="2700" b="1" spc="0" baseline="3034" dirty="0">
                <a:latin typeface="Calibri"/>
                <a:cs typeface="Calibri"/>
              </a:rPr>
              <a:t>e </a:t>
            </a:r>
            <a:r>
              <a:rPr sz="2700" b="1" spc="84" baseline="3034" dirty="0">
                <a:latin typeface="Calibri"/>
                <a:cs typeface="Calibri"/>
              </a:rPr>
              <a:t> </a:t>
            </a:r>
            <a:r>
              <a:rPr sz="2700" b="1" spc="0" baseline="3034" dirty="0">
                <a:latin typeface="Calibri"/>
                <a:cs typeface="Calibri"/>
              </a:rPr>
              <a:t>a </a:t>
            </a:r>
            <a:r>
              <a:rPr sz="2700" b="1" spc="59" baseline="3034" dirty="0">
                <a:latin typeface="Calibri"/>
                <a:cs typeface="Calibri"/>
              </a:rPr>
              <a:t> </a:t>
            </a:r>
            <a:r>
              <a:rPr sz="2700" b="1" spc="-4" baseline="3034" dirty="0">
                <a:latin typeface="Calibri"/>
                <a:cs typeface="Calibri"/>
              </a:rPr>
              <a:t>u</a:t>
            </a:r>
            <a:r>
              <a:rPr sz="2700" b="1" spc="4" baseline="3034" dirty="0">
                <a:latin typeface="Calibri"/>
                <a:cs typeface="Calibri"/>
              </a:rPr>
              <a:t>n</a:t>
            </a:r>
            <a:r>
              <a:rPr sz="2700" b="1" spc="0" baseline="3034" dirty="0">
                <a:latin typeface="Calibri"/>
                <a:cs typeface="Calibri"/>
              </a:rPr>
              <a:t>a </a:t>
            </a:r>
            <a:r>
              <a:rPr sz="2700" b="1" spc="75" baseline="3034" dirty="0">
                <a:latin typeface="Calibri"/>
                <a:cs typeface="Calibri"/>
              </a:rPr>
              <a:t> </a:t>
            </a:r>
            <a:r>
              <a:rPr sz="2700" b="1" spc="-9" baseline="3034" dirty="0">
                <a:latin typeface="Calibri"/>
                <a:cs typeface="Calibri"/>
              </a:rPr>
              <a:t>c</a:t>
            </a:r>
            <a:r>
              <a:rPr sz="2700" b="1" spc="-4" baseline="3034" dirty="0">
                <a:latin typeface="Calibri"/>
                <a:cs typeface="Calibri"/>
              </a:rPr>
              <a:t>ue</a:t>
            </a:r>
            <a:r>
              <a:rPr sz="2700" b="1" spc="4" baseline="3034" dirty="0">
                <a:latin typeface="Calibri"/>
                <a:cs typeface="Calibri"/>
              </a:rPr>
              <a:t>n</a:t>
            </a:r>
            <a:r>
              <a:rPr sz="2700" b="1" spc="-9" baseline="3034" dirty="0">
                <a:latin typeface="Calibri"/>
                <a:cs typeface="Calibri"/>
              </a:rPr>
              <a:t>c</a:t>
            </a:r>
            <a:r>
              <a:rPr sz="2700" b="1" spc="0" baseline="3034" dirty="0">
                <a:latin typeface="Calibri"/>
                <a:cs typeface="Calibri"/>
              </a:rPr>
              <a:t>a </a:t>
            </a:r>
            <a:r>
              <a:rPr sz="2700" b="1" spc="64" baseline="3034" dirty="0">
                <a:latin typeface="Calibri"/>
                <a:cs typeface="Calibri"/>
              </a:rPr>
              <a:t> </a:t>
            </a:r>
            <a:r>
              <a:rPr sz="2700" b="1" spc="-4" baseline="3034" dirty="0">
                <a:latin typeface="Calibri"/>
                <a:cs typeface="Calibri"/>
              </a:rPr>
              <a:t>end</a:t>
            </a:r>
            <a:r>
              <a:rPr sz="2700" b="1" spc="0" baseline="3034" dirty="0">
                <a:latin typeface="Calibri"/>
                <a:cs typeface="Calibri"/>
              </a:rPr>
              <a:t>or</a:t>
            </a:r>
            <a:r>
              <a:rPr sz="2700" b="1" spc="-29" baseline="3034" dirty="0">
                <a:latin typeface="Calibri"/>
                <a:cs typeface="Calibri"/>
              </a:rPr>
              <a:t>r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i</a:t>
            </a:r>
            <a:r>
              <a:rPr sz="2700" b="1" spc="-4" baseline="3034" dirty="0">
                <a:latin typeface="Calibri"/>
                <a:cs typeface="Calibri"/>
              </a:rPr>
              <a:t>c</a:t>
            </a:r>
            <a:r>
              <a:rPr sz="2700" b="1" spc="0" baseline="3034" dirty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12700" marR="233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>
                <a:latin typeface="Calibri"/>
                <a:cs typeface="Calibri"/>
              </a:rPr>
              <a:t>(s</a:t>
            </a:r>
            <a:r>
              <a:rPr sz="2700" b="1" spc="-4" baseline="1517" dirty="0">
                <a:latin typeface="Calibri"/>
                <a:cs typeface="Calibri"/>
              </a:rPr>
              <a:t>i</a:t>
            </a:r>
            <a:r>
              <a:rPr sz="2700" b="1" spc="0" baseline="1517" dirty="0">
                <a:latin typeface="Calibri"/>
                <a:cs typeface="Calibri"/>
              </a:rPr>
              <a:t>n</a:t>
            </a:r>
            <a:r>
              <a:rPr sz="2700" b="1" spc="5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sa</a:t>
            </a:r>
            <a:r>
              <a:rPr sz="2700" b="1" spc="-9" baseline="1517" dirty="0">
                <a:latin typeface="Calibri"/>
                <a:cs typeface="Calibri"/>
              </a:rPr>
              <a:t>l</a:t>
            </a:r>
            <a:r>
              <a:rPr sz="2700" b="1" spc="0" baseline="1517" dirty="0">
                <a:latin typeface="Calibri"/>
                <a:cs typeface="Calibri"/>
              </a:rPr>
              <a:t>ida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l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m</a:t>
            </a:r>
            <a:r>
              <a:rPr sz="2700" b="1" spc="-14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r),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-9" baseline="1517" dirty="0">
                <a:latin typeface="Calibri"/>
                <a:cs typeface="Calibri"/>
              </a:rPr>
              <a:t>o</a:t>
            </a:r>
            <a:r>
              <a:rPr sz="2700" b="1" spc="0" baseline="1517" dirty="0">
                <a:latin typeface="Calibri"/>
                <a:cs typeface="Calibri"/>
              </a:rPr>
              <a:t>nde</a:t>
            </a:r>
            <a:r>
              <a:rPr sz="2700" b="1" spc="50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-9" baseline="1517" dirty="0">
                <a:latin typeface="Calibri"/>
                <a:cs typeface="Calibri"/>
              </a:rPr>
              <a:t>e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-9" baseline="1517" dirty="0">
                <a:latin typeface="Calibri"/>
                <a:cs typeface="Calibri"/>
              </a:rPr>
              <a:t>c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-39" baseline="1517" dirty="0">
                <a:latin typeface="Calibri"/>
                <a:cs typeface="Calibri"/>
              </a:rPr>
              <a:t>rg</a:t>
            </a:r>
            <a:r>
              <a:rPr sz="2700" b="1" spc="0" baseline="1517" dirty="0">
                <a:latin typeface="Calibri"/>
                <a:cs typeface="Calibri"/>
              </a:rPr>
              <a:t>an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s</a:t>
            </a:r>
            <a:r>
              <a:rPr sz="2700" b="1" spc="0" baseline="1517" dirty="0">
                <a:latin typeface="Calibri"/>
                <a:cs typeface="Calibri"/>
              </a:rPr>
              <a:t>us</a:t>
            </a:r>
            <a:endParaRPr sz="1800" dirty="0">
              <a:latin typeface="Calibri"/>
              <a:cs typeface="Calibri"/>
            </a:endParaRPr>
          </a:p>
          <a:p>
            <a:pPr marL="12700" marR="385">
              <a:lnSpc>
                <a:spcPts val="2160"/>
              </a:lnSpc>
            </a:pPr>
            <a:r>
              <a:rPr sz="2700" b="1" spc="0" baseline="1517" dirty="0">
                <a:latin typeface="Calibri"/>
                <a:cs typeface="Calibri"/>
              </a:rPr>
              <a:t>agu</a:t>
            </a:r>
            <a:r>
              <a:rPr sz="2700" b="1" spc="-9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s </a:t>
            </a:r>
            <a:r>
              <a:rPr sz="2700" b="1" spc="39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e</a:t>
            </a:r>
            <a:r>
              <a:rPr sz="2700" b="1" spc="0" baseline="1517" dirty="0">
                <a:latin typeface="Calibri"/>
                <a:cs typeface="Calibri"/>
              </a:rPr>
              <a:t>l </a:t>
            </a:r>
            <a:r>
              <a:rPr sz="2700" b="1" spc="3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río </a:t>
            </a:r>
            <a:r>
              <a:rPr sz="2700" b="1" spc="4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Na</a:t>
            </a:r>
            <a:r>
              <a:rPr sz="2700" b="1" spc="-19" baseline="1517" dirty="0">
                <a:latin typeface="Calibri"/>
                <a:cs typeface="Calibri"/>
              </a:rPr>
              <a:t>z</a:t>
            </a:r>
            <a:r>
              <a:rPr sz="2700" b="1" spc="0" baseline="1517" dirty="0">
                <a:latin typeface="Calibri"/>
                <a:cs typeface="Calibri"/>
              </a:rPr>
              <a:t>as </a:t>
            </a:r>
            <a:r>
              <a:rPr sz="2700" b="1" spc="3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y </a:t>
            </a:r>
            <a:r>
              <a:rPr sz="2700" b="1" spc="39" baseline="1517" dirty="0">
                <a:latin typeface="Calibri"/>
                <a:cs typeface="Calibri"/>
              </a:rPr>
              <a:t> </a:t>
            </a:r>
            <a:r>
              <a:rPr sz="2700" b="1" spc="4" baseline="1517" dirty="0" err="1">
                <a:latin typeface="Calibri"/>
                <a:cs typeface="Calibri"/>
              </a:rPr>
              <a:t>d</a:t>
            </a:r>
            <a:r>
              <a:rPr sz="2700" b="1" spc="-9" baseline="1517" dirty="0" err="1">
                <a:latin typeface="Calibri"/>
                <a:cs typeface="Calibri"/>
              </a:rPr>
              <a:t>i</a:t>
            </a:r>
            <a:r>
              <a:rPr sz="2700" b="1" spc="-25" baseline="1517" dirty="0" err="1">
                <a:latin typeface="Calibri"/>
                <a:cs typeface="Calibri"/>
              </a:rPr>
              <a:t>v</a:t>
            </a:r>
            <a:r>
              <a:rPr sz="2700" b="1" spc="4" baseline="1517" dirty="0" err="1">
                <a:latin typeface="Calibri"/>
                <a:cs typeface="Calibri"/>
              </a:rPr>
              <a:t>e</a:t>
            </a:r>
            <a:r>
              <a:rPr sz="2700" b="1" spc="-29" baseline="1517" dirty="0" err="1">
                <a:latin typeface="Calibri"/>
                <a:cs typeface="Calibri"/>
              </a:rPr>
              <a:t>r</a:t>
            </a:r>
            <a:r>
              <a:rPr sz="2700" b="1" spc="-9" baseline="1517" dirty="0" err="1">
                <a:latin typeface="Calibri"/>
                <a:cs typeface="Calibri"/>
              </a:rPr>
              <a:t>so</a:t>
            </a:r>
            <a:r>
              <a:rPr sz="2700" b="1" spc="0" baseline="1517" dirty="0" err="1">
                <a:latin typeface="Calibri"/>
                <a:cs typeface="Calibri"/>
              </a:rPr>
              <a:t>s</a:t>
            </a:r>
            <a:r>
              <a:rPr sz="2700" b="1" spc="0" baseline="1517" dirty="0">
                <a:latin typeface="Calibri"/>
                <a:cs typeface="Calibri"/>
              </a:rPr>
              <a:t> </a:t>
            </a:r>
            <a:r>
              <a:rPr sz="2700" b="1" spc="3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ar</a:t>
            </a:r>
            <a:r>
              <a:rPr sz="2700" b="1" spc="-29" baseline="1517" dirty="0">
                <a:latin typeface="Calibri"/>
                <a:cs typeface="Calibri"/>
              </a:rPr>
              <a:t>r</a:t>
            </a:r>
            <a:r>
              <a:rPr sz="2700" b="1" spc="-9" baseline="1517" dirty="0">
                <a:latin typeface="Calibri"/>
                <a:cs typeface="Calibri"/>
              </a:rPr>
              <a:t>o</a:t>
            </a:r>
            <a:r>
              <a:rPr sz="2700" b="1" spc="-25" baseline="1517" dirty="0">
                <a:latin typeface="Calibri"/>
                <a:cs typeface="Calibri"/>
              </a:rPr>
              <a:t>y</a:t>
            </a:r>
            <a:r>
              <a:rPr sz="2700" b="1" spc="0" baseline="1517" dirty="0">
                <a:latin typeface="Calibri"/>
                <a:cs typeface="Calibri"/>
              </a:rPr>
              <a:t>os</a:t>
            </a:r>
            <a:r>
              <a:rPr lang="es-MX" sz="2700" b="1" spc="0" baseline="1517" dirty="0">
                <a:latin typeface="Calibri"/>
                <a:cs typeface="Calibri"/>
              </a:rPr>
              <a:t> a la Laguna de </a:t>
            </a:r>
            <a:r>
              <a:rPr lang="es-MX" sz="2700" b="1" spc="0" baseline="1517" dirty="0" err="1">
                <a:latin typeface="Calibri"/>
                <a:cs typeface="Calibri"/>
              </a:rPr>
              <a:t>Mayran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1866" y="2499867"/>
            <a:ext cx="4011378" cy="13516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52">
              <a:lnSpc>
                <a:spcPts val="1935"/>
              </a:lnSpc>
              <a:spcBef>
                <a:spcPts val="96"/>
              </a:spcBef>
            </a:pPr>
            <a:r>
              <a:rPr sz="2700" b="1" spc="-4" baseline="1517" dirty="0" err="1">
                <a:latin typeface="Calibri"/>
                <a:cs typeface="Calibri"/>
              </a:rPr>
              <a:t>ub</a:t>
            </a:r>
            <a:r>
              <a:rPr sz="2700" b="1" spc="0" baseline="1517" dirty="0" err="1">
                <a:latin typeface="Calibri"/>
                <a:cs typeface="Calibri"/>
              </a:rPr>
              <a:t>i</a:t>
            </a:r>
            <a:r>
              <a:rPr sz="2700" b="1" spc="-4" baseline="1517" dirty="0" err="1">
                <a:latin typeface="Calibri"/>
                <a:cs typeface="Calibri"/>
              </a:rPr>
              <a:t>c</a:t>
            </a:r>
            <a:r>
              <a:rPr sz="2700" b="1" spc="-9" baseline="1517" dirty="0" err="1">
                <a:latin typeface="Calibri"/>
                <a:cs typeface="Calibri"/>
              </a:rPr>
              <a:t>a</a:t>
            </a:r>
            <a:r>
              <a:rPr sz="2700" b="1" spc="4" baseline="1517" dirty="0" err="1">
                <a:latin typeface="Calibri"/>
                <a:cs typeface="Calibri"/>
              </a:rPr>
              <a:t>d</a:t>
            </a:r>
            <a:r>
              <a:rPr sz="2700" b="1" spc="0" baseline="1517" dirty="0" err="1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 </a:t>
            </a:r>
            <a:r>
              <a:rPr sz="2700" b="1" spc="256" baseline="1517" dirty="0">
                <a:latin typeface="Calibri"/>
                <a:cs typeface="Calibri"/>
              </a:rPr>
              <a:t> </a:t>
            </a:r>
            <a:r>
              <a:rPr sz="2700" b="1" spc="-4" baseline="1517" dirty="0" err="1">
                <a:latin typeface="Calibri"/>
                <a:cs typeface="Calibri"/>
              </a:rPr>
              <a:t>e</a:t>
            </a:r>
            <a:r>
              <a:rPr sz="2700" b="1" spc="0" baseline="1517" dirty="0" err="1">
                <a:latin typeface="Calibri"/>
                <a:cs typeface="Calibri"/>
              </a:rPr>
              <a:t>n</a:t>
            </a:r>
            <a:r>
              <a:rPr sz="2700" b="1" spc="0" baseline="1517" dirty="0">
                <a:latin typeface="Calibri"/>
                <a:cs typeface="Calibri"/>
              </a:rPr>
              <a:t> </a:t>
            </a:r>
            <a:r>
              <a:rPr sz="2700" b="1" spc="261" baseline="1517" dirty="0">
                <a:latin typeface="Calibri"/>
                <a:cs typeface="Calibri"/>
              </a:rPr>
              <a:t> </a:t>
            </a:r>
            <a:r>
              <a:rPr sz="2700" b="1" spc="4" baseline="1517" dirty="0">
                <a:latin typeface="Calibri"/>
                <a:cs typeface="Calibri"/>
              </a:rPr>
              <a:t>una</a:t>
            </a:r>
            <a:r>
              <a:rPr lang="es-MX" dirty="0">
                <a:latin typeface="Calibri"/>
                <a:cs typeface="Calibri"/>
              </a:rPr>
              <a:t> </a:t>
            </a:r>
            <a:r>
              <a:rPr sz="2700" b="1" spc="-29" baseline="1517" dirty="0">
                <a:latin typeface="Calibri"/>
                <a:cs typeface="Calibri"/>
              </a:rPr>
              <a:t>z</a:t>
            </a:r>
            <a:r>
              <a:rPr sz="2700" b="1" spc="-9" baseline="1517" dirty="0">
                <a:latin typeface="Calibri"/>
                <a:cs typeface="Calibri"/>
              </a:rPr>
              <a:t>o</a:t>
            </a:r>
            <a:r>
              <a:rPr sz="2700" b="1" spc="4" baseline="1517" dirty="0">
                <a:latin typeface="Calibri"/>
                <a:cs typeface="Calibri"/>
              </a:rPr>
              <a:t>n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206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ár</a:t>
            </a:r>
            <a:r>
              <a:rPr sz="2700" b="1" spc="-14" baseline="1517" dirty="0">
                <a:latin typeface="Calibri"/>
                <a:cs typeface="Calibri"/>
              </a:rPr>
              <a:t>i</a:t>
            </a:r>
            <a:r>
              <a:rPr sz="2700" b="1" spc="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206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co</a:t>
            </a:r>
            <a:r>
              <a:rPr sz="2700" b="1" spc="0" baseline="1517" dirty="0">
                <a:latin typeface="Calibri"/>
                <a:cs typeface="Calibri"/>
              </a:rPr>
              <a:t>n</a:t>
            </a:r>
            <a:r>
              <a:rPr sz="2700" b="1" spc="199" baseline="1517" dirty="0">
                <a:latin typeface="Calibri"/>
                <a:cs typeface="Calibri"/>
              </a:rPr>
              <a:t> </a:t>
            </a:r>
            <a:r>
              <a:rPr sz="2700" b="1" spc="-25" baseline="1517" dirty="0">
                <a:latin typeface="Calibri"/>
                <a:cs typeface="Calibri"/>
              </a:rPr>
              <a:t>t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-9" baseline="1517" dirty="0">
                <a:latin typeface="Calibri"/>
                <a:cs typeface="Calibri"/>
              </a:rPr>
              <a:t>m</a:t>
            </a:r>
            <a:r>
              <a:rPr sz="2700" b="1" spc="-4" baseline="1517" dirty="0">
                <a:latin typeface="Calibri"/>
                <a:cs typeface="Calibri"/>
              </a:rPr>
              <a:t>p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-39" baseline="1517" dirty="0">
                <a:latin typeface="Calibri"/>
                <a:cs typeface="Calibri"/>
              </a:rPr>
              <a:t>r</a:t>
            </a:r>
            <a:r>
              <a:rPr sz="2700" b="1" spc="-9" baseline="1517" dirty="0">
                <a:latin typeface="Calibri"/>
                <a:cs typeface="Calibri"/>
              </a:rPr>
              <a:t>at</a:t>
            </a:r>
            <a:r>
              <a:rPr sz="2700" b="1" spc="4" baseline="1517" dirty="0">
                <a:latin typeface="Calibri"/>
                <a:cs typeface="Calibri"/>
              </a:rPr>
              <a:t>u</a:t>
            </a:r>
            <a:r>
              <a:rPr sz="2700" b="1" spc="-39" baseline="1517" dirty="0">
                <a:latin typeface="Calibri"/>
                <a:cs typeface="Calibri"/>
              </a:rPr>
              <a:t>r</a:t>
            </a:r>
            <a:r>
              <a:rPr sz="2700" b="1" spc="-9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211" baseline="1517" dirty="0">
                <a:latin typeface="Calibri"/>
                <a:cs typeface="Calibri"/>
              </a:rPr>
              <a:t> </a:t>
            </a:r>
            <a:r>
              <a:rPr sz="2700" b="1" spc="4" baseline="1517" dirty="0">
                <a:latin typeface="Calibri"/>
                <a:cs typeface="Calibri"/>
              </a:rPr>
              <a:t>p</a:t>
            </a:r>
            <a:r>
              <a:rPr sz="2700" b="1" spc="-39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r>
              <a:rPr sz="2700" b="1" spc="-4" baseline="1517" dirty="0">
                <a:latin typeface="Calibri"/>
                <a:cs typeface="Calibri"/>
              </a:rPr>
              <a:t>me</a:t>
            </a:r>
            <a:r>
              <a:rPr sz="2700" b="1" spc="4" baseline="1517" dirty="0">
                <a:latin typeface="Calibri"/>
                <a:cs typeface="Calibri"/>
              </a:rPr>
              <a:t>d</a:t>
            </a:r>
            <a:r>
              <a:rPr sz="2700" b="1" spc="-9" baseline="1517" dirty="0">
                <a:latin typeface="Calibri"/>
                <a:cs typeface="Calibri"/>
              </a:rPr>
              <a:t>i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endParaRPr sz="1800" dirty="0">
              <a:latin typeface="Calibri"/>
              <a:cs typeface="Calibri"/>
            </a:endParaRPr>
          </a:p>
          <a:p>
            <a:pPr marL="12700" marR="289">
              <a:lnSpc>
                <a:spcPts val="2160"/>
              </a:lnSpc>
            </a:pP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e</a:t>
            </a:r>
            <a:r>
              <a:rPr sz="2700" b="1" spc="246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35</a:t>
            </a:r>
            <a:r>
              <a:rPr sz="2700" b="1" spc="241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y</a:t>
            </a:r>
            <a:r>
              <a:rPr sz="2700" b="1" spc="241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40</a:t>
            </a:r>
            <a:r>
              <a:rPr sz="2700" b="1" spc="241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°C</a:t>
            </a:r>
            <a:r>
              <a:rPr sz="2700" b="1" spc="0" baseline="1517" dirty="0">
                <a:latin typeface="Calibri"/>
                <a:cs typeface="Calibri"/>
              </a:rPr>
              <a:t>,</a:t>
            </a:r>
            <a:r>
              <a:rPr sz="2700" b="1" spc="231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on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e</a:t>
            </a:r>
            <a:r>
              <a:rPr sz="2700" b="1" spc="236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e</a:t>
            </a:r>
            <a:r>
              <a:rPr sz="2700" b="1" spc="0" baseline="1517" dirty="0">
                <a:latin typeface="Calibri"/>
                <a:cs typeface="Calibri"/>
              </a:rPr>
              <a:t>l</a:t>
            </a:r>
            <a:r>
              <a:rPr sz="2700" b="1" spc="241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agua</a:t>
            </a:r>
            <a:r>
              <a:rPr sz="2700" b="1" spc="231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e</a:t>
            </a:r>
            <a:r>
              <a:rPr sz="2700" b="1" spc="246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l</a:t>
            </a:r>
            <a:r>
              <a:rPr sz="2700" b="1" spc="0" baseline="1517" dirty="0">
                <a:latin typeface="Calibri"/>
                <a:cs typeface="Calibri"/>
              </a:rPr>
              <a:t>luvia</a:t>
            </a:r>
            <a:endParaRPr sz="1800" dirty="0">
              <a:latin typeface="Calibri"/>
              <a:cs typeface="Calibri"/>
            </a:endParaRPr>
          </a:p>
          <a:p>
            <a:pPr marL="12700" marR="2184">
              <a:lnSpc>
                <a:spcPts val="2160"/>
              </a:lnSpc>
            </a:pP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4" baseline="1517" dirty="0">
                <a:latin typeface="Calibri"/>
                <a:cs typeface="Calibri"/>
              </a:rPr>
              <a:t>u</a:t>
            </a:r>
            <a:r>
              <a:rPr sz="2700" b="1" spc="0" baseline="1517" dirty="0">
                <a:latin typeface="Calibri"/>
                <a:cs typeface="Calibri"/>
              </a:rPr>
              <a:t>f</a:t>
            </a:r>
            <a:r>
              <a:rPr sz="2700" b="1" spc="-34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e</a:t>
            </a:r>
            <a:r>
              <a:rPr sz="2700" b="1" spc="19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al</a:t>
            </a:r>
            <a:r>
              <a:rPr sz="2700" b="1" spc="194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m</a:t>
            </a:r>
            <a:r>
              <a:rPr sz="2700" b="1" spc="-4" baseline="1517" dirty="0">
                <a:latin typeface="Calibri"/>
                <a:cs typeface="Calibri"/>
              </a:rPr>
              <a:t>e</a:t>
            </a:r>
            <a:r>
              <a:rPr sz="2700" b="1" spc="4" baseline="1517" dirty="0">
                <a:latin typeface="Calibri"/>
                <a:cs typeface="Calibri"/>
              </a:rPr>
              <a:t>n</a:t>
            </a:r>
            <a:r>
              <a:rPr sz="2700" b="1" spc="-9" baseline="1517" dirty="0">
                <a:latin typeface="Calibri"/>
                <a:cs typeface="Calibri"/>
              </a:rPr>
              <a:t>o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184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u</a:t>
            </a:r>
            <a:r>
              <a:rPr sz="2700" b="1" spc="4" baseline="1517" dirty="0">
                <a:latin typeface="Calibri"/>
                <a:cs typeface="Calibri"/>
              </a:rPr>
              <a:t>n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194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e</a:t>
            </a:r>
            <a:r>
              <a:rPr sz="2700" b="1" spc="-25" baseline="1517" dirty="0">
                <a:latin typeface="Calibri"/>
                <a:cs typeface="Calibri"/>
              </a:rPr>
              <a:t>v</a:t>
            </a:r>
            <a:r>
              <a:rPr sz="2700" b="1" spc="-9" baseline="1517" dirty="0">
                <a:latin typeface="Calibri"/>
                <a:cs typeface="Calibri"/>
              </a:rPr>
              <a:t>a</a:t>
            </a:r>
            <a:r>
              <a:rPr sz="2700" b="1" spc="-4" baseline="1517" dirty="0">
                <a:latin typeface="Calibri"/>
                <a:cs typeface="Calibri"/>
              </a:rPr>
              <a:t>p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r>
              <a:rPr sz="2700" b="1" spc="-34" baseline="1517" dirty="0">
                <a:latin typeface="Calibri"/>
                <a:cs typeface="Calibri"/>
              </a:rPr>
              <a:t>r</a:t>
            </a:r>
            <a:r>
              <a:rPr sz="2700" b="1" spc="-9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c</a:t>
            </a:r>
            <a:r>
              <a:rPr sz="2700" b="1" spc="-4" baseline="1517" dirty="0">
                <a:latin typeface="Calibri"/>
                <a:cs typeface="Calibri"/>
              </a:rPr>
              <a:t>i</a:t>
            </a:r>
            <a:r>
              <a:rPr sz="2700" b="1" spc="-9" baseline="1517" dirty="0">
                <a:latin typeface="Calibri"/>
                <a:cs typeface="Calibri"/>
              </a:rPr>
              <a:t>ó</a:t>
            </a:r>
            <a:r>
              <a:rPr sz="2700" b="1" spc="0" baseline="1517" dirty="0">
                <a:latin typeface="Calibri"/>
                <a:cs typeface="Calibri"/>
              </a:rPr>
              <a:t>n</a:t>
            </a:r>
            <a:r>
              <a:rPr sz="2700" b="1" spc="200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de</a:t>
            </a:r>
            <a:r>
              <a:rPr sz="2700" b="1" spc="0" baseline="1517" dirty="0">
                <a:latin typeface="Calibri"/>
                <a:cs typeface="Calibri"/>
              </a:rPr>
              <a:t>l</a:t>
            </a:r>
            <a:r>
              <a:rPr sz="2700" b="1" spc="19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70</a:t>
            </a:r>
            <a:r>
              <a:rPr lang="es-MX" sz="2700" b="1" spc="0" baseline="1517" dirty="0">
                <a:latin typeface="Calibri"/>
                <a:cs typeface="Calibri"/>
              </a:rPr>
              <a:t> %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3546" y="3839177"/>
            <a:ext cx="3732390" cy="5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335">
              <a:lnSpc>
                <a:spcPts val="1935"/>
              </a:lnSpc>
              <a:spcBef>
                <a:spcPts val="96"/>
              </a:spcBef>
            </a:pPr>
            <a:r>
              <a:rPr lang="es-MX" sz="2700" b="1" baseline="1517" dirty="0">
                <a:latin typeface="Calibri"/>
                <a:cs typeface="Calibri"/>
              </a:rPr>
              <a:t>Esto ha permitido que el arsénico de las minas circundantes sea arrastrado por los arroyos y concentrado en la Laguna. A su vez  infiltrado a los acuíferos y posteriormente sacado por los pozos.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6816" y="4193540"/>
            <a:ext cx="4405868" cy="388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endParaRPr sz="13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593840" y="6239967"/>
            <a:ext cx="2395003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aje t</a:t>
            </a:r>
            <a:r>
              <a:rPr sz="1800" b="1" spc="9" baseline="2275" dirty="0">
                <a:solidFill>
                  <a:srgbClr val="FF0000"/>
                </a:solidFill>
                <a:latin typeface="Calibri"/>
                <a:cs typeface="Calibri"/>
              </a:rPr>
              <a:t>í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pic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e 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as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 c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ar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bon</a:t>
            </a:r>
            <a:r>
              <a:rPr sz="1800" b="1" spc="-14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DA24559B-5895-4344-9B3B-51A6546E8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794" y="723903"/>
            <a:ext cx="4143912" cy="300329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FA94D848-86EC-404F-B88F-DD3F4CBBD933}"/>
              </a:ext>
            </a:extLst>
          </p:cNvPr>
          <p:cNvGrpSpPr/>
          <p:nvPr/>
        </p:nvGrpSpPr>
        <p:grpSpPr>
          <a:xfrm>
            <a:off x="251519" y="116632"/>
            <a:ext cx="8695587" cy="6120680"/>
            <a:chOff x="251519" y="116632"/>
            <a:chExt cx="8695587" cy="6120680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E424A9E3-49A0-44C9-88A3-1487A31B9D7A}"/>
                </a:ext>
              </a:extLst>
            </p:cNvPr>
            <p:cNvGrpSpPr/>
            <p:nvPr/>
          </p:nvGrpSpPr>
          <p:grpSpPr>
            <a:xfrm>
              <a:off x="251519" y="116632"/>
              <a:ext cx="8695587" cy="6120680"/>
              <a:chOff x="251519" y="116632"/>
              <a:chExt cx="8695587" cy="6120680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FD4CF00A-ED3B-410F-A8A1-E118E3CE35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51519" y="116632"/>
                <a:ext cx="8695587" cy="6120680"/>
              </a:xfrm>
              <a:prstGeom prst="rect">
                <a:avLst/>
              </a:prstGeom>
            </p:spPr>
          </p:pic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4189B448-6D5A-488E-B72E-6618ABEFCE6E}"/>
                  </a:ext>
                </a:extLst>
              </p:cNvPr>
              <p:cNvSpPr txBox="1"/>
              <p:nvPr/>
            </p:nvSpPr>
            <p:spPr>
              <a:xfrm>
                <a:off x="7867964" y="2420888"/>
                <a:ext cx="10791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dirty="0">
                    <a:solidFill>
                      <a:srgbClr val="FF0000"/>
                    </a:solidFill>
                  </a:rPr>
                  <a:t>5-25 ppm</a:t>
                </a:r>
              </a:p>
            </p:txBody>
          </p:sp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A09EEDF-CEDC-494C-A8C1-BDF18EC23FAB}"/>
                  </a:ext>
                </a:extLst>
              </p:cNvPr>
              <p:cNvSpPr txBox="1"/>
              <p:nvPr/>
            </p:nvSpPr>
            <p:spPr>
              <a:xfrm>
                <a:off x="7582507" y="3435531"/>
                <a:ext cx="1309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dirty="0">
                    <a:solidFill>
                      <a:srgbClr val="FF0000"/>
                    </a:solidFill>
                  </a:rPr>
                  <a:t>10-600 ppm</a:t>
                </a:r>
              </a:p>
            </p:txBody>
          </p:sp>
        </p:grp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3466866-B69B-431F-B589-D9A4C2958CD0}"/>
                </a:ext>
              </a:extLst>
            </p:cNvPr>
            <p:cNvSpPr txBox="1"/>
            <p:nvPr/>
          </p:nvSpPr>
          <p:spPr>
            <a:xfrm>
              <a:off x="5580112" y="5589240"/>
              <a:ext cx="18886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solidFill>
                    <a:srgbClr val="FF0000"/>
                  </a:solidFill>
                </a:rPr>
                <a:t>900 ppm en minas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04059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1DDA24-B5D7-4B58-A587-6BF993548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44824"/>
            <a:ext cx="8568952" cy="4284476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FD0CAEA-C6E9-4389-882E-0A267AAD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2" y="332656"/>
            <a:ext cx="5937755" cy="1188720"/>
          </a:xfrm>
        </p:spPr>
        <p:txBody>
          <a:bodyPr/>
          <a:lstStyle/>
          <a:p>
            <a:r>
              <a:rPr lang="es-MX" dirty="0"/>
              <a:t>Calidad de agua</a:t>
            </a:r>
          </a:p>
        </p:txBody>
      </p:sp>
    </p:spTree>
    <p:extLst>
      <p:ext uri="{BB962C8B-B14F-4D97-AF65-F5344CB8AC3E}">
        <p14:creationId xmlns:p14="http://schemas.microsoft.com/office/powerpoint/2010/main" val="29040328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6120384" y="620268"/>
            <a:ext cx="2880360" cy="1872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9528" y="2662428"/>
            <a:ext cx="2880360" cy="1728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8672" y="4607052"/>
            <a:ext cx="2862072" cy="17327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58267" y="620268"/>
            <a:ext cx="5704146" cy="42403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34235" marR="28082">
              <a:lnSpc>
                <a:spcPts val="2140"/>
              </a:lnSpc>
              <a:spcBef>
                <a:spcPts val="107"/>
              </a:spcBef>
            </a:pPr>
            <a:r>
              <a:rPr sz="3000" b="1" spc="0" baseline="2730" dirty="0">
                <a:latin typeface="Calibri"/>
                <a:cs typeface="Calibri"/>
              </a:rPr>
              <a:t>ORIGEN</a:t>
            </a:r>
            <a:r>
              <a:rPr sz="3000" b="1" spc="-25" baseline="2730" dirty="0">
                <a:latin typeface="Calibri"/>
                <a:cs typeface="Calibri"/>
              </a:rPr>
              <a:t> </a:t>
            </a:r>
            <a:r>
              <a:rPr sz="3000" b="1" spc="0" baseline="2730" dirty="0">
                <a:latin typeface="Calibri"/>
                <a:cs typeface="Calibri"/>
              </a:rPr>
              <a:t>D</a:t>
            </a:r>
            <a:r>
              <a:rPr sz="3000" b="1" spc="-9" baseline="2730" dirty="0">
                <a:latin typeface="Calibri"/>
                <a:cs typeface="Calibri"/>
              </a:rPr>
              <a:t>E</a:t>
            </a:r>
            <a:r>
              <a:rPr sz="3000" b="1" spc="0" baseline="2730" dirty="0">
                <a:latin typeface="Calibri"/>
                <a:cs typeface="Calibri"/>
              </a:rPr>
              <a:t>L</a:t>
            </a:r>
            <a:r>
              <a:rPr sz="3000" b="1" spc="4" baseline="2730" dirty="0">
                <a:latin typeface="Calibri"/>
                <a:cs typeface="Calibri"/>
              </a:rPr>
              <a:t> </a:t>
            </a:r>
            <a:r>
              <a:rPr sz="3000" b="1" spc="0" baseline="2730" dirty="0">
                <a:latin typeface="Calibri"/>
                <a:cs typeface="Calibri"/>
              </a:rPr>
              <a:t>A</a:t>
            </a:r>
            <a:r>
              <a:rPr sz="3000" b="1" spc="-25" baseline="2730" dirty="0">
                <a:latin typeface="Calibri"/>
                <a:cs typeface="Calibri"/>
              </a:rPr>
              <a:t>R</a:t>
            </a:r>
            <a:r>
              <a:rPr sz="3000" b="1" spc="0" baseline="2730" dirty="0">
                <a:latin typeface="Calibri"/>
                <a:cs typeface="Calibri"/>
              </a:rPr>
              <a:t>SÉ</a:t>
            </a:r>
            <a:r>
              <a:rPr sz="3000" b="1" spc="-4" baseline="2730" dirty="0">
                <a:latin typeface="Calibri"/>
                <a:cs typeface="Calibri"/>
              </a:rPr>
              <a:t>N</a:t>
            </a:r>
            <a:r>
              <a:rPr sz="3000" b="1" spc="0" baseline="2730" dirty="0">
                <a:latin typeface="Calibri"/>
                <a:cs typeface="Calibri"/>
              </a:rPr>
              <a:t>I</a:t>
            </a:r>
            <a:r>
              <a:rPr sz="3000" b="1" spc="-9" baseline="2730" dirty="0">
                <a:latin typeface="Calibri"/>
                <a:cs typeface="Calibri"/>
              </a:rPr>
              <a:t>C</a:t>
            </a:r>
            <a:r>
              <a:rPr sz="3000" b="1" spc="0" baseline="2730" dirty="0">
                <a:latin typeface="Calibri"/>
                <a:cs typeface="Calibri"/>
              </a:rPr>
              <a:t>O</a:t>
            </a:r>
            <a:endParaRPr sz="2000" dirty="0">
              <a:latin typeface="Calibri"/>
              <a:cs typeface="Calibri"/>
            </a:endParaRPr>
          </a:p>
          <a:p>
            <a:pPr marL="12700" marR="378023" algn="just">
              <a:lnSpc>
                <a:spcPct val="101725"/>
              </a:lnSpc>
              <a:spcBef>
                <a:spcPts val="288"/>
              </a:spcBef>
            </a:pPr>
            <a:r>
              <a:rPr sz="1800" b="1" spc="-4" dirty="0">
                <a:latin typeface="Calibri"/>
                <a:cs typeface="Calibri"/>
              </a:rPr>
              <a:t>L</a:t>
            </a:r>
            <a:r>
              <a:rPr sz="1800" b="1" spc="0" dirty="0">
                <a:latin typeface="Calibri"/>
                <a:cs typeface="Calibri"/>
              </a:rPr>
              <a:t>os</a:t>
            </a:r>
            <a:r>
              <a:rPr sz="1800" b="1" spc="-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m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-9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ani</a:t>
            </a:r>
            <a:r>
              <a:rPr sz="1800" b="1" spc="9" dirty="0">
                <a:latin typeface="Calibri"/>
                <a:cs typeface="Calibri"/>
              </a:rPr>
              <a:t>s</a:t>
            </a:r>
            <a:r>
              <a:rPr sz="1800" b="1" spc="0" dirty="0">
                <a:latin typeface="Calibri"/>
                <a:cs typeface="Calibri"/>
              </a:rPr>
              <a:t>m</a:t>
            </a:r>
            <a:r>
              <a:rPr sz="1800" b="1" spc="-4" dirty="0">
                <a:latin typeface="Calibri"/>
                <a:cs typeface="Calibri"/>
              </a:rPr>
              <a:t>o</a:t>
            </a:r>
            <a:r>
              <a:rPr sz="1800" b="1" spc="0" dirty="0">
                <a:latin typeface="Calibri"/>
                <a:cs typeface="Calibri"/>
              </a:rPr>
              <a:t>s </a:t>
            </a:r>
            <a:r>
              <a:rPr sz="1800" b="1" spc="4" dirty="0">
                <a:latin typeface="Calibri"/>
                <a:cs typeface="Calibri"/>
              </a:rPr>
              <a:t>d</a:t>
            </a:r>
            <a:r>
              <a:rPr sz="1800" b="1" spc="0" dirty="0">
                <a:latin typeface="Calibri"/>
                <a:cs typeface="Calibri"/>
              </a:rPr>
              <a:t>e</a:t>
            </a:r>
            <a:r>
              <a:rPr sz="1800" b="1" spc="-39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i</a:t>
            </a:r>
            <a:r>
              <a:rPr sz="1800" b="1" spc="4" dirty="0">
                <a:latin typeface="Calibri"/>
                <a:cs typeface="Calibri"/>
              </a:rPr>
              <a:t>n</a:t>
            </a:r>
            <a:r>
              <a:rPr sz="1800" b="1" spc="-9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or</a:t>
            </a:r>
            <a:r>
              <a:rPr sz="1800" b="1" spc="4" dirty="0">
                <a:latin typeface="Calibri"/>
                <a:cs typeface="Calibri"/>
              </a:rPr>
              <a:t>p</a:t>
            </a:r>
            <a:r>
              <a:rPr sz="1800" b="1" spc="0" dirty="0">
                <a:latin typeface="Calibri"/>
                <a:cs typeface="Calibri"/>
              </a:rPr>
              <a:t>o</a:t>
            </a:r>
            <a:r>
              <a:rPr sz="1800" b="1" spc="-44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ac</a:t>
            </a:r>
            <a:r>
              <a:rPr sz="1800" b="1" spc="-9" dirty="0">
                <a:latin typeface="Calibri"/>
                <a:cs typeface="Calibri"/>
              </a:rPr>
              <a:t>i</a:t>
            </a:r>
            <a:r>
              <a:rPr sz="1800" b="1" spc="0" dirty="0">
                <a:latin typeface="Calibri"/>
                <a:cs typeface="Calibri"/>
              </a:rPr>
              <a:t>ón</a:t>
            </a:r>
            <a:r>
              <a:rPr sz="1800" b="1" spc="-29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de</a:t>
            </a:r>
            <a:r>
              <a:rPr sz="1800" b="1" spc="0" dirty="0">
                <a:latin typeface="Calibri"/>
                <a:cs typeface="Calibri"/>
              </a:rPr>
              <a:t>l</a:t>
            </a:r>
            <a:r>
              <a:rPr sz="1800" b="1" spc="-19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As 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n</a:t>
            </a:r>
            <a:r>
              <a:rPr sz="1800" b="1" spc="-14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l</a:t>
            </a:r>
            <a:r>
              <a:rPr sz="1800" b="1" spc="-9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agua</a:t>
            </a:r>
            <a:r>
              <a:rPr sz="1800" b="1" spc="-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o</a:t>
            </a:r>
            <a:r>
              <a:rPr sz="1800" b="1" spc="9" dirty="0">
                <a:latin typeface="Calibri"/>
                <a:cs typeface="Calibri"/>
              </a:rPr>
              <a:t>n</a:t>
            </a:r>
            <a:r>
              <a:rPr sz="1800" b="1" spc="0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12700" marR="6994" algn="just">
              <a:lnSpc>
                <a:spcPts val="2160"/>
              </a:lnSpc>
              <a:spcBef>
                <a:spcPts val="108"/>
              </a:spcBef>
            </a:pP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4" baseline="1517" dirty="0">
                <a:latin typeface="Calibri"/>
                <a:cs typeface="Calibri"/>
              </a:rPr>
              <a:t>)</a:t>
            </a:r>
            <a:r>
              <a:rPr sz="2700" b="1" spc="0" baseline="1517" dirty="0">
                <a:latin typeface="Calibri"/>
                <a:cs typeface="Calibri"/>
              </a:rPr>
              <a:t>.-</a:t>
            </a:r>
            <a:r>
              <a:rPr sz="2700" b="1" spc="59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L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5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di</a:t>
            </a:r>
            <a:r>
              <a:rPr sz="2700" b="1" spc="-9" baseline="1517" dirty="0">
                <a:latin typeface="Calibri"/>
                <a:cs typeface="Calibri"/>
              </a:rPr>
              <a:t>s</a:t>
            </a:r>
            <a:r>
              <a:rPr sz="2700" b="1" spc="-4" baseline="1517" dirty="0">
                <a:latin typeface="Calibri"/>
                <a:cs typeface="Calibri"/>
              </a:rPr>
              <a:t>o</a:t>
            </a:r>
            <a:r>
              <a:rPr sz="2700" b="1" spc="0" baseline="1517" dirty="0">
                <a:latin typeface="Calibri"/>
                <a:cs typeface="Calibri"/>
              </a:rPr>
              <a:t>luc</a:t>
            </a:r>
            <a:r>
              <a:rPr sz="2700" b="1" spc="-4" baseline="1517" dirty="0">
                <a:latin typeface="Calibri"/>
                <a:cs typeface="Calibri"/>
              </a:rPr>
              <a:t>ió</a:t>
            </a:r>
            <a:r>
              <a:rPr sz="2700" b="1" spc="0" baseline="1517" dirty="0">
                <a:latin typeface="Calibri"/>
                <a:cs typeface="Calibri"/>
              </a:rPr>
              <a:t>n</a:t>
            </a:r>
            <a:r>
              <a:rPr sz="2700" b="1" spc="39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0" baseline="1517" dirty="0">
                <a:latin typeface="Calibri"/>
                <a:cs typeface="Calibri"/>
              </a:rPr>
              <a:t>l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-39" baseline="1517" dirty="0">
                <a:latin typeface="Calibri"/>
                <a:cs typeface="Calibri"/>
              </a:rPr>
              <a:t>r</a:t>
            </a:r>
            <a:r>
              <a:rPr sz="2700" b="1" spc="-9" baseline="1517" dirty="0">
                <a:latin typeface="Calibri"/>
                <a:cs typeface="Calibri"/>
              </a:rPr>
              <a:t>s</a:t>
            </a:r>
            <a:r>
              <a:rPr sz="2700" b="1" spc="4" baseline="1517" dirty="0">
                <a:latin typeface="Calibri"/>
                <a:cs typeface="Calibri"/>
              </a:rPr>
              <a:t>é</a:t>
            </a:r>
            <a:r>
              <a:rPr sz="2700" b="1" spc="-4" baseline="1517" dirty="0">
                <a:latin typeface="Calibri"/>
                <a:cs typeface="Calibri"/>
              </a:rPr>
              <a:t>n</a:t>
            </a:r>
            <a:r>
              <a:rPr sz="2700" b="1" spc="0" baseline="1517" dirty="0">
                <a:latin typeface="Calibri"/>
                <a:cs typeface="Calibri"/>
              </a:rPr>
              <a:t>i</a:t>
            </a:r>
            <a:r>
              <a:rPr sz="2700" b="1" spc="-19" baseline="1517" dirty="0">
                <a:latin typeface="Calibri"/>
                <a:cs typeface="Calibri"/>
              </a:rPr>
              <a:t>c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r>
              <a:rPr sz="2700" b="1" spc="59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d</a:t>
            </a:r>
            <a:r>
              <a:rPr sz="2700" b="1" spc="0" baseline="1517" dirty="0">
                <a:latin typeface="Calibri"/>
                <a:cs typeface="Calibri"/>
              </a:rPr>
              <a:t>e</a:t>
            </a:r>
            <a:r>
              <a:rPr sz="2700" b="1" spc="69" baseline="1517" dirty="0">
                <a:latin typeface="Calibri"/>
                <a:cs typeface="Calibri"/>
              </a:rPr>
              <a:t> </a:t>
            </a:r>
            <a:r>
              <a:rPr sz="2700" b="1" spc="-39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oc</a:t>
            </a:r>
            <a:r>
              <a:rPr sz="2700" b="1" spc="-14" baseline="1517" dirty="0">
                <a:latin typeface="Calibri"/>
                <a:cs typeface="Calibri"/>
              </a:rPr>
              <a:t>a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y</a:t>
            </a:r>
            <a:r>
              <a:rPr sz="2700" b="1" spc="5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m</a:t>
            </a:r>
            <a:r>
              <a:rPr sz="2700" b="1" spc="-9" baseline="1517" dirty="0">
                <a:latin typeface="Calibri"/>
                <a:cs typeface="Calibri"/>
              </a:rPr>
              <a:t>i</a:t>
            </a:r>
            <a:r>
              <a:rPr sz="2700" b="1" spc="-4" baseline="1517" dirty="0">
                <a:latin typeface="Calibri"/>
                <a:cs typeface="Calibri"/>
              </a:rPr>
              <a:t>n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-50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r>
              <a:rPr sz="2700" b="1" spc="-9" baseline="1517" dirty="0">
                <a:latin typeface="Calibri"/>
                <a:cs typeface="Calibri"/>
              </a:rPr>
              <a:t>l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-9" baseline="1517" dirty="0">
                <a:latin typeface="Calibri"/>
                <a:cs typeface="Calibri"/>
              </a:rPr>
              <a:t>s</a:t>
            </a:r>
            <a:r>
              <a:rPr sz="2700" b="1" spc="0" baseline="1517" dirty="0">
                <a:latin typeface="Calibri"/>
                <a:cs typeface="Calibri"/>
              </a:rPr>
              <a:t>,</a:t>
            </a:r>
            <a:r>
              <a:rPr sz="2700" b="1" spc="69" baseline="1517" dirty="0">
                <a:latin typeface="Calibri"/>
                <a:cs typeface="Calibri"/>
              </a:rPr>
              <a:t> </a:t>
            </a:r>
            <a:r>
              <a:rPr sz="2700" b="1" spc="-9" baseline="1517" dirty="0">
                <a:latin typeface="Calibri"/>
                <a:cs typeface="Calibri"/>
              </a:rPr>
              <a:t>lo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m</a:t>
            </a:r>
            <a:r>
              <a:rPr sz="2700" b="1" spc="-14" baseline="1517" dirty="0">
                <a:latin typeface="Calibri"/>
                <a:cs typeface="Calibri"/>
              </a:rPr>
              <a:t>á</a:t>
            </a:r>
            <a:r>
              <a:rPr sz="2700" b="1" spc="0" baseline="1517" dirty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 marL="12700" marR="7666" algn="just">
              <a:lnSpc>
                <a:spcPts val="2160"/>
              </a:lnSpc>
            </a:pPr>
            <a:r>
              <a:rPr sz="2700" b="1" spc="-9" baseline="1517" dirty="0">
                <a:latin typeface="Calibri"/>
                <a:cs typeface="Calibri"/>
              </a:rPr>
              <a:t>c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r>
              <a:rPr sz="2700" b="1" spc="-4" baseline="1517" dirty="0">
                <a:latin typeface="Calibri"/>
                <a:cs typeface="Calibri"/>
              </a:rPr>
              <a:t>mun</a:t>
            </a:r>
            <a:r>
              <a:rPr sz="2700" b="1" spc="4" baseline="1517" dirty="0">
                <a:latin typeface="Calibri"/>
                <a:cs typeface="Calibri"/>
              </a:rPr>
              <a:t>e</a:t>
            </a:r>
            <a:r>
              <a:rPr sz="2700" b="1" spc="0" baseline="1517" dirty="0">
                <a:latin typeface="Calibri"/>
                <a:cs typeface="Calibri"/>
              </a:rPr>
              <a:t>s </a:t>
            </a:r>
            <a:r>
              <a:rPr sz="2700" b="1" spc="79" baseline="1517" dirty="0">
                <a:latin typeface="Calibri"/>
                <a:cs typeface="Calibri"/>
              </a:rPr>
              <a:t> </a:t>
            </a:r>
            <a:r>
              <a:rPr sz="2700" b="1" spc="-19" baseline="1517" dirty="0">
                <a:latin typeface="Calibri"/>
                <a:cs typeface="Calibri"/>
              </a:rPr>
              <a:t>c</a:t>
            </a:r>
            <a:r>
              <a:rPr sz="2700" b="1" spc="0" baseline="1517" dirty="0">
                <a:latin typeface="Calibri"/>
                <a:cs typeface="Calibri"/>
              </a:rPr>
              <a:t>or</a:t>
            </a:r>
            <a:r>
              <a:rPr sz="2700" b="1" spc="-29" baseline="1517" dirty="0">
                <a:latin typeface="Calibri"/>
                <a:cs typeface="Calibri"/>
              </a:rPr>
              <a:t>r</a:t>
            </a:r>
            <a:r>
              <a:rPr sz="2700" b="1" spc="-4" baseline="1517" dirty="0">
                <a:latin typeface="Calibri"/>
                <a:cs typeface="Calibri"/>
              </a:rPr>
              <a:t>e</a:t>
            </a:r>
            <a:r>
              <a:rPr sz="2700" b="1" spc="-9" baseline="1517" dirty="0">
                <a:latin typeface="Calibri"/>
                <a:cs typeface="Calibri"/>
              </a:rPr>
              <a:t>s</a:t>
            </a:r>
            <a:r>
              <a:rPr sz="2700" b="1" spc="-4" baseline="1517" dirty="0">
                <a:latin typeface="Calibri"/>
                <a:cs typeface="Calibri"/>
              </a:rPr>
              <a:t>p</a:t>
            </a:r>
            <a:r>
              <a:rPr sz="2700" b="1" spc="0" baseline="1517" dirty="0">
                <a:latin typeface="Calibri"/>
                <a:cs typeface="Calibri"/>
              </a:rPr>
              <a:t>on</a:t>
            </a:r>
            <a:r>
              <a:rPr sz="2700" b="1" spc="-4" baseline="1517" dirty="0">
                <a:latin typeface="Calibri"/>
                <a:cs typeface="Calibri"/>
              </a:rPr>
              <a:t>de</a:t>
            </a:r>
            <a:r>
              <a:rPr sz="2700" b="1" spc="0" baseline="1517" dirty="0">
                <a:latin typeface="Calibri"/>
                <a:cs typeface="Calibri"/>
              </a:rPr>
              <a:t>n </a:t>
            </a:r>
            <a:r>
              <a:rPr sz="2700" b="1" spc="79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a </a:t>
            </a:r>
            <a:r>
              <a:rPr sz="2700" b="1" spc="75" baseline="1517" dirty="0">
                <a:latin typeface="Calibri"/>
                <a:cs typeface="Calibri"/>
              </a:rPr>
              <a:t> </a:t>
            </a:r>
            <a:r>
              <a:rPr sz="2700" b="1" spc="0" baseline="1517" dirty="0">
                <a:latin typeface="Calibri"/>
                <a:cs typeface="Calibri"/>
              </a:rPr>
              <a:t>sulf</a:t>
            </a:r>
            <a:r>
              <a:rPr sz="2700" b="1" spc="-4" baseline="1517" dirty="0">
                <a:latin typeface="Calibri"/>
                <a:cs typeface="Calibri"/>
              </a:rPr>
              <a:t>u</a:t>
            </a:r>
            <a:r>
              <a:rPr sz="2700" b="1" spc="-25" baseline="1517" dirty="0">
                <a:latin typeface="Calibri"/>
                <a:cs typeface="Calibri"/>
              </a:rPr>
              <a:t>r</a:t>
            </a:r>
            <a:r>
              <a:rPr sz="2700" b="1" spc="4" baseline="1517" dirty="0">
                <a:latin typeface="Calibri"/>
                <a:cs typeface="Calibri"/>
              </a:rPr>
              <a:t>o</a:t>
            </a:r>
            <a:r>
              <a:rPr sz="2700" b="1" spc="0" baseline="1517" dirty="0">
                <a:latin typeface="Calibri"/>
                <a:cs typeface="Calibri"/>
              </a:rPr>
              <a:t>s </a:t>
            </a:r>
            <a:r>
              <a:rPr sz="2700" b="1" spc="64" baseline="1517" dirty="0">
                <a:latin typeface="Calibri"/>
                <a:cs typeface="Calibri"/>
              </a:rPr>
              <a:t> </a:t>
            </a:r>
            <a:r>
              <a:rPr sz="2700" b="1" spc="-19" baseline="1517" dirty="0">
                <a:latin typeface="Calibri"/>
                <a:cs typeface="Calibri"/>
              </a:rPr>
              <a:t>c</a:t>
            </a:r>
            <a:r>
              <a:rPr sz="2700" b="1" spc="0" baseline="1517" dirty="0">
                <a:latin typeface="Calibri"/>
                <a:cs typeface="Calibri"/>
              </a:rPr>
              <a:t>o</a:t>
            </a:r>
            <a:r>
              <a:rPr sz="2700" b="1" spc="-4" baseline="1517" dirty="0">
                <a:latin typeface="Calibri"/>
                <a:cs typeface="Calibri"/>
              </a:rPr>
              <a:t>m</a:t>
            </a:r>
            <a:r>
              <a:rPr sz="2700" b="1" spc="4" baseline="1517" dirty="0">
                <a:latin typeface="Calibri"/>
                <a:cs typeface="Calibri"/>
              </a:rPr>
              <a:t>o</a:t>
            </a:r>
            <a:r>
              <a:rPr sz="2700" b="1" spc="0" baseline="1517" dirty="0">
                <a:latin typeface="Calibri"/>
                <a:cs typeface="Calibri"/>
              </a:rPr>
              <a:t>: </a:t>
            </a:r>
            <a:r>
              <a:rPr sz="2700" b="1" spc="69" baseline="1517" dirty="0">
                <a:latin typeface="Calibri"/>
                <a:cs typeface="Calibri"/>
              </a:rPr>
              <a:t> </a:t>
            </a:r>
            <a:r>
              <a:rPr sz="2700" b="1" spc="-4" baseline="1517" dirty="0">
                <a:latin typeface="Calibri"/>
                <a:cs typeface="Calibri"/>
              </a:rPr>
              <a:t>L</a:t>
            </a:r>
            <a:r>
              <a:rPr sz="2700" b="1" spc="0" baseline="1517" dirty="0">
                <a:latin typeface="Calibri"/>
                <a:cs typeface="Calibri"/>
              </a:rPr>
              <a:t>a </a:t>
            </a:r>
            <a:r>
              <a:rPr sz="2700" b="1" spc="84" baseline="1517" dirty="0">
                <a:latin typeface="Calibri"/>
                <a:cs typeface="Calibri"/>
              </a:rPr>
              <a:t> </a:t>
            </a:r>
            <a:r>
              <a:rPr sz="2700" b="1" spc="9" baseline="1517" dirty="0">
                <a:latin typeface="Calibri"/>
                <a:cs typeface="Calibri"/>
              </a:rPr>
              <a:t>a</a:t>
            </a:r>
            <a:r>
              <a:rPr sz="2700" b="1" spc="-29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se</a:t>
            </a:r>
            <a:r>
              <a:rPr sz="2700" b="1" spc="-9" baseline="1517" dirty="0">
                <a:latin typeface="Calibri"/>
                <a:cs typeface="Calibri"/>
              </a:rPr>
              <a:t>no</a:t>
            </a:r>
            <a:r>
              <a:rPr sz="2700" b="1" spc="4" baseline="1517" dirty="0">
                <a:latin typeface="Calibri"/>
                <a:cs typeface="Calibri"/>
              </a:rPr>
              <a:t>p</a:t>
            </a:r>
            <a:r>
              <a:rPr sz="2700" b="1" spc="0" baseline="1517" dirty="0">
                <a:latin typeface="Calibri"/>
                <a:cs typeface="Calibri"/>
              </a:rPr>
              <a:t>i</a:t>
            </a:r>
            <a:r>
              <a:rPr sz="2700" b="1" spc="-14" baseline="1517" dirty="0">
                <a:latin typeface="Calibri"/>
                <a:cs typeface="Calibri"/>
              </a:rPr>
              <a:t>r</a:t>
            </a:r>
            <a:r>
              <a:rPr sz="2700" b="1" spc="0" baseline="1517" dirty="0">
                <a:latin typeface="Calibri"/>
                <a:cs typeface="Calibri"/>
              </a:rPr>
              <a:t>i</a:t>
            </a:r>
            <a:r>
              <a:rPr sz="2700" b="1" spc="-9" baseline="1517" dirty="0">
                <a:latin typeface="Calibri"/>
                <a:cs typeface="Calibri"/>
              </a:rPr>
              <a:t>t</a:t>
            </a:r>
            <a:r>
              <a:rPr sz="2700" b="1" spc="0" baseline="1517" dirty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marL="12700" algn="just">
              <a:lnSpc>
                <a:spcPts val="2030"/>
              </a:lnSpc>
              <a:spcBef>
                <a:spcPts val="77"/>
              </a:spcBef>
            </a:pPr>
            <a:r>
              <a:rPr sz="1800" b="1" spc="4" dirty="0">
                <a:latin typeface="Calibri"/>
                <a:cs typeface="Calibri"/>
              </a:rPr>
              <a:t>(</a:t>
            </a:r>
            <a:r>
              <a:rPr sz="1800" b="1" spc="-34" dirty="0">
                <a:latin typeface="Calibri"/>
                <a:cs typeface="Calibri"/>
              </a:rPr>
              <a:t>F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-9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S)</a:t>
            </a:r>
            <a:r>
              <a:rPr sz="1800" b="1" spc="0" dirty="0">
                <a:latin typeface="Calibri"/>
                <a:cs typeface="Calibri"/>
              </a:rPr>
              <a:t>, </a:t>
            </a:r>
            <a:r>
              <a:rPr sz="1800" b="1" spc="24" dirty="0">
                <a:latin typeface="Calibri"/>
                <a:cs typeface="Calibri"/>
              </a:rPr>
              <a:t> </a:t>
            </a:r>
            <a:r>
              <a:rPr sz="1800" b="1" spc="-14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l </a:t>
            </a:r>
            <a:r>
              <a:rPr sz="1800" b="1" spc="19" dirty="0">
                <a:latin typeface="Calibri"/>
                <a:cs typeface="Calibri"/>
              </a:rPr>
              <a:t> </a:t>
            </a:r>
            <a:r>
              <a:rPr sz="1800" b="1" spc="-39" dirty="0">
                <a:latin typeface="Calibri"/>
                <a:cs typeface="Calibri"/>
              </a:rPr>
              <a:t>r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jal</a:t>
            </a:r>
            <a:r>
              <a:rPr sz="1800" b="1" spc="-39" dirty="0">
                <a:latin typeface="Calibri"/>
                <a:cs typeface="Calibri"/>
              </a:rPr>
              <a:t>g</a:t>
            </a:r>
            <a:r>
              <a:rPr sz="1800" b="1" spc="0" dirty="0">
                <a:latin typeface="Calibri"/>
                <a:cs typeface="Calibri"/>
              </a:rPr>
              <a:t>ar 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(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-9" dirty="0">
                <a:latin typeface="Calibri"/>
                <a:cs typeface="Calibri"/>
              </a:rPr>
              <a:t>s</a:t>
            </a:r>
            <a:r>
              <a:rPr sz="1800" b="1" spc="0" dirty="0">
                <a:latin typeface="Calibri"/>
                <a:cs typeface="Calibri"/>
              </a:rPr>
              <a:t>S) 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y 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14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l  o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opi</a:t>
            </a:r>
            <a:r>
              <a:rPr sz="1800" b="1" spc="-9" dirty="0">
                <a:latin typeface="Calibri"/>
                <a:cs typeface="Calibri"/>
              </a:rPr>
              <a:t>m</a:t>
            </a:r>
            <a:r>
              <a:rPr sz="1800" b="1" spc="-4" dirty="0">
                <a:latin typeface="Calibri"/>
                <a:cs typeface="Calibri"/>
              </a:rPr>
              <a:t>en</a:t>
            </a:r>
            <a:r>
              <a:rPr sz="1800" b="1" spc="-34" dirty="0">
                <a:latin typeface="Calibri"/>
                <a:cs typeface="Calibri"/>
              </a:rPr>
              <a:t>t</a:t>
            </a:r>
            <a:r>
              <a:rPr sz="1800" b="1" spc="0" dirty="0">
                <a:latin typeface="Calibri"/>
                <a:cs typeface="Calibri"/>
              </a:rPr>
              <a:t>e </a:t>
            </a:r>
            <a:r>
              <a:rPr sz="1800" b="1" spc="1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(A</a:t>
            </a:r>
            <a:r>
              <a:rPr sz="1800" b="1" spc="4" dirty="0">
                <a:latin typeface="Calibri"/>
                <a:cs typeface="Calibri"/>
              </a:rPr>
              <a:t>s2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baseline="-20480" dirty="0">
                <a:latin typeface="Calibri"/>
                <a:cs typeface="Calibri"/>
              </a:rPr>
              <a:t>3</a:t>
            </a:r>
            <a:r>
              <a:rPr sz="1800" b="1" spc="0" dirty="0">
                <a:latin typeface="Calibri"/>
                <a:cs typeface="Calibri"/>
              </a:rPr>
              <a:t>) </a:t>
            </a:r>
            <a:r>
              <a:rPr sz="1800" b="1" spc="9" dirty="0">
                <a:latin typeface="Calibri"/>
                <a:cs typeface="Calibri"/>
              </a:rPr>
              <a:t> </a:t>
            </a:r>
            <a:r>
              <a:rPr sz="1800" b="1" spc="-4" dirty="0">
                <a:latin typeface="Calibri"/>
                <a:cs typeface="Calibri"/>
              </a:rPr>
              <a:t>en</a:t>
            </a:r>
            <a:r>
              <a:rPr sz="1800" b="1" spc="0" dirty="0">
                <a:latin typeface="Calibri"/>
                <a:cs typeface="Calibri"/>
              </a:rPr>
              <a:t>t</a:t>
            </a:r>
            <a:r>
              <a:rPr sz="1800" b="1" spc="-3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e </a:t>
            </a:r>
            <a:endParaRPr sz="1800" dirty="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127"/>
              </a:spcBef>
            </a:pPr>
            <a:r>
              <a:rPr sz="1800" b="1" spc="0" dirty="0">
                <a:latin typeface="Calibri"/>
                <a:cs typeface="Calibri"/>
              </a:rPr>
              <a:t>ot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o</a:t>
            </a:r>
            <a:r>
              <a:rPr sz="1800" b="1" spc="4" dirty="0">
                <a:latin typeface="Calibri"/>
                <a:cs typeface="Calibri"/>
              </a:rPr>
              <a:t>s</a:t>
            </a:r>
            <a:r>
              <a:rPr sz="1800" b="1" spc="0" dirty="0">
                <a:latin typeface="Calibri"/>
                <a:cs typeface="Calibri"/>
              </a:rPr>
              <a:t>,</a:t>
            </a:r>
            <a:r>
              <a:rPr sz="1800" b="1" spc="-19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y;</a:t>
            </a:r>
            <a:endParaRPr sz="1800" dirty="0">
              <a:latin typeface="Calibri"/>
              <a:cs typeface="Calibri"/>
            </a:endParaRPr>
          </a:p>
          <a:p>
            <a:pPr marL="12700" marR="848" algn="just">
              <a:lnSpc>
                <a:spcPts val="2160"/>
              </a:lnSpc>
              <a:spcBef>
                <a:spcPts val="553"/>
              </a:spcBef>
            </a:pPr>
            <a:r>
              <a:rPr sz="1800" b="1" spc="4" dirty="0">
                <a:latin typeface="Calibri"/>
                <a:cs typeface="Calibri"/>
              </a:rPr>
              <a:t>b)</a:t>
            </a:r>
            <a:r>
              <a:rPr sz="1800" b="1" spc="-14" dirty="0">
                <a:latin typeface="Calibri"/>
                <a:cs typeface="Calibri"/>
              </a:rPr>
              <a:t>.</a:t>
            </a:r>
            <a:r>
              <a:rPr sz="1800" b="1" spc="0" dirty="0">
                <a:latin typeface="Calibri"/>
                <a:cs typeface="Calibri"/>
              </a:rPr>
              <a:t>- </a:t>
            </a:r>
            <a:r>
              <a:rPr sz="1800" b="1" spc="-4" dirty="0">
                <a:latin typeface="Calibri"/>
                <a:cs typeface="Calibri"/>
              </a:rPr>
              <a:t>L</a:t>
            </a:r>
            <a:r>
              <a:rPr sz="1800" b="1" spc="0" dirty="0">
                <a:latin typeface="Calibri"/>
                <a:cs typeface="Calibri"/>
              </a:rPr>
              <a:t>a </a:t>
            </a:r>
            <a:r>
              <a:rPr sz="1800" b="1" spc="4" dirty="0">
                <a:latin typeface="Calibri"/>
                <a:cs typeface="Calibri"/>
              </a:rPr>
              <a:t>de</a:t>
            </a:r>
            <a:r>
              <a:rPr sz="1800" b="1" spc="-4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o</a:t>
            </a:r>
            <a:r>
              <a:rPr sz="1800" b="1" spc="-34" dirty="0">
                <a:latin typeface="Calibri"/>
                <a:cs typeface="Calibri"/>
              </a:rPr>
              <a:t>r</a:t>
            </a:r>
            <a:r>
              <a:rPr sz="1800" b="1" spc="4" dirty="0">
                <a:latin typeface="Calibri"/>
                <a:cs typeface="Calibri"/>
              </a:rPr>
              <a:t>c</a:t>
            </a:r>
            <a:r>
              <a:rPr sz="1800" b="1" spc="-9" dirty="0">
                <a:latin typeface="Calibri"/>
                <a:cs typeface="Calibri"/>
              </a:rPr>
              <a:t>i</a:t>
            </a:r>
            <a:r>
              <a:rPr sz="1800" b="1" spc="-4" dirty="0">
                <a:latin typeface="Calibri"/>
                <a:cs typeface="Calibri"/>
              </a:rPr>
              <a:t>ó</a:t>
            </a:r>
            <a:r>
              <a:rPr sz="1800" b="1" spc="0" dirty="0">
                <a:latin typeface="Calibri"/>
                <a:cs typeface="Calibri"/>
              </a:rPr>
              <a:t>n </a:t>
            </a:r>
            <a:r>
              <a:rPr sz="1800" b="1" spc="-4" dirty="0">
                <a:latin typeface="Calibri"/>
                <a:cs typeface="Calibri"/>
              </a:rPr>
              <a:t>de</a:t>
            </a:r>
            <a:r>
              <a:rPr sz="1800" b="1" spc="0" dirty="0">
                <a:latin typeface="Calibri"/>
                <a:cs typeface="Calibri"/>
              </a:rPr>
              <a:t>l a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sé</a:t>
            </a:r>
            <a:r>
              <a:rPr sz="1800" b="1" spc="-9" dirty="0">
                <a:latin typeface="Calibri"/>
                <a:cs typeface="Calibri"/>
              </a:rPr>
              <a:t>n</a:t>
            </a:r>
            <a:r>
              <a:rPr sz="1800" b="1" spc="0" dirty="0">
                <a:latin typeface="Calibri"/>
                <a:cs typeface="Calibri"/>
              </a:rPr>
              <a:t>i</a:t>
            </a:r>
            <a:r>
              <a:rPr sz="1800" b="1" spc="-19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o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(es</a:t>
            </a:r>
            <a:r>
              <a:rPr sz="1800" b="1" spc="-9" dirty="0">
                <a:latin typeface="Calibri"/>
                <a:cs typeface="Calibri"/>
              </a:rPr>
              <a:t>ca</a:t>
            </a:r>
            <a:r>
              <a:rPr sz="1800" b="1" spc="-4" dirty="0">
                <a:latin typeface="Calibri"/>
                <a:cs typeface="Calibri"/>
              </a:rPr>
              <a:t>p</a:t>
            </a:r>
            <a:r>
              <a:rPr sz="1800" b="1" spc="0" dirty="0">
                <a:latin typeface="Calibri"/>
                <a:cs typeface="Calibri"/>
              </a:rPr>
              <a:t>e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-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n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-29" dirty="0">
                <a:latin typeface="Calibri"/>
                <a:cs typeface="Calibri"/>
              </a:rPr>
              <a:t>f</a:t>
            </a:r>
            <a:r>
              <a:rPr sz="1800" b="1" spc="0" dirty="0">
                <a:latin typeface="Calibri"/>
                <a:cs typeface="Calibri"/>
              </a:rPr>
              <a:t>or</a:t>
            </a:r>
            <a:r>
              <a:rPr sz="1800" b="1" spc="-9" dirty="0">
                <a:latin typeface="Calibri"/>
                <a:cs typeface="Calibri"/>
              </a:rPr>
              <a:t>m</a:t>
            </a:r>
            <a:r>
              <a:rPr sz="1800" b="1" spc="0" dirty="0">
                <a:latin typeface="Calibri"/>
                <a:cs typeface="Calibri"/>
              </a:rPr>
              <a:t>a </a:t>
            </a:r>
            <a:r>
              <a:rPr sz="1800" b="1" spc="-39" dirty="0">
                <a:latin typeface="Calibri"/>
                <a:cs typeface="Calibri"/>
              </a:rPr>
              <a:t>g</a:t>
            </a:r>
            <a:r>
              <a:rPr sz="1800" b="1" spc="0" dirty="0">
                <a:latin typeface="Calibri"/>
                <a:cs typeface="Calibri"/>
              </a:rPr>
              <a:t>aseos</a:t>
            </a:r>
            <a:r>
              <a:rPr sz="1800" b="1" spc="-9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)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-4" dirty="0">
                <a:latin typeface="Calibri"/>
                <a:cs typeface="Calibri"/>
              </a:rPr>
              <a:t>de 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oc</a:t>
            </a:r>
            <a:r>
              <a:rPr sz="1800" b="1" spc="-14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y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m</a:t>
            </a:r>
            <a:r>
              <a:rPr sz="1800" b="1" spc="-14" dirty="0">
                <a:latin typeface="Calibri"/>
                <a:cs typeface="Calibri"/>
              </a:rPr>
              <a:t>a</a:t>
            </a:r>
            <a:r>
              <a:rPr sz="1800" b="1" spc="-34" dirty="0">
                <a:latin typeface="Calibri"/>
                <a:cs typeface="Calibri"/>
              </a:rPr>
              <a:t>t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r</a:t>
            </a:r>
            <a:r>
              <a:rPr sz="1800" b="1" spc="-14" dirty="0">
                <a:latin typeface="Calibri"/>
                <a:cs typeface="Calibri"/>
              </a:rPr>
              <a:t>i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-9" dirty="0">
                <a:latin typeface="Calibri"/>
                <a:cs typeface="Calibri"/>
              </a:rPr>
              <a:t>l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s </a:t>
            </a:r>
            <a:r>
              <a:rPr sz="1800" b="1" spc="-4" dirty="0">
                <a:latin typeface="Calibri"/>
                <a:cs typeface="Calibri"/>
              </a:rPr>
              <a:t>p</a:t>
            </a:r>
            <a:r>
              <a:rPr sz="1800" b="1" spc="0" dirty="0">
                <a:latin typeface="Calibri"/>
                <a:cs typeface="Calibri"/>
              </a:rPr>
              <a:t>or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p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-9" dirty="0">
                <a:latin typeface="Calibri"/>
                <a:cs typeface="Calibri"/>
              </a:rPr>
              <a:t>oc</a:t>
            </a:r>
            <a:r>
              <a:rPr sz="1800" b="1" spc="-4" dirty="0">
                <a:latin typeface="Calibri"/>
                <a:cs typeface="Calibri"/>
              </a:rPr>
              <a:t>e</a:t>
            </a:r>
            <a:r>
              <a:rPr sz="1800" b="1" spc="-9" dirty="0">
                <a:latin typeface="Calibri"/>
                <a:cs typeface="Calibri"/>
              </a:rPr>
              <a:t>s</a:t>
            </a:r>
            <a:r>
              <a:rPr sz="1800" b="1" spc="0" dirty="0">
                <a:latin typeface="Calibri"/>
                <a:cs typeface="Calibri"/>
              </a:rPr>
              <a:t>os</a:t>
            </a:r>
            <a:r>
              <a:rPr sz="1800" b="1" spc="4" dirty="0">
                <a:latin typeface="Calibri"/>
                <a:cs typeface="Calibri"/>
              </a:rPr>
              <a:t> </a:t>
            </a:r>
            <a:r>
              <a:rPr sz="1800" b="1" spc="-4" dirty="0">
                <a:latin typeface="Calibri"/>
                <a:cs typeface="Calibri"/>
              </a:rPr>
              <a:t>d</a:t>
            </a:r>
            <a:r>
              <a:rPr sz="1800" b="1" spc="0" dirty="0">
                <a:latin typeface="Calibri"/>
                <a:cs typeface="Calibri"/>
              </a:rPr>
              <a:t>e</a:t>
            </a:r>
            <a:r>
              <a:rPr sz="1800" b="1" spc="9" dirty="0">
                <a:latin typeface="Calibri"/>
                <a:cs typeface="Calibri"/>
              </a:rPr>
              <a:t> 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-4" dirty="0">
                <a:latin typeface="Calibri"/>
                <a:cs typeface="Calibri"/>
              </a:rPr>
              <a:t>ed</a:t>
            </a:r>
            <a:r>
              <a:rPr sz="1800" b="1" spc="4" dirty="0">
                <a:latin typeface="Calibri"/>
                <a:cs typeface="Calibri"/>
              </a:rPr>
              <a:t>u</a:t>
            </a:r>
            <a:r>
              <a:rPr sz="1800" b="1" spc="-9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c</a:t>
            </a:r>
            <a:r>
              <a:rPr sz="1800" b="1" spc="-4" dirty="0">
                <a:latin typeface="Calibri"/>
                <a:cs typeface="Calibri"/>
              </a:rPr>
              <a:t>i</a:t>
            </a:r>
            <a:r>
              <a:rPr sz="1800" b="1" spc="-9" dirty="0">
                <a:latin typeface="Calibri"/>
                <a:cs typeface="Calibri"/>
              </a:rPr>
              <a:t>ó</a:t>
            </a:r>
            <a:r>
              <a:rPr sz="1800" b="1" spc="4" dirty="0">
                <a:latin typeface="Calibri"/>
                <a:cs typeface="Calibri"/>
              </a:rPr>
              <a:t>n</a:t>
            </a:r>
            <a:r>
              <a:rPr sz="1800" b="1" spc="-39" dirty="0">
                <a:latin typeface="Calibri"/>
                <a:cs typeface="Calibri"/>
              </a:rPr>
              <a:t>/</a:t>
            </a:r>
            <a:r>
              <a:rPr sz="1800" b="1" spc="-44" dirty="0">
                <a:latin typeface="Calibri"/>
                <a:cs typeface="Calibri"/>
              </a:rPr>
              <a:t>o</a:t>
            </a:r>
            <a:r>
              <a:rPr sz="1800" b="1" spc="0" dirty="0">
                <a:latin typeface="Calibri"/>
                <a:cs typeface="Calibri"/>
              </a:rPr>
              <a:t>x</a:t>
            </a:r>
            <a:r>
              <a:rPr sz="1800" b="1" spc="-9" dirty="0">
                <a:latin typeface="Calibri"/>
                <a:cs typeface="Calibri"/>
              </a:rPr>
              <a:t>i</a:t>
            </a:r>
            <a:r>
              <a:rPr sz="1800" b="1" spc="4" dirty="0">
                <a:latin typeface="Calibri"/>
                <a:cs typeface="Calibri"/>
              </a:rPr>
              <a:t>d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-9" dirty="0">
                <a:latin typeface="Calibri"/>
                <a:cs typeface="Calibri"/>
              </a:rPr>
              <a:t>ció</a:t>
            </a:r>
            <a:r>
              <a:rPr sz="1800" b="1" spc="4" dirty="0">
                <a:latin typeface="Calibri"/>
                <a:cs typeface="Calibri"/>
              </a:rPr>
              <a:t>n</a:t>
            </a:r>
            <a:r>
              <a:rPr sz="1800" b="1" spc="0" dirty="0">
                <a:latin typeface="Calibri"/>
                <a:cs typeface="Calibri"/>
              </a:rPr>
              <a:t>, </a:t>
            </a:r>
            <a:r>
              <a:rPr sz="1800" b="1" spc="4" dirty="0">
                <a:latin typeface="Calibri"/>
                <a:cs typeface="Calibri"/>
              </a:rPr>
              <a:t>p</a:t>
            </a:r>
            <a:r>
              <a:rPr sz="1800" b="1" spc="0" dirty="0">
                <a:latin typeface="Calibri"/>
                <a:cs typeface="Calibri"/>
              </a:rPr>
              <a:t>asan</a:t>
            </a:r>
            <a:r>
              <a:rPr sz="1800" b="1" spc="9" dirty="0">
                <a:latin typeface="Calibri"/>
                <a:cs typeface="Calibri"/>
              </a:rPr>
              <a:t>d</a:t>
            </a:r>
            <a:r>
              <a:rPr sz="1800" b="1" spc="0" dirty="0">
                <a:latin typeface="Calibri"/>
                <a:cs typeface="Calibri"/>
              </a:rPr>
              <a:t>o</a:t>
            </a:r>
            <a:r>
              <a:rPr sz="1800" b="1" spc="-39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d</a:t>
            </a:r>
            <a:r>
              <a:rPr sz="1800" b="1" spc="0" dirty="0">
                <a:latin typeface="Calibri"/>
                <a:cs typeface="Calibri"/>
              </a:rPr>
              <a:t>e</a:t>
            </a:r>
            <a:r>
              <a:rPr sz="1800" b="1" spc="-4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én</a:t>
            </a:r>
            <a:r>
              <a:rPr sz="1800" b="1" spc="0" dirty="0">
                <a:latin typeface="Calibri"/>
                <a:cs typeface="Calibri"/>
              </a:rPr>
              <a:t>i</a:t>
            </a:r>
            <a:r>
              <a:rPr sz="1800" b="1" spc="-4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o (II</a:t>
            </a:r>
            <a:r>
              <a:rPr sz="1800" b="1" spc="-9" dirty="0">
                <a:latin typeface="Calibri"/>
                <a:cs typeface="Calibri"/>
              </a:rPr>
              <a:t>I</a:t>
            </a:r>
            <a:r>
              <a:rPr sz="1800" b="1" spc="0" dirty="0">
                <a:latin typeface="Calibri"/>
                <a:cs typeface="Calibri"/>
              </a:rPr>
              <a:t>)</a:t>
            </a:r>
            <a:r>
              <a:rPr sz="1800" b="1" spc="-19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 a</a:t>
            </a:r>
            <a:r>
              <a:rPr sz="1800" b="1" spc="-2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én</a:t>
            </a:r>
            <a:r>
              <a:rPr sz="1800" b="1" spc="0" dirty="0">
                <a:latin typeface="Calibri"/>
                <a:cs typeface="Calibri"/>
              </a:rPr>
              <a:t>i</a:t>
            </a:r>
            <a:r>
              <a:rPr sz="1800" b="1" spc="-4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o (</a:t>
            </a:r>
            <a:r>
              <a:rPr sz="1800" b="1" spc="4" dirty="0">
                <a:latin typeface="Calibri"/>
                <a:cs typeface="Calibri"/>
              </a:rPr>
              <a:t>V)</a:t>
            </a:r>
            <a:r>
              <a:rPr sz="1800" b="1" spc="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2700" marR="6492" algn="just">
              <a:lnSpc>
                <a:spcPct val="101725"/>
              </a:lnSpc>
              <a:spcBef>
                <a:spcPts val="628"/>
              </a:spcBef>
            </a:pPr>
            <a:r>
              <a:rPr sz="1800" b="1" spc="4" dirty="0">
                <a:latin typeface="Calibri"/>
                <a:cs typeface="Calibri"/>
              </a:rPr>
              <a:t>c</a:t>
            </a:r>
            <a:r>
              <a:rPr sz="1800" b="1" spc="0" dirty="0">
                <a:latin typeface="Calibri"/>
                <a:cs typeface="Calibri"/>
              </a:rPr>
              <a:t>).-</a:t>
            </a:r>
            <a:r>
              <a:rPr sz="1800" b="1" spc="326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-14" dirty="0">
                <a:latin typeface="Calibri"/>
                <a:cs typeface="Calibri"/>
              </a:rPr>
              <a:t>g</a:t>
            </a:r>
            <a:r>
              <a:rPr sz="1800" b="1" spc="4" dirty="0">
                <a:latin typeface="Calibri"/>
                <a:cs typeface="Calibri"/>
              </a:rPr>
              <a:t>u</a:t>
            </a:r>
            <a:r>
              <a:rPr sz="1800" b="1" spc="-9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331" dirty="0">
                <a:latin typeface="Calibri"/>
                <a:cs typeface="Calibri"/>
              </a:rPr>
              <a:t> </a:t>
            </a:r>
            <a:r>
              <a:rPr sz="1800" b="1" spc="-9" dirty="0">
                <a:latin typeface="Calibri"/>
                <a:cs typeface="Calibri"/>
              </a:rPr>
              <a:t>s</a:t>
            </a:r>
            <a:r>
              <a:rPr sz="1800" b="1" spc="4" dirty="0">
                <a:latin typeface="Calibri"/>
                <a:cs typeface="Calibri"/>
              </a:rPr>
              <a:t>u</a:t>
            </a:r>
            <a:r>
              <a:rPr sz="1800" b="1" spc="-4" dirty="0">
                <a:latin typeface="Calibri"/>
                <a:cs typeface="Calibri"/>
              </a:rPr>
              <a:t>b</a:t>
            </a:r>
            <a:r>
              <a:rPr sz="1800" b="1" spc="-34" dirty="0">
                <a:latin typeface="Calibri"/>
                <a:cs typeface="Calibri"/>
              </a:rPr>
              <a:t>t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r</a:t>
            </a:r>
            <a:r>
              <a:rPr sz="1800" b="1" spc="-44" dirty="0">
                <a:latin typeface="Calibri"/>
                <a:cs typeface="Calibri"/>
              </a:rPr>
              <a:t>r</a:t>
            </a:r>
            <a:r>
              <a:rPr sz="1800" b="1" spc="-9" dirty="0">
                <a:latin typeface="Calibri"/>
                <a:cs typeface="Calibri"/>
              </a:rPr>
              <a:t>á</a:t>
            </a:r>
            <a:r>
              <a:rPr sz="1800" b="1" spc="-4" dirty="0">
                <a:latin typeface="Calibri"/>
                <a:cs typeface="Calibri"/>
              </a:rPr>
              <a:t>n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-9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331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ri</a:t>
            </a:r>
            <a:r>
              <a:rPr sz="1800" b="1" spc="-9" dirty="0">
                <a:latin typeface="Calibri"/>
                <a:cs typeface="Calibri"/>
              </a:rPr>
              <a:t>ca</a:t>
            </a:r>
            <a:r>
              <a:rPr sz="1800" b="1" spc="0" dirty="0">
                <a:latin typeface="Calibri"/>
                <a:cs typeface="Calibri"/>
              </a:rPr>
              <a:t>s</a:t>
            </a:r>
            <a:r>
              <a:rPr sz="1800" b="1" spc="326" dirty="0">
                <a:latin typeface="Calibri"/>
                <a:cs typeface="Calibri"/>
              </a:rPr>
              <a:t> </a:t>
            </a:r>
            <a:r>
              <a:rPr sz="1800" b="1" spc="-4" dirty="0">
                <a:latin typeface="Calibri"/>
                <a:cs typeface="Calibri"/>
              </a:rPr>
              <a:t>e</a:t>
            </a:r>
            <a:r>
              <a:rPr sz="1800" b="1" spc="0" dirty="0">
                <a:latin typeface="Calibri"/>
                <a:cs typeface="Calibri"/>
              </a:rPr>
              <a:t>n</a:t>
            </a:r>
            <a:r>
              <a:rPr sz="1800" b="1" spc="331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As</a:t>
            </a:r>
            <a:r>
              <a:rPr sz="1800" b="1" spc="316" dirty="0">
                <a:latin typeface="Calibri"/>
                <a:cs typeface="Calibri"/>
              </a:rPr>
              <a:t> </a:t>
            </a:r>
            <a:r>
              <a:rPr sz="1800" b="1" spc="-9" dirty="0">
                <a:latin typeface="Calibri"/>
                <a:cs typeface="Calibri"/>
              </a:rPr>
              <a:t>s</a:t>
            </a:r>
            <a:r>
              <a:rPr sz="1800" b="1" spc="0" dirty="0">
                <a:latin typeface="Calibri"/>
                <a:cs typeface="Calibri"/>
              </a:rPr>
              <a:t>e</a:t>
            </a:r>
            <a:r>
              <a:rPr sz="1800" b="1" spc="331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l</a:t>
            </a:r>
            <a:r>
              <a:rPr sz="1800" b="1" spc="-9" dirty="0">
                <a:latin typeface="Calibri"/>
                <a:cs typeface="Calibri"/>
              </a:rPr>
              <a:t>l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-39" dirty="0">
                <a:latin typeface="Calibri"/>
                <a:cs typeface="Calibri"/>
              </a:rPr>
              <a:t>g</a:t>
            </a:r>
            <a:r>
              <a:rPr sz="1800" b="1" spc="-9" dirty="0">
                <a:latin typeface="Calibri"/>
                <a:cs typeface="Calibri"/>
              </a:rPr>
              <a:t>a</a:t>
            </a:r>
            <a:r>
              <a:rPr sz="1800" b="1" spc="0" dirty="0">
                <a:latin typeface="Calibri"/>
                <a:cs typeface="Calibri"/>
              </a:rPr>
              <a:t>n</a:t>
            </a:r>
            <a:r>
              <a:rPr sz="1800" b="1" spc="331" dirty="0">
                <a:latin typeface="Calibri"/>
                <a:cs typeface="Calibri"/>
              </a:rPr>
              <a:t> </a:t>
            </a:r>
            <a:r>
              <a:rPr sz="1800" b="1" spc="0" dirty="0">
                <a:latin typeface="Calibri"/>
                <a:cs typeface="Calibri"/>
              </a:rPr>
              <a:t>a</a:t>
            </a:r>
            <a:r>
              <a:rPr sz="1800" b="1" spc="326" dirty="0">
                <a:latin typeface="Calibri"/>
                <a:cs typeface="Calibri"/>
              </a:rPr>
              <a:t> </a:t>
            </a:r>
            <a:r>
              <a:rPr sz="1800" b="1" spc="4" dirty="0">
                <a:latin typeface="Calibri"/>
                <a:cs typeface="Calibri"/>
              </a:rPr>
              <a:t>e</a:t>
            </a:r>
            <a:r>
              <a:rPr sz="1800" b="1" spc="-4" dirty="0">
                <a:latin typeface="Calibri"/>
                <a:cs typeface="Calibri"/>
              </a:rPr>
              <a:t>n</a:t>
            </a:r>
            <a:r>
              <a:rPr sz="1800" b="1" spc="-9" dirty="0">
                <a:latin typeface="Calibri"/>
                <a:cs typeface="Calibri"/>
              </a:rPr>
              <a:t>co</a:t>
            </a:r>
            <a:r>
              <a:rPr sz="1800" b="1" spc="-14" dirty="0">
                <a:latin typeface="Calibri"/>
                <a:cs typeface="Calibri"/>
              </a:rPr>
              <a:t>n</a:t>
            </a:r>
            <a:r>
              <a:rPr sz="1800" b="1" spc="0" dirty="0">
                <a:latin typeface="Calibri"/>
                <a:cs typeface="Calibri"/>
              </a:rPr>
              <a:t>t</a:t>
            </a:r>
            <a:r>
              <a:rPr sz="1800" b="1" spc="-39" dirty="0">
                <a:latin typeface="Calibri"/>
                <a:cs typeface="Calibri"/>
              </a:rPr>
              <a:t>r</a:t>
            </a:r>
            <a:r>
              <a:rPr sz="1800" b="1" spc="0" dirty="0">
                <a:latin typeface="Calibri"/>
                <a:cs typeface="Calibri"/>
              </a:rPr>
              <a:t>ar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9529" y="2492121"/>
            <a:ext cx="136509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sen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opiri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-29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s 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8267" y="3708400"/>
            <a:ext cx="175158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9" baseline="3034" dirty="0">
                <a:latin typeface="Calibri"/>
                <a:cs typeface="Calibri"/>
              </a:rPr>
              <a:t>t</a:t>
            </a:r>
            <a:r>
              <a:rPr sz="2700" b="1" spc="0" baseline="3034" dirty="0">
                <a:latin typeface="Calibri"/>
                <a:cs typeface="Calibri"/>
              </a:rPr>
              <a:t>am</a:t>
            </a:r>
            <a:r>
              <a:rPr sz="2700" b="1" spc="-4" baseline="3034" dirty="0">
                <a:latin typeface="Calibri"/>
                <a:cs typeface="Calibri"/>
              </a:rPr>
              <a:t>b</a:t>
            </a:r>
            <a:r>
              <a:rPr sz="2700" b="1" spc="-9" baseline="3034" dirty="0">
                <a:latin typeface="Calibri"/>
                <a:cs typeface="Calibri"/>
              </a:rPr>
              <a:t>i</a:t>
            </a:r>
            <a:r>
              <a:rPr sz="2700" b="1" spc="-4" baseline="3034" dirty="0">
                <a:latin typeface="Calibri"/>
                <a:cs typeface="Calibri"/>
              </a:rPr>
              <a:t>é</a:t>
            </a:r>
            <a:r>
              <a:rPr sz="2700" b="1" spc="0" baseline="3034" dirty="0">
                <a:latin typeface="Calibri"/>
                <a:cs typeface="Calibri"/>
              </a:rPr>
              <a:t>n</a:t>
            </a:r>
            <a:r>
              <a:rPr sz="2700" b="1" spc="104" baseline="3034" dirty="0">
                <a:latin typeface="Calibri"/>
                <a:cs typeface="Calibri"/>
              </a:rPr>
              <a:t> 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n</a:t>
            </a:r>
            <a:r>
              <a:rPr sz="2700" b="1" spc="104" baseline="3034" dirty="0">
                <a:latin typeface="Calibri"/>
                <a:cs typeface="Calibri"/>
              </a:rPr>
              <a:t> </a:t>
            </a:r>
            <a:r>
              <a:rPr sz="2700" b="1" spc="-44" baseline="3034" dirty="0">
                <a:latin typeface="Calibri"/>
                <a:cs typeface="Calibri"/>
              </a:rPr>
              <a:t>z</a:t>
            </a:r>
            <a:r>
              <a:rPr sz="2700" b="1" spc="0" baseline="3034" dirty="0">
                <a:latin typeface="Calibri"/>
                <a:cs typeface="Calibri"/>
              </a:rPr>
              <a:t>onas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14220" y="3708400"/>
            <a:ext cx="243587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25" baseline="3034" dirty="0">
                <a:latin typeface="Calibri"/>
                <a:cs typeface="Calibri"/>
              </a:rPr>
              <a:t>g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o</a:t>
            </a:r>
            <a:r>
              <a:rPr sz="2700" b="1" spc="-29" baseline="3034" dirty="0">
                <a:latin typeface="Calibri"/>
                <a:cs typeface="Calibri"/>
              </a:rPr>
              <a:t>t</a:t>
            </a:r>
            <a:r>
              <a:rPr sz="2700" b="1" spc="4" baseline="3034" dirty="0">
                <a:latin typeface="Calibri"/>
                <a:cs typeface="Calibri"/>
              </a:rPr>
              <a:t>é</a:t>
            </a:r>
            <a:r>
              <a:rPr sz="2700" b="1" spc="0" baseline="3034" dirty="0">
                <a:latin typeface="Calibri"/>
                <a:cs typeface="Calibri"/>
              </a:rPr>
              <a:t>rm</a:t>
            </a:r>
            <a:r>
              <a:rPr sz="2700" b="1" spc="-14" baseline="3034" dirty="0">
                <a:latin typeface="Calibri"/>
                <a:cs typeface="Calibri"/>
              </a:rPr>
              <a:t>i</a:t>
            </a:r>
            <a:r>
              <a:rPr sz="2700" b="1" spc="-9" baseline="3034" dirty="0">
                <a:latin typeface="Calibri"/>
                <a:cs typeface="Calibri"/>
              </a:rPr>
              <a:t>c</a:t>
            </a:r>
            <a:r>
              <a:rPr sz="2700" b="1" spc="0" baseline="3034" dirty="0">
                <a:latin typeface="Calibri"/>
                <a:cs typeface="Calibri"/>
              </a:rPr>
              <a:t>a</a:t>
            </a:r>
            <a:r>
              <a:rPr sz="2700" b="1" spc="-9" baseline="3034" dirty="0">
                <a:latin typeface="Calibri"/>
                <a:cs typeface="Calibri"/>
              </a:rPr>
              <a:t>s</a:t>
            </a:r>
            <a:r>
              <a:rPr sz="2700" b="1" spc="0" baseline="3034" dirty="0">
                <a:latin typeface="Calibri"/>
                <a:cs typeface="Calibri"/>
              </a:rPr>
              <a:t>,</a:t>
            </a:r>
            <a:r>
              <a:rPr sz="2700" b="1" spc="104" baseline="3034" dirty="0">
                <a:latin typeface="Calibri"/>
                <a:cs typeface="Calibri"/>
              </a:rPr>
              <a:t> </a:t>
            </a:r>
            <a:r>
              <a:rPr sz="2700" b="1" spc="0" baseline="3034" dirty="0">
                <a:latin typeface="Calibri"/>
                <a:cs typeface="Calibri"/>
              </a:rPr>
              <a:t>y</a:t>
            </a:r>
            <a:r>
              <a:rPr sz="2700" b="1" spc="94" baseline="3034" dirty="0">
                <a:latin typeface="Calibri"/>
                <a:cs typeface="Calibri"/>
              </a:rPr>
              <a:t> 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n</a:t>
            </a:r>
            <a:r>
              <a:rPr sz="2700" b="1" spc="104" baseline="3034" dirty="0">
                <a:latin typeface="Calibri"/>
                <a:cs typeface="Calibri"/>
              </a:rPr>
              <a:t> </a:t>
            </a:r>
            <a:r>
              <a:rPr sz="2700" b="1" spc="0" baseline="3034" dirty="0">
                <a:latin typeface="Calibri"/>
                <a:cs typeface="Calibri"/>
              </a:rPr>
              <a:t>me</a:t>
            </a:r>
            <a:r>
              <a:rPr sz="2700" b="1" spc="-9" baseline="3034" dirty="0">
                <a:latin typeface="Calibri"/>
                <a:cs typeface="Calibri"/>
              </a:rPr>
              <a:t>n</a:t>
            </a:r>
            <a:r>
              <a:rPr sz="2700" b="1" spc="0" baseline="3034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4398" y="3708400"/>
            <a:ext cx="151372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s</a:t>
            </a:r>
            <a:r>
              <a:rPr sz="2700" b="1" spc="-19" baseline="3034" dirty="0">
                <a:latin typeface="Calibri"/>
                <a:cs typeface="Calibri"/>
              </a:rPr>
              <a:t>c</a:t>
            </a:r>
            <a:r>
              <a:rPr sz="2700" b="1" spc="0" baseline="3034" dirty="0">
                <a:latin typeface="Calibri"/>
                <a:cs typeface="Calibri"/>
              </a:rPr>
              <a:t>ala</a:t>
            </a:r>
            <a:r>
              <a:rPr sz="2700" b="1" spc="99" baseline="3034" dirty="0">
                <a:latin typeface="Calibri"/>
                <a:cs typeface="Calibri"/>
              </a:rPr>
              <a:t> 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n</a:t>
            </a:r>
            <a:r>
              <a:rPr sz="2700" b="1" spc="104" baseline="3034" dirty="0">
                <a:latin typeface="Calibri"/>
                <a:cs typeface="Calibri"/>
              </a:rPr>
              <a:t> </a:t>
            </a:r>
            <a:r>
              <a:rPr sz="2700" b="1" spc="0" baseline="3034" dirty="0">
                <a:latin typeface="Calibri"/>
                <a:cs typeface="Calibri"/>
              </a:rPr>
              <a:t>á</a:t>
            </a:r>
            <a:r>
              <a:rPr sz="2700" b="1" spc="-29" baseline="3034" dirty="0">
                <a:latin typeface="Calibri"/>
                <a:cs typeface="Calibri"/>
              </a:rPr>
              <a:t>r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-9" baseline="3034" dirty="0">
                <a:latin typeface="Calibri"/>
                <a:cs typeface="Calibri"/>
              </a:rPr>
              <a:t>a</a:t>
            </a:r>
            <a:r>
              <a:rPr sz="2700" b="1" spc="0" baseline="3034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8267" y="3982720"/>
            <a:ext cx="29576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459" y="3982720"/>
            <a:ext cx="5392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latin typeface="Calibri"/>
                <a:cs typeface="Calibri"/>
              </a:rPr>
              <a:t>r</a:t>
            </a:r>
            <a:r>
              <a:rPr sz="2700" b="1" spc="-14" baseline="3034" dirty="0">
                <a:latin typeface="Calibri"/>
                <a:cs typeface="Calibri"/>
              </a:rPr>
              <a:t>i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-14" baseline="3034" dirty="0">
                <a:latin typeface="Calibri"/>
                <a:cs typeface="Calibri"/>
              </a:rPr>
              <a:t>g</a:t>
            </a:r>
            <a:r>
              <a:rPr sz="2700" b="1" spc="0" baseline="3034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85748" y="3982720"/>
            <a:ext cx="6635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latin typeface="Calibri"/>
                <a:cs typeface="Calibri"/>
              </a:rPr>
              <a:t>d</a:t>
            </a:r>
            <a:r>
              <a:rPr sz="2700" b="1" spc="-9" baseline="3034" dirty="0">
                <a:latin typeface="Calibri"/>
                <a:cs typeface="Calibri"/>
              </a:rPr>
              <a:t>o</a:t>
            </a:r>
            <a:r>
              <a:rPr sz="2700" b="1" spc="4" baseline="3034" dirty="0">
                <a:latin typeface="Calibri"/>
                <a:cs typeface="Calibri"/>
              </a:rPr>
              <a:t>n</a:t>
            </a:r>
            <a:r>
              <a:rPr sz="2700" b="1" spc="-4" baseline="3034" dirty="0">
                <a:latin typeface="Calibri"/>
                <a:cs typeface="Calibri"/>
              </a:rPr>
              <a:t>d</a:t>
            </a:r>
            <a:r>
              <a:rPr sz="2700" b="1" spc="0" baseline="3034" dirty="0">
                <a:latin typeface="Calibri"/>
                <a:cs typeface="Calibri"/>
              </a:rPr>
              <a:t>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46224" y="3982720"/>
            <a:ext cx="2633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9" baseline="3034" dirty="0">
                <a:latin typeface="Calibri"/>
                <a:cs typeface="Calibri"/>
              </a:rPr>
              <a:t>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05888" y="3982720"/>
            <a:ext cx="4169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>
                <a:latin typeface="Calibri"/>
                <a:cs typeface="Calibri"/>
              </a:rPr>
              <a:t>h</a:t>
            </a:r>
            <a:r>
              <a:rPr sz="2700" b="1" spc="-9" baseline="3034" dirty="0">
                <a:latin typeface="Calibri"/>
                <a:cs typeface="Calibri"/>
              </a:rPr>
              <a:t>a</a:t>
            </a:r>
            <a:r>
              <a:rPr sz="2700" b="1" spc="0" baseline="3034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19476" y="3982720"/>
            <a:ext cx="8743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>
                <a:latin typeface="Calibri"/>
                <a:cs typeface="Calibri"/>
              </a:rPr>
              <a:t>u</a:t>
            </a:r>
            <a:r>
              <a:rPr sz="2700" b="1" spc="-9" baseline="3034" dirty="0">
                <a:latin typeface="Calibri"/>
                <a:cs typeface="Calibri"/>
              </a:rPr>
              <a:t>t</a:t>
            </a:r>
            <a:r>
              <a:rPr sz="2700" b="1" spc="0" baseline="3034" dirty="0">
                <a:latin typeface="Calibri"/>
                <a:cs typeface="Calibri"/>
              </a:rPr>
              <a:t>i</a:t>
            </a:r>
            <a:r>
              <a:rPr sz="2700" b="1" spc="-9" baseline="3034" dirty="0">
                <a:latin typeface="Calibri"/>
                <a:cs typeface="Calibri"/>
              </a:rPr>
              <a:t>li</a:t>
            </a:r>
            <a:r>
              <a:rPr sz="2700" b="1" spc="-14" baseline="3034" dirty="0">
                <a:latin typeface="Calibri"/>
                <a:cs typeface="Calibri"/>
              </a:rPr>
              <a:t>z</a:t>
            </a:r>
            <a:r>
              <a:rPr sz="2700" b="1" spc="0" baseline="3034" dirty="0">
                <a:latin typeface="Calibri"/>
                <a:cs typeface="Calibri"/>
              </a:rPr>
              <a:t>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8994" y="3982720"/>
            <a:ext cx="50772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9" baseline="3034" dirty="0">
                <a:latin typeface="Calibri"/>
                <a:cs typeface="Calibri"/>
              </a:rPr>
              <a:t>a</a:t>
            </a:r>
            <a:r>
              <a:rPr sz="2700" b="1" spc="0" baseline="3034" dirty="0">
                <a:latin typeface="Calibri"/>
                <a:cs typeface="Calibri"/>
              </a:rPr>
              <a:t>l</a:t>
            </a:r>
            <a:r>
              <a:rPr sz="2700" b="1" spc="-9" baseline="3034" dirty="0">
                <a:latin typeface="Calibri"/>
                <a:cs typeface="Calibri"/>
              </a:rPr>
              <a:t>ta</a:t>
            </a:r>
            <a:r>
              <a:rPr sz="2700" b="1" spc="0" baseline="3034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92498" y="3982720"/>
            <a:ext cx="10833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9" baseline="3034" dirty="0">
                <a:latin typeface="Calibri"/>
                <a:cs typeface="Calibri"/>
              </a:rPr>
              <a:t>ca</a:t>
            </a:r>
            <a:r>
              <a:rPr sz="2700" b="1" spc="-14" baseline="3034" dirty="0">
                <a:latin typeface="Calibri"/>
                <a:cs typeface="Calibri"/>
              </a:rPr>
              <a:t>n</a:t>
            </a:r>
            <a:r>
              <a:rPr sz="2700" b="1" spc="0" baseline="3034" dirty="0">
                <a:latin typeface="Calibri"/>
                <a:cs typeface="Calibri"/>
              </a:rPr>
              <a:t>ti</a:t>
            </a:r>
            <a:r>
              <a:rPr sz="2700" b="1" spc="4" baseline="3034" dirty="0">
                <a:latin typeface="Calibri"/>
                <a:cs typeface="Calibri"/>
              </a:rPr>
              <a:t>d</a:t>
            </a:r>
            <a:r>
              <a:rPr sz="2700" b="1" spc="-9" baseline="3034" dirty="0">
                <a:latin typeface="Calibri"/>
                <a:cs typeface="Calibri"/>
              </a:rPr>
              <a:t>a</a:t>
            </a:r>
            <a:r>
              <a:rPr sz="2700" b="1" spc="-4" baseline="3034" dirty="0">
                <a:latin typeface="Calibri"/>
                <a:cs typeface="Calibri"/>
              </a:rPr>
              <a:t>de</a:t>
            </a:r>
            <a:r>
              <a:rPr sz="2700" b="1" spc="0" baseline="3034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0931" y="3982720"/>
            <a:ext cx="29576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8267" y="4257040"/>
            <a:ext cx="12381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39" baseline="3034" dirty="0">
                <a:latin typeface="Calibri"/>
                <a:cs typeface="Calibri"/>
              </a:rPr>
              <a:t>f</a:t>
            </a:r>
            <a:r>
              <a:rPr sz="2700" b="1" spc="4" baseline="3034" dirty="0">
                <a:latin typeface="Calibri"/>
                <a:cs typeface="Calibri"/>
              </a:rPr>
              <a:t>e</a:t>
            </a:r>
            <a:r>
              <a:rPr sz="2700" b="1" spc="0" baseline="3034" dirty="0">
                <a:latin typeface="Calibri"/>
                <a:cs typeface="Calibri"/>
              </a:rPr>
              <a:t>rtili</a:t>
            </a:r>
            <a:r>
              <a:rPr sz="2700" b="1" spc="-14" baseline="3034" dirty="0">
                <a:latin typeface="Calibri"/>
                <a:cs typeface="Calibri"/>
              </a:rPr>
              <a:t>z</a:t>
            </a:r>
            <a:r>
              <a:rPr sz="2700" b="1" spc="0" baseline="3034" dirty="0">
                <a:latin typeface="Calibri"/>
                <a:cs typeface="Calibri"/>
              </a:rPr>
              <a:t>a</a:t>
            </a:r>
            <a:r>
              <a:rPr sz="2700" b="1" spc="-4" baseline="3034" dirty="0">
                <a:latin typeface="Calibri"/>
                <a:cs typeface="Calibri"/>
              </a:rPr>
              <a:t>n</a:t>
            </a:r>
            <a:r>
              <a:rPr sz="2700" b="1" spc="-25" baseline="3034" dirty="0">
                <a:latin typeface="Calibri"/>
                <a:cs typeface="Calibri"/>
              </a:rPr>
              <a:t>t</a:t>
            </a:r>
            <a:r>
              <a:rPr sz="2700" b="1" spc="-4" baseline="3034" dirty="0">
                <a:latin typeface="Calibri"/>
                <a:cs typeface="Calibri"/>
              </a:rPr>
              <a:t>e</a:t>
            </a:r>
            <a:r>
              <a:rPr sz="2700" b="1" spc="4" baseline="3034" dirty="0">
                <a:latin typeface="Calibri"/>
                <a:cs typeface="Calibri"/>
              </a:rPr>
              <a:t>s</a:t>
            </a:r>
            <a:r>
              <a:rPr sz="2700" b="1" spc="0" baseline="3034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23024" y="4436110"/>
            <a:ext cx="128072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pi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me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nt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00" b="1" spc="-9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(As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S3)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4897501"/>
            <a:ext cx="5710788" cy="1625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89">
              <a:lnSpc>
                <a:spcPts val="1935"/>
              </a:lnSpc>
              <a:spcBef>
                <a:spcPts val="96"/>
              </a:spcBef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21195" y="6352743"/>
            <a:ext cx="110226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-14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j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1800" b="1" spc="-29" baseline="2275" dirty="0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b="1" spc="9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(A</a:t>
            </a:r>
            <a:r>
              <a:rPr sz="1800" b="1" spc="4" baseline="227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4</a:t>
            </a:r>
            <a:r>
              <a:rPr sz="1800" b="1" spc="-4" baseline="2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FF0000"/>
                </a:solidFill>
                <a:latin typeface="Calibri"/>
                <a:cs typeface="Calibri"/>
              </a:rPr>
              <a:t>S4)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1FA32-77C1-425C-A3DE-AAF5339F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88640"/>
            <a:ext cx="7361366" cy="1188720"/>
          </a:xfrm>
        </p:spPr>
        <p:txBody>
          <a:bodyPr/>
          <a:lstStyle/>
          <a:p>
            <a:r>
              <a:rPr lang="es-MX" dirty="0"/>
              <a:t>Comarca la laguna, </a:t>
            </a:r>
            <a:r>
              <a:rPr lang="es-MX" dirty="0" err="1"/>
              <a:t>arsenico</a:t>
            </a: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163FAB-D7F4-4020-BF84-BCE66ACE9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44824"/>
            <a:ext cx="8167469" cy="44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38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C23CAB-2513-488D-8F97-DFF84D78C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933056"/>
            <a:ext cx="4211960" cy="2805165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534BF9BA-8259-4113-8D3A-8021078D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128" y="980728"/>
            <a:ext cx="3201451" cy="1188720"/>
          </a:xfrm>
        </p:spPr>
        <p:txBody>
          <a:bodyPr/>
          <a:lstStyle/>
          <a:p>
            <a:pPr algn="r"/>
            <a:r>
              <a:rPr lang="es-MX" dirty="0"/>
              <a:t>Río Lerma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0B51CB-5865-4B53-A450-F47C78AAE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226832"/>
            <a:ext cx="5283341" cy="370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58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F5C66-05B8-4C06-AFDA-F90E882B1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869160"/>
            <a:ext cx="3478358" cy="980728"/>
          </a:xfrm>
        </p:spPr>
        <p:txBody>
          <a:bodyPr>
            <a:normAutofit/>
          </a:bodyPr>
          <a:lstStyle/>
          <a:p>
            <a:r>
              <a:rPr lang="es-MX" sz="2000" dirty="0"/>
              <a:t>Plaguicidas Valle del Yaqui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7A543B-EBB7-4D59-AEF4-D239F4ACA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349" y="133131"/>
            <a:ext cx="5184576" cy="38972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E3D5FD-1089-434B-9CA2-3AFB89DFC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4365104"/>
            <a:ext cx="4923658" cy="238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119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6"/>
          <p:cNvSpPr/>
          <p:nvPr/>
        </p:nvSpPr>
        <p:spPr>
          <a:xfrm>
            <a:off x="5416859" y="1976580"/>
            <a:ext cx="288501" cy="254272"/>
          </a:xfrm>
          <a:custGeom>
            <a:avLst/>
            <a:gdLst>
              <a:gd name="connsiteX0" fmla="*/ 0 w 288501"/>
              <a:gd name="connsiteY0" fmla="*/ 4890 h 254272"/>
              <a:gd name="connsiteX1" fmla="*/ 117356 w 288501"/>
              <a:gd name="connsiteY1" fmla="*/ 0 h 254272"/>
              <a:gd name="connsiteX2" fmla="*/ 244492 w 288501"/>
              <a:gd name="connsiteY2" fmla="*/ 4890 h 254272"/>
              <a:gd name="connsiteX3" fmla="*/ 288501 w 288501"/>
              <a:gd name="connsiteY3" fmla="*/ 210264 h 254272"/>
              <a:gd name="connsiteX4" fmla="*/ 254272 w 288501"/>
              <a:gd name="connsiteY4" fmla="*/ 254272 h 254272"/>
              <a:gd name="connsiteX5" fmla="*/ 171145 w 288501"/>
              <a:gd name="connsiteY5" fmla="*/ 195594 h 254272"/>
              <a:gd name="connsiteX6" fmla="*/ 78238 w 288501"/>
              <a:gd name="connsiteY6" fmla="*/ 200484 h 254272"/>
              <a:gd name="connsiteX7" fmla="*/ 14670 w 288501"/>
              <a:gd name="connsiteY7" fmla="*/ 195594 h 254272"/>
              <a:gd name="connsiteX8" fmla="*/ 0 w 288501"/>
              <a:gd name="connsiteY8" fmla="*/ 4890 h 25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501" h="254272">
                <a:moveTo>
                  <a:pt x="0" y="4890"/>
                </a:moveTo>
                <a:lnTo>
                  <a:pt x="117356" y="0"/>
                </a:lnTo>
                <a:lnTo>
                  <a:pt x="244492" y="4890"/>
                </a:lnTo>
                <a:lnTo>
                  <a:pt x="288501" y="210264"/>
                </a:lnTo>
                <a:lnTo>
                  <a:pt x="254272" y="254272"/>
                </a:lnTo>
                <a:lnTo>
                  <a:pt x="171145" y="195594"/>
                </a:lnTo>
                <a:lnTo>
                  <a:pt x="78238" y="200484"/>
                </a:lnTo>
                <a:lnTo>
                  <a:pt x="14670" y="195594"/>
                </a:lnTo>
                <a:lnTo>
                  <a:pt x="0" y="489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Forma libre 27"/>
          <p:cNvSpPr/>
          <p:nvPr/>
        </p:nvSpPr>
        <p:spPr>
          <a:xfrm>
            <a:off x="5495097" y="2587810"/>
            <a:ext cx="391187" cy="616120"/>
          </a:xfrm>
          <a:custGeom>
            <a:avLst/>
            <a:gdLst>
              <a:gd name="connsiteX0" fmla="*/ 0 w 391187"/>
              <a:gd name="connsiteY0" fmla="*/ 0 h 616120"/>
              <a:gd name="connsiteX1" fmla="*/ 185814 w 391187"/>
              <a:gd name="connsiteY1" fmla="*/ 9780 h 616120"/>
              <a:gd name="connsiteX2" fmla="*/ 264051 w 391187"/>
              <a:gd name="connsiteY2" fmla="*/ 29339 h 616120"/>
              <a:gd name="connsiteX3" fmla="*/ 312950 w 391187"/>
              <a:gd name="connsiteY3" fmla="*/ 239603 h 616120"/>
              <a:gd name="connsiteX4" fmla="*/ 332509 w 391187"/>
              <a:gd name="connsiteY4" fmla="*/ 356959 h 616120"/>
              <a:gd name="connsiteX5" fmla="*/ 376517 w 391187"/>
              <a:gd name="connsiteY5" fmla="*/ 488984 h 616120"/>
              <a:gd name="connsiteX6" fmla="*/ 391187 w 391187"/>
              <a:gd name="connsiteY6" fmla="*/ 616120 h 616120"/>
              <a:gd name="connsiteX7" fmla="*/ 278721 w 391187"/>
              <a:gd name="connsiteY7" fmla="*/ 611230 h 616120"/>
              <a:gd name="connsiteX8" fmla="*/ 117356 w 391187"/>
              <a:gd name="connsiteY8" fmla="*/ 606341 h 616120"/>
              <a:gd name="connsiteX9" fmla="*/ 0 w 391187"/>
              <a:gd name="connsiteY9" fmla="*/ 0 h 61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1187" h="616120">
                <a:moveTo>
                  <a:pt x="0" y="0"/>
                </a:moveTo>
                <a:lnTo>
                  <a:pt x="185814" y="9780"/>
                </a:lnTo>
                <a:lnTo>
                  <a:pt x="264051" y="29339"/>
                </a:lnTo>
                <a:lnTo>
                  <a:pt x="312950" y="239603"/>
                </a:lnTo>
                <a:lnTo>
                  <a:pt x="332509" y="356959"/>
                </a:lnTo>
                <a:lnTo>
                  <a:pt x="376517" y="488984"/>
                </a:lnTo>
                <a:lnTo>
                  <a:pt x="391187" y="616120"/>
                </a:lnTo>
                <a:lnTo>
                  <a:pt x="278721" y="611230"/>
                </a:lnTo>
                <a:lnTo>
                  <a:pt x="117356" y="606341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Forma libre 32"/>
          <p:cNvSpPr/>
          <p:nvPr/>
        </p:nvSpPr>
        <p:spPr>
          <a:xfrm>
            <a:off x="5714861" y="3745025"/>
            <a:ext cx="345882" cy="310101"/>
          </a:xfrm>
          <a:custGeom>
            <a:avLst/>
            <a:gdLst>
              <a:gd name="connsiteX0" fmla="*/ 0 w 345882"/>
              <a:gd name="connsiteY0" fmla="*/ 119269 h 310101"/>
              <a:gd name="connsiteX1" fmla="*/ 79513 w 345882"/>
              <a:gd name="connsiteY1" fmla="*/ 67586 h 310101"/>
              <a:gd name="connsiteX2" fmla="*/ 83489 w 345882"/>
              <a:gd name="connsiteY2" fmla="*/ 3975 h 310101"/>
              <a:gd name="connsiteX3" fmla="*/ 178905 w 345882"/>
              <a:gd name="connsiteY3" fmla="*/ 0 h 310101"/>
              <a:gd name="connsiteX4" fmla="*/ 290223 w 345882"/>
              <a:gd name="connsiteY4" fmla="*/ 83489 h 310101"/>
              <a:gd name="connsiteX5" fmla="*/ 337931 w 345882"/>
              <a:gd name="connsiteY5" fmla="*/ 194807 h 310101"/>
              <a:gd name="connsiteX6" fmla="*/ 345882 w 345882"/>
              <a:gd name="connsiteY6" fmla="*/ 258417 h 310101"/>
              <a:gd name="connsiteX7" fmla="*/ 326004 w 345882"/>
              <a:gd name="connsiteY7" fmla="*/ 302149 h 310101"/>
              <a:gd name="connsiteX8" fmla="*/ 182880 w 345882"/>
              <a:gd name="connsiteY8" fmla="*/ 226612 h 310101"/>
              <a:gd name="connsiteX9" fmla="*/ 15903 w 345882"/>
              <a:gd name="connsiteY9" fmla="*/ 310101 h 310101"/>
              <a:gd name="connsiteX10" fmla="*/ 0 w 345882"/>
              <a:gd name="connsiteY10" fmla="*/ 119269 h 31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882" h="310101">
                <a:moveTo>
                  <a:pt x="0" y="119269"/>
                </a:moveTo>
                <a:lnTo>
                  <a:pt x="79513" y="67586"/>
                </a:lnTo>
                <a:lnTo>
                  <a:pt x="83489" y="3975"/>
                </a:lnTo>
                <a:lnTo>
                  <a:pt x="178905" y="0"/>
                </a:lnTo>
                <a:lnTo>
                  <a:pt x="290223" y="83489"/>
                </a:lnTo>
                <a:lnTo>
                  <a:pt x="337931" y="194807"/>
                </a:lnTo>
                <a:lnTo>
                  <a:pt x="345882" y="258417"/>
                </a:lnTo>
                <a:lnTo>
                  <a:pt x="326004" y="302149"/>
                </a:lnTo>
                <a:lnTo>
                  <a:pt x="182880" y="226612"/>
                </a:lnTo>
                <a:lnTo>
                  <a:pt x="15903" y="310101"/>
                </a:lnTo>
                <a:lnTo>
                  <a:pt x="0" y="119269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Forma libre 33"/>
          <p:cNvSpPr/>
          <p:nvPr/>
        </p:nvSpPr>
        <p:spPr>
          <a:xfrm>
            <a:off x="5380908" y="4301616"/>
            <a:ext cx="632129" cy="536713"/>
          </a:xfrm>
          <a:custGeom>
            <a:avLst/>
            <a:gdLst>
              <a:gd name="connsiteX0" fmla="*/ 385639 w 632129"/>
              <a:gd name="connsiteY0" fmla="*/ 0 h 536713"/>
              <a:gd name="connsiteX1" fmla="*/ 552616 w 632129"/>
              <a:gd name="connsiteY1" fmla="*/ 59635 h 536713"/>
              <a:gd name="connsiteX2" fmla="*/ 632129 w 632129"/>
              <a:gd name="connsiteY2" fmla="*/ 250466 h 536713"/>
              <a:gd name="connsiteX3" fmla="*/ 572494 w 632129"/>
              <a:gd name="connsiteY3" fmla="*/ 326004 h 536713"/>
              <a:gd name="connsiteX4" fmla="*/ 540689 w 632129"/>
              <a:gd name="connsiteY4" fmla="*/ 417444 h 536713"/>
              <a:gd name="connsiteX5" fmla="*/ 469127 w 632129"/>
              <a:gd name="connsiteY5" fmla="*/ 425395 h 536713"/>
              <a:gd name="connsiteX6" fmla="*/ 461176 w 632129"/>
              <a:gd name="connsiteY6" fmla="*/ 504908 h 536713"/>
              <a:gd name="connsiteX7" fmla="*/ 337931 w 632129"/>
              <a:gd name="connsiteY7" fmla="*/ 481054 h 536713"/>
              <a:gd name="connsiteX8" fmla="*/ 290223 w 632129"/>
              <a:gd name="connsiteY8" fmla="*/ 536713 h 536713"/>
              <a:gd name="connsiteX9" fmla="*/ 0 w 632129"/>
              <a:gd name="connsiteY9" fmla="*/ 524786 h 536713"/>
              <a:gd name="connsiteX10" fmla="*/ 238540 w 632129"/>
              <a:gd name="connsiteY10" fmla="*/ 79513 h 536713"/>
              <a:gd name="connsiteX11" fmla="*/ 385639 w 632129"/>
              <a:gd name="connsiteY11" fmla="*/ 0 h 53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2129" h="536713">
                <a:moveTo>
                  <a:pt x="385639" y="0"/>
                </a:moveTo>
                <a:lnTo>
                  <a:pt x="552616" y="59635"/>
                </a:lnTo>
                <a:lnTo>
                  <a:pt x="632129" y="250466"/>
                </a:lnTo>
                <a:lnTo>
                  <a:pt x="572494" y="326004"/>
                </a:lnTo>
                <a:lnTo>
                  <a:pt x="540689" y="417444"/>
                </a:lnTo>
                <a:lnTo>
                  <a:pt x="469127" y="425395"/>
                </a:lnTo>
                <a:lnTo>
                  <a:pt x="461176" y="504908"/>
                </a:lnTo>
                <a:lnTo>
                  <a:pt x="337931" y="481054"/>
                </a:lnTo>
                <a:lnTo>
                  <a:pt x="290223" y="536713"/>
                </a:lnTo>
                <a:lnTo>
                  <a:pt x="0" y="524786"/>
                </a:lnTo>
                <a:lnTo>
                  <a:pt x="238540" y="79513"/>
                </a:lnTo>
                <a:lnTo>
                  <a:pt x="385639" y="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Forma libre 34"/>
          <p:cNvSpPr/>
          <p:nvPr/>
        </p:nvSpPr>
        <p:spPr>
          <a:xfrm>
            <a:off x="6652083" y="2843105"/>
            <a:ext cx="289368" cy="222813"/>
          </a:xfrm>
          <a:custGeom>
            <a:avLst/>
            <a:gdLst>
              <a:gd name="connsiteX0" fmla="*/ 37618 w 289368"/>
              <a:gd name="connsiteY0" fmla="*/ 83917 h 222813"/>
              <a:gd name="connsiteX1" fmla="*/ 0 w 289368"/>
              <a:gd name="connsiteY1" fmla="*/ 14469 h 222813"/>
              <a:gd name="connsiteX2" fmla="*/ 54980 w 289368"/>
              <a:gd name="connsiteY2" fmla="*/ 0 h 222813"/>
              <a:gd name="connsiteX3" fmla="*/ 202557 w 289368"/>
              <a:gd name="connsiteY3" fmla="*/ 34724 h 222813"/>
              <a:gd name="connsiteX4" fmla="*/ 289368 w 289368"/>
              <a:gd name="connsiteY4" fmla="*/ 83917 h 222813"/>
              <a:gd name="connsiteX5" fmla="*/ 245962 w 289368"/>
              <a:gd name="connsiteY5" fmla="*/ 124428 h 222813"/>
              <a:gd name="connsiteX6" fmla="*/ 225707 w 289368"/>
              <a:gd name="connsiteY6" fmla="*/ 170727 h 222813"/>
              <a:gd name="connsiteX7" fmla="*/ 179408 w 289368"/>
              <a:gd name="connsiteY7" fmla="*/ 205451 h 222813"/>
              <a:gd name="connsiteX8" fmla="*/ 136003 w 289368"/>
              <a:gd name="connsiteY8" fmla="*/ 222813 h 222813"/>
              <a:gd name="connsiteX9" fmla="*/ 81023 w 289368"/>
              <a:gd name="connsiteY9" fmla="*/ 133109 h 222813"/>
              <a:gd name="connsiteX10" fmla="*/ 37618 w 289368"/>
              <a:gd name="connsiteY10" fmla="*/ 83917 h 222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9368" h="222813">
                <a:moveTo>
                  <a:pt x="37618" y="83917"/>
                </a:moveTo>
                <a:lnTo>
                  <a:pt x="0" y="14469"/>
                </a:lnTo>
                <a:lnTo>
                  <a:pt x="54980" y="0"/>
                </a:lnTo>
                <a:lnTo>
                  <a:pt x="202557" y="34724"/>
                </a:lnTo>
                <a:lnTo>
                  <a:pt x="289368" y="83917"/>
                </a:lnTo>
                <a:lnTo>
                  <a:pt x="245962" y="124428"/>
                </a:lnTo>
                <a:lnTo>
                  <a:pt x="225707" y="170727"/>
                </a:lnTo>
                <a:lnTo>
                  <a:pt x="179408" y="205451"/>
                </a:lnTo>
                <a:lnTo>
                  <a:pt x="136003" y="222813"/>
                </a:lnTo>
                <a:lnTo>
                  <a:pt x="81023" y="133109"/>
                </a:lnTo>
                <a:lnTo>
                  <a:pt x="37618" y="83917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Forma libre 36"/>
          <p:cNvSpPr/>
          <p:nvPr/>
        </p:nvSpPr>
        <p:spPr>
          <a:xfrm>
            <a:off x="957326" y="2817635"/>
            <a:ext cx="2997471" cy="1980385"/>
          </a:xfrm>
          <a:custGeom>
            <a:avLst/>
            <a:gdLst>
              <a:gd name="connsiteX0" fmla="*/ 83127 w 2997471"/>
              <a:gd name="connsiteY0" fmla="*/ 53788 h 1980385"/>
              <a:gd name="connsiteX1" fmla="*/ 919289 w 2997471"/>
              <a:gd name="connsiteY1" fmla="*/ 0 h 1980385"/>
              <a:gd name="connsiteX2" fmla="*/ 1207790 w 2997471"/>
              <a:gd name="connsiteY2" fmla="*/ 88017 h 1980385"/>
              <a:gd name="connsiteX3" fmla="*/ 1207790 w 2997471"/>
              <a:gd name="connsiteY3" fmla="*/ 371628 h 1980385"/>
              <a:gd name="connsiteX4" fmla="*/ 1545189 w 2997471"/>
              <a:gd name="connsiteY4" fmla="*/ 347178 h 1980385"/>
              <a:gd name="connsiteX5" fmla="*/ 1545189 w 2997471"/>
              <a:gd name="connsiteY5" fmla="*/ 523213 h 1980385"/>
              <a:gd name="connsiteX6" fmla="*/ 1652765 w 2997471"/>
              <a:gd name="connsiteY6" fmla="*/ 513433 h 1980385"/>
              <a:gd name="connsiteX7" fmla="*/ 1662545 w 2997471"/>
              <a:gd name="connsiteY7" fmla="*/ 625899 h 1980385"/>
              <a:gd name="connsiteX8" fmla="*/ 1760342 w 2997471"/>
              <a:gd name="connsiteY8" fmla="*/ 625899 h 1980385"/>
              <a:gd name="connsiteX9" fmla="*/ 1770122 w 2997471"/>
              <a:gd name="connsiteY9" fmla="*/ 728586 h 1980385"/>
              <a:gd name="connsiteX10" fmla="*/ 1877698 w 2997471"/>
              <a:gd name="connsiteY10" fmla="*/ 718806 h 1980385"/>
              <a:gd name="connsiteX11" fmla="*/ 1990164 w 2997471"/>
              <a:gd name="connsiteY11" fmla="*/ 801934 h 1980385"/>
              <a:gd name="connsiteX12" fmla="*/ 2083071 w 2997471"/>
              <a:gd name="connsiteY12" fmla="*/ 855722 h 1980385"/>
              <a:gd name="connsiteX13" fmla="*/ 2156419 w 2997471"/>
              <a:gd name="connsiteY13" fmla="*/ 782374 h 1980385"/>
              <a:gd name="connsiteX14" fmla="*/ 2244436 w 2997471"/>
              <a:gd name="connsiteY14" fmla="*/ 821493 h 1980385"/>
              <a:gd name="connsiteX15" fmla="*/ 2322673 w 2997471"/>
              <a:gd name="connsiteY15" fmla="*/ 782374 h 1980385"/>
              <a:gd name="connsiteX16" fmla="*/ 2327563 w 2997471"/>
              <a:gd name="connsiteY16" fmla="*/ 704137 h 1980385"/>
              <a:gd name="connsiteX17" fmla="*/ 2312894 w 2997471"/>
              <a:gd name="connsiteY17" fmla="*/ 635679 h 1980385"/>
              <a:gd name="connsiteX18" fmla="*/ 2337343 w 2997471"/>
              <a:gd name="connsiteY18" fmla="*/ 577001 h 1980385"/>
              <a:gd name="connsiteX19" fmla="*/ 2332453 w 2997471"/>
              <a:gd name="connsiteY19" fmla="*/ 532992 h 1980385"/>
              <a:gd name="connsiteX20" fmla="*/ 2435140 w 2997471"/>
              <a:gd name="connsiteY20" fmla="*/ 557442 h 1980385"/>
              <a:gd name="connsiteX21" fmla="*/ 2454699 w 2997471"/>
              <a:gd name="connsiteY21" fmla="*/ 792154 h 1980385"/>
              <a:gd name="connsiteX22" fmla="*/ 2430250 w 2997471"/>
              <a:gd name="connsiteY22" fmla="*/ 865501 h 1980385"/>
              <a:gd name="connsiteX23" fmla="*/ 2405801 w 2997471"/>
              <a:gd name="connsiteY23" fmla="*/ 968188 h 1980385"/>
              <a:gd name="connsiteX24" fmla="*/ 2425360 w 2997471"/>
              <a:gd name="connsiteY24" fmla="*/ 1061095 h 1980385"/>
              <a:gd name="connsiteX25" fmla="*/ 2503598 w 2997471"/>
              <a:gd name="connsiteY25" fmla="*/ 1056205 h 1980385"/>
              <a:gd name="connsiteX26" fmla="*/ 2513377 w 2997471"/>
              <a:gd name="connsiteY26" fmla="*/ 1139332 h 1980385"/>
              <a:gd name="connsiteX27" fmla="*/ 2694301 w 2997471"/>
              <a:gd name="connsiteY27" fmla="*/ 1124663 h 1980385"/>
              <a:gd name="connsiteX28" fmla="*/ 2699191 w 2997471"/>
              <a:gd name="connsiteY28" fmla="*/ 1232239 h 1980385"/>
              <a:gd name="connsiteX29" fmla="*/ 2694301 w 2997471"/>
              <a:gd name="connsiteY29" fmla="*/ 1290918 h 1980385"/>
              <a:gd name="connsiteX30" fmla="*/ 2601394 w 2997471"/>
              <a:gd name="connsiteY30" fmla="*/ 1364265 h 1980385"/>
              <a:gd name="connsiteX31" fmla="*/ 2694301 w 2997471"/>
              <a:gd name="connsiteY31" fmla="*/ 1393604 h 1980385"/>
              <a:gd name="connsiteX32" fmla="*/ 2757869 w 2997471"/>
              <a:gd name="connsiteY32" fmla="*/ 1462062 h 1980385"/>
              <a:gd name="connsiteX33" fmla="*/ 2855666 w 2997471"/>
              <a:gd name="connsiteY33" fmla="*/ 1452282 h 1980385"/>
              <a:gd name="connsiteX34" fmla="*/ 2904564 w 2997471"/>
              <a:gd name="connsiteY34" fmla="*/ 1393604 h 1980385"/>
              <a:gd name="connsiteX35" fmla="*/ 2997471 w 2997471"/>
              <a:gd name="connsiteY35" fmla="*/ 1432723 h 1980385"/>
              <a:gd name="connsiteX36" fmla="*/ 2938793 w 2997471"/>
              <a:gd name="connsiteY36" fmla="*/ 1574528 h 1980385"/>
              <a:gd name="connsiteX37" fmla="*/ 2850776 w 2997471"/>
              <a:gd name="connsiteY37" fmla="*/ 1652766 h 1980385"/>
              <a:gd name="connsiteX38" fmla="*/ 2708971 w 2997471"/>
              <a:gd name="connsiteY38" fmla="*/ 1740783 h 1980385"/>
              <a:gd name="connsiteX39" fmla="*/ 2684522 w 2997471"/>
              <a:gd name="connsiteY39" fmla="*/ 1882588 h 1980385"/>
              <a:gd name="connsiteX40" fmla="*/ 2684522 w 2997471"/>
              <a:gd name="connsiteY40" fmla="*/ 1980385 h 1980385"/>
              <a:gd name="connsiteX41" fmla="*/ 2474258 w 2997471"/>
              <a:gd name="connsiteY41" fmla="*/ 1970605 h 1980385"/>
              <a:gd name="connsiteX42" fmla="*/ 2479148 w 2997471"/>
              <a:gd name="connsiteY42" fmla="*/ 1716334 h 1980385"/>
              <a:gd name="connsiteX43" fmla="*/ 2479148 w 2997471"/>
              <a:gd name="connsiteY43" fmla="*/ 1716334 h 1980385"/>
              <a:gd name="connsiteX44" fmla="*/ 968188 w 2997471"/>
              <a:gd name="connsiteY44" fmla="*/ 1838580 h 1980385"/>
              <a:gd name="connsiteX45" fmla="*/ 870391 w 2997471"/>
              <a:gd name="connsiteY45" fmla="*/ 1770122 h 1980385"/>
              <a:gd name="connsiteX46" fmla="*/ 894840 w 2997471"/>
              <a:gd name="connsiteY46" fmla="*/ 1530520 h 1980385"/>
              <a:gd name="connsiteX47" fmla="*/ 811713 w 2997471"/>
              <a:gd name="connsiteY47" fmla="*/ 1193121 h 1980385"/>
              <a:gd name="connsiteX48" fmla="*/ 836162 w 2997471"/>
              <a:gd name="connsiteY48" fmla="*/ 1109993 h 1980385"/>
              <a:gd name="connsiteX49" fmla="*/ 713916 w 2997471"/>
              <a:gd name="connsiteY49" fmla="*/ 1105104 h 1980385"/>
              <a:gd name="connsiteX50" fmla="*/ 718806 w 2997471"/>
              <a:gd name="connsiteY50" fmla="*/ 968188 h 1980385"/>
              <a:gd name="connsiteX51" fmla="*/ 757925 w 2997471"/>
              <a:gd name="connsiteY51" fmla="*/ 430306 h 1980385"/>
              <a:gd name="connsiteX52" fmla="*/ 577001 w 2997471"/>
              <a:gd name="connsiteY52" fmla="*/ 444975 h 1980385"/>
              <a:gd name="connsiteX53" fmla="*/ 591670 w 2997471"/>
              <a:gd name="connsiteY53" fmla="*/ 278721 h 1980385"/>
              <a:gd name="connsiteX54" fmla="*/ 278721 w 2997471"/>
              <a:gd name="connsiteY54" fmla="*/ 303170 h 1980385"/>
              <a:gd name="connsiteX55" fmla="*/ 0 w 2997471"/>
              <a:gd name="connsiteY55" fmla="*/ 317839 h 1980385"/>
              <a:gd name="connsiteX56" fmla="*/ 83127 w 2997471"/>
              <a:gd name="connsiteY56" fmla="*/ 53788 h 198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97471" h="1980385">
                <a:moveTo>
                  <a:pt x="83127" y="53788"/>
                </a:moveTo>
                <a:lnTo>
                  <a:pt x="919289" y="0"/>
                </a:lnTo>
                <a:lnTo>
                  <a:pt x="1207790" y="88017"/>
                </a:lnTo>
                <a:lnTo>
                  <a:pt x="1207790" y="371628"/>
                </a:lnTo>
                <a:lnTo>
                  <a:pt x="1545189" y="347178"/>
                </a:lnTo>
                <a:lnTo>
                  <a:pt x="1545189" y="523213"/>
                </a:lnTo>
                <a:lnTo>
                  <a:pt x="1652765" y="513433"/>
                </a:lnTo>
                <a:lnTo>
                  <a:pt x="1662545" y="625899"/>
                </a:lnTo>
                <a:lnTo>
                  <a:pt x="1760342" y="625899"/>
                </a:lnTo>
                <a:lnTo>
                  <a:pt x="1770122" y="728586"/>
                </a:lnTo>
                <a:lnTo>
                  <a:pt x="1877698" y="718806"/>
                </a:lnTo>
                <a:lnTo>
                  <a:pt x="1990164" y="801934"/>
                </a:lnTo>
                <a:lnTo>
                  <a:pt x="2083071" y="855722"/>
                </a:lnTo>
                <a:lnTo>
                  <a:pt x="2156419" y="782374"/>
                </a:lnTo>
                <a:lnTo>
                  <a:pt x="2244436" y="821493"/>
                </a:lnTo>
                <a:lnTo>
                  <a:pt x="2322673" y="782374"/>
                </a:lnTo>
                <a:lnTo>
                  <a:pt x="2327563" y="704137"/>
                </a:lnTo>
                <a:lnTo>
                  <a:pt x="2312894" y="635679"/>
                </a:lnTo>
                <a:lnTo>
                  <a:pt x="2337343" y="577001"/>
                </a:lnTo>
                <a:lnTo>
                  <a:pt x="2332453" y="532992"/>
                </a:lnTo>
                <a:lnTo>
                  <a:pt x="2435140" y="557442"/>
                </a:lnTo>
                <a:lnTo>
                  <a:pt x="2454699" y="792154"/>
                </a:lnTo>
                <a:lnTo>
                  <a:pt x="2430250" y="865501"/>
                </a:lnTo>
                <a:lnTo>
                  <a:pt x="2405801" y="968188"/>
                </a:lnTo>
                <a:lnTo>
                  <a:pt x="2425360" y="1061095"/>
                </a:lnTo>
                <a:lnTo>
                  <a:pt x="2503598" y="1056205"/>
                </a:lnTo>
                <a:lnTo>
                  <a:pt x="2513377" y="1139332"/>
                </a:lnTo>
                <a:lnTo>
                  <a:pt x="2694301" y="1124663"/>
                </a:lnTo>
                <a:lnTo>
                  <a:pt x="2699191" y="1232239"/>
                </a:lnTo>
                <a:lnTo>
                  <a:pt x="2694301" y="1290918"/>
                </a:lnTo>
                <a:lnTo>
                  <a:pt x="2601394" y="1364265"/>
                </a:lnTo>
                <a:lnTo>
                  <a:pt x="2694301" y="1393604"/>
                </a:lnTo>
                <a:lnTo>
                  <a:pt x="2757869" y="1462062"/>
                </a:lnTo>
                <a:lnTo>
                  <a:pt x="2855666" y="1452282"/>
                </a:lnTo>
                <a:lnTo>
                  <a:pt x="2904564" y="1393604"/>
                </a:lnTo>
                <a:lnTo>
                  <a:pt x="2997471" y="1432723"/>
                </a:lnTo>
                <a:lnTo>
                  <a:pt x="2938793" y="1574528"/>
                </a:lnTo>
                <a:lnTo>
                  <a:pt x="2850776" y="1652766"/>
                </a:lnTo>
                <a:lnTo>
                  <a:pt x="2708971" y="1740783"/>
                </a:lnTo>
                <a:lnTo>
                  <a:pt x="2684522" y="1882588"/>
                </a:lnTo>
                <a:lnTo>
                  <a:pt x="2684522" y="1980385"/>
                </a:lnTo>
                <a:lnTo>
                  <a:pt x="2474258" y="1970605"/>
                </a:lnTo>
                <a:lnTo>
                  <a:pt x="2479148" y="1716334"/>
                </a:lnTo>
                <a:lnTo>
                  <a:pt x="2479148" y="1716334"/>
                </a:lnTo>
                <a:lnTo>
                  <a:pt x="968188" y="1838580"/>
                </a:lnTo>
                <a:lnTo>
                  <a:pt x="870391" y="1770122"/>
                </a:lnTo>
                <a:lnTo>
                  <a:pt x="894840" y="1530520"/>
                </a:lnTo>
                <a:lnTo>
                  <a:pt x="811713" y="1193121"/>
                </a:lnTo>
                <a:lnTo>
                  <a:pt x="836162" y="1109993"/>
                </a:lnTo>
                <a:lnTo>
                  <a:pt x="713916" y="1105104"/>
                </a:lnTo>
                <a:lnTo>
                  <a:pt x="718806" y="968188"/>
                </a:lnTo>
                <a:lnTo>
                  <a:pt x="757925" y="430306"/>
                </a:lnTo>
                <a:lnTo>
                  <a:pt x="577001" y="444975"/>
                </a:lnTo>
                <a:lnTo>
                  <a:pt x="591670" y="278721"/>
                </a:lnTo>
                <a:lnTo>
                  <a:pt x="278721" y="303170"/>
                </a:lnTo>
                <a:lnTo>
                  <a:pt x="0" y="317839"/>
                </a:lnTo>
                <a:lnTo>
                  <a:pt x="83127" y="53788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orma libre 7"/>
          <p:cNvSpPr/>
          <p:nvPr/>
        </p:nvSpPr>
        <p:spPr>
          <a:xfrm>
            <a:off x="3904676" y="960580"/>
            <a:ext cx="3382819" cy="4918296"/>
          </a:xfrm>
          <a:custGeom>
            <a:avLst/>
            <a:gdLst>
              <a:gd name="connsiteX0" fmla="*/ 3371273 w 3713019"/>
              <a:gd name="connsiteY0" fmla="*/ 0 h 4618182"/>
              <a:gd name="connsiteX1" fmla="*/ 2706255 w 3713019"/>
              <a:gd name="connsiteY1" fmla="*/ 1671782 h 4618182"/>
              <a:gd name="connsiteX2" fmla="*/ 1754910 w 3713019"/>
              <a:gd name="connsiteY2" fmla="*/ 1505528 h 4618182"/>
              <a:gd name="connsiteX3" fmla="*/ 2697019 w 3713019"/>
              <a:gd name="connsiteY3" fmla="*/ 1671782 h 4618182"/>
              <a:gd name="connsiteX4" fmla="*/ 2521528 w 3713019"/>
              <a:gd name="connsiteY4" fmla="*/ 2540000 h 4618182"/>
              <a:gd name="connsiteX5" fmla="*/ 2115128 w 3713019"/>
              <a:gd name="connsiteY5" fmla="*/ 3953164 h 4618182"/>
              <a:gd name="connsiteX6" fmla="*/ 3195782 w 3713019"/>
              <a:gd name="connsiteY6" fmla="*/ 3694546 h 4618182"/>
              <a:gd name="connsiteX7" fmla="*/ 3713019 w 3713019"/>
              <a:gd name="connsiteY7" fmla="*/ 4618182 h 4618182"/>
              <a:gd name="connsiteX8" fmla="*/ 3195782 w 3713019"/>
              <a:gd name="connsiteY8" fmla="*/ 3694546 h 4618182"/>
              <a:gd name="connsiteX9" fmla="*/ 2096655 w 3713019"/>
              <a:gd name="connsiteY9" fmla="*/ 3962400 h 4618182"/>
              <a:gd name="connsiteX10" fmla="*/ 1505528 w 3713019"/>
              <a:gd name="connsiteY10" fmla="*/ 4341091 h 4618182"/>
              <a:gd name="connsiteX11" fmla="*/ 794328 w 3713019"/>
              <a:gd name="connsiteY11" fmla="*/ 3842328 h 4618182"/>
              <a:gd name="connsiteX12" fmla="*/ 0 w 3713019"/>
              <a:gd name="connsiteY12" fmla="*/ 32696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191328 w 3382819"/>
              <a:gd name="connsiteY4" fmla="*/ 2540000 h 4618182"/>
              <a:gd name="connsiteX5" fmla="*/ 1784928 w 3382819"/>
              <a:gd name="connsiteY5" fmla="*/ 3953164 h 4618182"/>
              <a:gd name="connsiteX6" fmla="*/ 2865582 w 3382819"/>
              <a:gd name="connsiteY6" fmla="*/ 3694546 h 4618182"/>
              <a:gd name="connsiteX7" fmla="*/ 3382819 w 3382819"/>
              <a:gd name="connsiteY7" fmla="*/ 4618182 h 4618182"/>
              <a:gd name="connsiteX8" fmla="*/ 2865582 w 3382819"/>
              <a:gd name="connsiteY8" fmla="*/ 3694546 h 4618182"/>
              <a:gd name="connsiteX9" fmla="*/ 1766455 w 3382819"/>
              <a:gd name="connsiteY9" fmla="*/ 3962400 h 4618182"/>
              <a:gd name="connsiteX10" fmla="*/ 1175328 w 3382819"/>
              <a:gd name="connsiteY10" fmla="*/ 4341091 h 4618182"/>
              <a:gd name="connsiteX11" fmla="*/ 464128 w 3382819"/>
              <a:gd name="connsiteY11" fmla="*/ 3842328 h 4618182"/>
              <a:gd name="connsiteX12" fmla="*/ 0 w 3382819"/>
              <a:gd name="connsiteY12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191326 w 3382819"/>
              <a:gd name="connsiteY4" fmla="*/ 2474107 h 4618182"/>
              <a:gd name="connsiteX5" fmla="*/ 2191328 w 3382819"/>
              <a:gd name="connsiteY5" fmla="*/ 2540000 h 4618182"/>
              <a:gd name="connsiteX6" fmla="*/ 1784928 w 3382819"/>
              <a:gd name="connsiteY6" fmla="*/ 3953164 h 4618182"/>
              <a:gd name="connsiteX7" fmla="*/ 2865582 w 3382819"/>
              <a:gd name="connsiteY7" fmla="*/ 3694546 h 4618182"/>
              <a:gd name="connsiteX8" fmla="*/ 3382819 w 3382819"/>
              <a:gd name="connsiteY8" fmla="*/ 4618182 h 4618182"/>
              <a:gd name="connsiteX9" fmla="*/ 2865582 w 3382819"/>
              <a:gd name="connsiteY9" fmla="*/ 3694546 h 4618182"/>
              <a:gd name="connsiteX10" fmla="*/ 1766455 w 3382819"/>
              <a:gd name="connsiteY10" fmla="*/ 3962400 h 4618182"/>
              <a:gd name="connsiteX11" fmla="*/ 1175328 w 3382819"/>
              <a:gd name="connsiteY11" fmla="*/ 4341091 h 4618182"/>
              <a:gd name="connsiteX12" fmla="*/ 464128 w 3382819"/>
              <a:gd name="connsiteY12" fmla="*/ 3842328 h 4618182"/>
              <a:gd name="connsiteX13" fmla="*/ 0 w 3382819"/>
              <a:gd name="connsiteY13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214072 w 3382819"/>
              <a:gd name="connsiteY4" fmla="*/ 2383121 h 4618182"/>
              <a:gd name="connsiteX5" fmla="*/ 2191326 w 3382819"/>
              <a:gd name="connsiteY5" fmla="*/ 2474107 h 4618182"/>
              <a:gd name="connsiteX6" fmla="*/ 2191328 w 3382819"/>
              <a:gd name="connsiteY6" fmla="*/ 2540000 h 4618182"/>
              <a:gd name="connsiteX7" fmla="*/ 1784928 w 3382819"/>
              <a:gd name="connsiteY7" fmla="*/ 3953164 h 4618182"/>
              <a:gd name="connsiteX8" fmla="*/ 2865582 w 3382819"/>
              <a:gd name="connsiteY8" fmla="*/ 3694546 h 4618182"/>
              <a:gd name="connsiteX9" fmla="*/ 3382819 w 3382819"/>
              <a:gd name="connsiteY9" fmla="*/ 4618182 h 4618182"/>
              <a:gd name="connsiteX10" fmla="*/ 2865582 w 3382819"/>
              <a:gd name="connsiteY10" fmla="*/ 3694546 h 4618182"/>
              <a:gd name="connsiteX11" fmla="*/ 1766455 w 3382819"/>
              <a:gd name="connsiteY11" fmla="*/ 3962400 h 4618182"/>
              <a:gd name="connsiteX12" fmla="*/ 1175328 w 3382819"/>
              <a:gd name="connsiteY12" fmla="*/ 4341091 h 4618182"/>
              <a:gd name="connsiteX13" fmla="*/ 464128 w 3382819"/>
              <a:gd name="connsiteY13" fmla="*/ 3842328 h 4618182"/>
              <a:gd name="connsiteX14" fmla="*/ 0 w 3382819"/>
              <a:gd name="connsiteY14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214072 w 3382819"/>
              <a:gd name="connsiteY4" fmla="*/ 2383121 h 4618182"/>
              <a:gd name="connsiteX5" fmla="*/ 2191326 w 3382819"/>
              <a:gd name="connsiteY5" fmla="*/ 2474107 h 4618182"/>
              <a:gd name="connsiteX6" fmla="*/ 2200426 w 3382819"/>
              <a:gd name="connsiteY6" fmla="*/ 2812955 h 4618182"/>
              <a:gd name="connsiteX7" fmla="*/ 1784928 w 3382819"/>
              <a:gd name="connsiteY7" fmla="*/ 3953164 h 4618182"/>
              <a:gd name="connsiteX8" fmla="*/ 2865582 w 3382819"/>
              <a:gd name="connsiteY8" fmla="*/ 3694546 h 4618182"/>
              <a:gd name="connsiteX9" fmla="*/ 3382819 w 3382819"/>
              <a:gd name="connsiteY9" fmla="*/ 4618182 h 4618182"/>
              <a:gd name="connsiteX10" fmla="*/ 2865582 w 3382819"/>
              <a:gd name="connsiteY10" fmla="*/ 3694546 h 4618182"/>
              <a:gd name="connsiteX11" fmla="*/ 1766455 w 3382819"/>
              <a:gd name="connsiteY11" fmla="*/ 3962400 h 4618182"/>
              <a:gd name="connsiteX12" fmla="*/ 1175328 w 3382819"/>
              <a:gd name="connsiteY12" fmla="*/ 4341091 h 4618182"/>
              <a:gd name="connsiteX13" fmla="*/ 464128 w 3382819"/>
              <a:gd name="connsiteY13" fmla="*/ 3842328 h 4618182"/>
              <a:gd name="connsiteX14" fmla="*/ 0 w 3382819"/>
              <a:gd name="connsiteY14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214072 w 3382819"/>
              <a:gd name="connsiteY4" fmla="*/ 2383121 h 4618182"/>
              <a:gd name="connsiteX5" fmla="*/ 2914658 w 3382819"/>
              <a:gd name="connsiteY5" fmla="*/ 2578740 h 4618182"/>
              <a:gd name="connsiteX6" fmla="*/ 2200426 w 3382819"/>
              <a:gd name="connsiteY6" fmla="*/ 2812955 h 4618182"/>
              <a:gd name="connsiteX7" fmla="*/ 1784928 w 3382819"/>
              <a:gd name="connsiteY7" fmla="*/ 3953164 h 4618182"/>
              <a:gd name="connsiteX8" fmla="*/ 2865582 w 3382819"/>
              <a:gd name="connsiteY8" fmla="*/ 3694546 h 4618182"/>
              <a:gd name="connsiteX9" fmla="*/ 3382819 w 3382819"/>
              <a:gd name="connsiteY9" fmla="*/ 4618182 h 4618182"/>
              <a:gd name="connsiteX10" fmla="*/ 2865582 w 3382819"/>
              <a:gd name="connsiteY10" fmla="*/ 3694546 h 4618182"/>
              <a:gd name="connsiteX11" fmla="*/ 1766455 w 3382819"/>
              <a:gd name="connsiteY11" fmla="*/ 3962400 h 4618182"/>
              <a:gd name="connsiteX12" fmla="*/ 1175328 w 3382819"/>
              <a:gd name="connsiteY12" fmla="*/ 4341091 h 4618182"/>
              <a:gd name="connsiteX13" fmla="*/ 464128 w 3382819"/>
              <a:gd name="connsiteY13" fmla="*/ 3842328 h 4618182"/>
              <a:gd name="connsiteX14" fmla="*/ 0 w 3382819"/>
              <a:gd name="connsiteY14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173128 w 3382819"/>
              <a:gd name="connsiteY4" fmla="*/ 2587838 h 4618182"/>
              <a:gd name="connsiteX5" fmla="*/ 2914658 w 3382819"/>
              <a:gd name="connsiteY5" fmla="*/ 2578740 h 4618182"/>
              <a:gd name="connsiteX6" fmla="*/ 2200426 w 3382819"/>
              <a:gd name="connsiteY6" fmla="*/ 2812955 h 4618182"/>
              <a:gd name="connsiteX7" fmla="*/ 1784928 w 3382819"/>
              <a:gd name="connsiteY7" fmla="*/ 3953164 h 4618182"/>
              <a:gd name="connsiteX8" fmla="*/ 2865582 w 3382819"/>
              <a:gd name="connsiteY8" fmla="*/ 3694546 h 4618182"/>
              <a:gd name="connsiteX9" fmla="*/ 3382819 w 3382819"/>
              <a:gd name="connsiteY9" fmla="*/ 4618182 h 4618182"/>
              <a:gd name="connsiteX10" fmla="*/ 2865582 w 3382819"/>
              <a:gd name="connsiteY10" fmla="*/ 3694546 h 4618182"/>
              <a:gd name="connsiteX11" fmla="*/ 1766455 w 3382819"/>
              <a:gd name="connsiteY11" fmla="*/ 3962400 h 4618182"/>
              <a:gd name="connsiteX12" fmla="*/ 1175328 w 3382819"/>
              <a:gd name="connsiteY12" fmla="*/ 4341091 h 4618182"/>
              <a:gd name="connsiteX13" fmla="*/ 464128 w 3382819"/>
              <a:gd name="connsiteY13" fmla="*/ 3842328 h 4618182"/>
              <a:gd name="connsiteX14" fmla="*/ 0 w 3382819"/>
              <a:gd name="connsiteY14" fmla="*/ 3676073 h 4618182"/>
              <a:gd name="connsiteX0" fmla="*/ 3041073 w 3382819"/>
              <a:gd name="connsiteY0" fmla="*/ 0 h 4618182"/>
              <a:gd name="connsiteX1" fmla="*/ 2376055 w 3382819"/>
              <a:gd name="connsiteY1" fmla="*/ 1671782 h 4618182"/>
              <a:gd name="connsiteX2" fmla="*/ 1424710 w 3382819"/>
              <a:gd name="connsiteY2" fmla="*/ 1505528 h 4618182"/>
              <a:gd name="connsiteX3" fmla="*/ 2366819 w 3382819"/>
              <a:gd name="connsiteY3" fmla="*/ 1671782 h 4618182"/>
              <a:gd name="connsiteX4" fmla="*/ 2173128 w 3382819"/>
              <a:gd name="connsiteY4" fmla="*/ 2587838 h 4618182"/>
              <a:gd name="connsiteX5" fmla="*/ 2914658 w 3382819"/>
              <a:gd name="connsiteY5" fmla="*/ 2578740 h 4618182"/>
              <a:gd name="connsiteX6" fmla="*/ 2182229 w 3382819"/>
              <a:gd name="connsiteY6" fmla="*/ 2594591 h 4618182"/>
              <a:gd name="connsiteX7" fmla="*/ 1784928 w 3382819"/>
              <a:gd name="connsiteY7" fmla="*/ 3953164 h 4618182"/>
              <a:gd name="connsiteX8" fmla="*/ 2865582 w 3382819"/>
              <a:gd name="connsiteY8" fmla="*/ 3694546 h 4618182"/>
              <a:gd name="connsiteX9" fmla="*/ 3382819 w 3382819"/>
              <a:gd name="connsiteY9" fmla="*/ 4618182 h 4618182"/>
              <a:gd name="connsiteX10" fmla="*/ 2865582 w 3382819"/>
              <a:gd name="connsiteY10" fmla="*/ 3694546 h 4618182"/>
              <a:gd name="connsiteX11" fmla="*/ 1766455 w 3382819"/>
              <a:gd name="connsiteY11" fmla="*/ 3962400 h 4618182"/>
              <a:gd name="connsiteX12" fmla="*/ 1175328 w 3382819"/>
              <a:gd name="connsiteY12" fmla="*/ 4341091 h 4618182"/>
              <a:gd name="connsiteX13" fmla="*/ 464128 w 3382819"/>
              <a:gd name="connsiteY13" fmla="*/ 3842328 h 4618182"/>
              <a:gd name="connsiteX14" fmla="*/ 0 w 3382819"/>
              <a:gd name="connsiteY14" fmla="*/ 3676073 h 4618182"/>
              <a:gd name="connsiteX0" fmla="*/ 3041073 w 3382819"/>
              <a:gd name="connsiteY0" fmla="*/ 0 h 4618182"/>
              <a:gd name="connsiteX1" fmla="*/ 2845376 w 3382819"/>
              <a:gd name="connsiteY1" fmla="*/ 493570 h 4618182"/>
              <a:gd name="connsiteX2" fmla="*/ 2376055 w 3382819"/>
              <a:gd name="connsiteY2" fmla="*/ 1671782 h 4618182"/>
              <a:gd name="connsiteX3" fmla="*/ 1424710 w 3382819"/>
              <a:gd name="connsiteY3" fmla="*/ 1505528 h 4618182"/>
              <a:gd name="connsiteX4" fmla="*/ 2366819 w 3382819"/>
              <a:gd name="connsiteY4" fmla="*/ 1671782 h 4618182"/>
              <a:gd name="connsiteX5" fmla="*/ 2173128 w 3382819"/>
              <a:gd name="connsiteY5" fmla="*/ 2587838 h 4618182"/>
              <a:gd name="connsiteX6" fmla="*/ 2914658 w 3382819"/>
              <a:gd name="connsiteY6" fmla="*/ 2578740 h 4618182"/>
              <a:gd name="connsiteX7" fmla="*/ 2182229 w 3382819"/>
              <a:gd name="connsiteY7" fmla="*/ 2594591 h 4618182"/>
              <a:gd name="connsiteX8" fmla="*/ 1784928 w 3382819"/>
              <a:gd name="connsiteY8" fmla="*/ 3953164 h 4618182"/>
              <a:gd name="connsiteX9" fmla="*/ 2865582 w 3382819"/>
              <a:gd name="connsiteY9" fmla="*/ 3694546 h 4618182"/>
              <a:gd name="connsiteX10" fmla="*/ 3382819 w 3382819"/>
              <a:gd name="connsiteY10" fmla="*/ 4618182 h 4618182"/>
              <a:gd name="connsiteX11" fmla="*/ 2865582 w 3382819"/>
              <a:gd name="connsiteY11" fmla="*/ 3694546 h 4618182"/>
              <a:gd name="connsiteX12" fmla="*/ 1766455 w 3382819"/>
              <a:gd name="connsiteY12" fmla="*/ 3962400 h 4618182"/>
              <a:gd name="connsiteX13" fmla="*/ 1175328 w 3382819"/>
              <a:gd name="connsiteY13" fmla="*/ 4341091 h 4618182"/>
              <a:gd name="connsiteX14" fmla="*/ 464128 w 3382819"/>
              <a:gd name="connsiteY14" fmla="*/ 3842328 h 4618182"/>
              <a:gd name="connsiteX15" fmla="*/ 0 w 3382819"/>
              <a:gd name="connsiteY15" fmla="*/ 3676073 h 4618182"/>
              <a:gd name="connsiteX0" fmla="*/ 3041073 w 3382819"/>
              <a:gd name="connsiteY0" fmla="*/ 0 h 4618182"/>
              <a:gd name="connsiteX1" fmla="*/ 2911762 w 3382819"/>
              <a:gd name="connsiteY1" fmla="*/ 330338 h 4618182"/>
              <a:gd name="connsiteX2" fmla="*/ 2845376 w 3382819"/>
              <a:gd name="connsiteY2" fmla="*/ 493570 h 4618182"/>
              <a:gd name="connsiteX3" fmla="*/ 2376055 w 3382819"/>
              <a:gd name="connsiteY3" fmla="*/ 1671782 h 4618182"/>
              <a:gd name="connsiteX4" fmla="*/ 1424710 w 3382819"/>
              <a:gd name="connsiteY4" fmla="*/ 1505528 h 4618182"/>
              <a:gd name="connsiteX5" fmla="*/ 2366819 w 3382819"/>
              <a:gd name="connsiteY5" fmla="*/ 1671782 h 4618182"/>
              <a:gd name="connsiteX6" fmla="*/ 2173128 w 3382819"/>
              <a:gd name="connsiteY6" fmla="*/ 2587838 h 4618182"/>
              <a:gd name="connsiteX7" fmla="*/ 2914658 w 3382819"/>
              <a:gd name="connsiteY7" fmla="*/ 2578740 h 4618182"/>
              <a:gd name="connsiteX8" fmla="*/ 2182229 w 3382819"/>
              <a:gd name="connsiteY8" fmla="*/ 2594591 h 4618182"/>
              <a:gd name="connsiteX9" fmla="*/ 1784928 w 3382819"/>
              <a:gd name="connsiteY9" fmla="*/ 3953164 h 4618182"/>
              <a:gd name="connsiteX10" fmla="*/ 2865582 w 3382819"/>
              <a:gd name="connsiteY10" fmla="*/ 3694546 h 4618182"/>
              <a:gd name="connsiteX11" fmla="*/ 3382819 w 3382819"/>
              <a:gd name="connsiteY11" fmla="*/ 4618182 h 4618182"/>
              <a:gd name="connsiteX12" fmla="*/ 2865582 w 3382819"/>
              <a:gd name="connsiteY12" fmla="*/ 3694546 h 4618182"/>
              <a:gd name="connsiteX13" fmla="*/ 1766455 w 3382819"/>
              <a:gd name="connsiteY13" fmla="*/ 3962400 h 4618182"/>
              <a:gd name="connsiteX14" fmla="*/ 1175328 w 3382819"/>
              <a:gd name="connsiteY14" fmla="*/ 4341091 h 4618182"/>
              <a:gd name="connsiteX15" fmla="*/ 464128 w 3382819"/>
              <a:gd name="connsiteY15" fmla="*/ 3842328 h 4618182"/>
              <a:gd name="connsiteX16" fmla="*/ 0 w 3382819"/>
              <a:gd name="connsiteY16" fmla="*/ 3676073 h 4618182"/>
              <a:gd name="connsiteX0" fmla="*/ 3041073 w 3382819"/>
              <a:gd name="connsiteY0" fmla="*/ 0 h 4618182"/>
              <a:gd name="connsiteX1" fmla="*/ 2911762 w 3382819"/>
              <a:gd name="connsiteY1" fmla="*/ 330338 h 4618182"/>
              <a:gd name="connsiteX2" fmla="*/ 2845376 w 3382819"/>
              <a:gd name="connsiteY2" fmla="*/ 493570 h 4618182"/>
              <a:gd name="connsiteX3" fmla="*/ 2755287 w 3382819"/>
              <a:gd name="connsiteY3" fmla="*/ 736194 h 4618182"/>
              <a:gd name="connsiteX4" fmla="*/ 2376055 w 3382819"/>
              <a:gd name="connsiteY4" fmla="*/ 1671782 h 4618182"/>
              <a:gd name="connsiteX5" fmla="*/ 1424710 w 3382819"/>
              <a:gd name="connsiteY5" fmla="*/ 1505528 h 4618182"/>
              <a:gd name="connsiteX6" fmla="*/ 2366819 w 3382819"/>
              <a:gd name="connsiteY6" fmla="*/ 1671782 h 4618182"/>
              <a:gd name="connsiteX7" fmla="*/ 2173128 w 3382819"/>
              <a:gd name="connsiteY7" fmla="*/ 2587838 h 4618182"/>
              <a:gd name="connsiteX8" fmla="*/ 2914658 w 3382819"/>
              <a:gd name="connsiteY8" fmla="*/ 2578740 h 4618182"/>
              <a:gd name="connsiteX9" fmla="*/ 2182229 w 3382819"/>
              <a:gd name="connsiteY9" fmla="*/ 2594591 h 4618182"/>
              <a:gd name="connsiteX10" fmla="*/ 1784928 w 3382819"/>
              <a:gd name="connsiteY10" fmla="*/ 3953164 h 4618182"/>
              <a:gd name="connsiteX11" fmla="*/ 2865582 w 3382819"/>
              <a:gd name="connsiteY11" fmla="*/ 3694546 h 4618182"/>
              <a:gd name="connsiteX12" fmla="*/ 3382819 w 3382819"/>
              <a:gd name="connsiteY12" fmla="*/ 4618182 h 4618182"/>
              <a:gd name="connsiteX13" fmla="*/ 2865582 w 3382819"/>
              <a:gd name="connsiteY13" fmla="*/ 3694546 h 4618182"/>
              <a:gd name="connsiteX14" fmla="*/ 1766455 w 3382819"/>
              <a:gd name="connsiteY14" fmla="*/ 3962400 h 4618182"/>
              <a:gd name="connsiteX15" fmla="*/ 1175328 w 3382819"/>
              <a:gd name="connsiteY15" fmla="*/ 4341091 h 4618182"/>
              <a:gd name="connsiteX16" fmla="*/ 464128 w 3382819"/>
              <a:gd name="connsiteY16" fmla="*/ 3842328 h 4618182"/>
              <a:gd name="connsiteX17" fmla="*/ 0 w 3382819"/>
              <a:gd name="connsiteY17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45376 w 3382819"/>
              <a:gd name="connsiteY2" fmla="*/ 493570 h 4618182"/>
              <a:gd name="connsiteX3" fmla="*/ 2755287 w 3382819"/>
              <a:gd name="connsiteY3" fmla="*/ 736194 h 4618182"/>
              <a:gd name="connsiteX4" fmla="*/ 2376055 w 3382819"/>
              <a:gd name="connsiteY4" fmla="*/ 1671782 h 4618182"/>
              <a:gd name="connsiteX5" fmla="*/ 1424710 w 3382819"/>
              <a:gd name="connsiteY5" fmla="*/ 1505528 h 4618182"/>
              <a:gd name="connsiteX6" fmla="*/ 2366819 w 3382819"/>
              <a:gd name="connsiteY6" fmla="*/ 1671782 h 4618182"/>
              <a:gd name="connsiteX7" fmla="*/ 2173128 w 3382819"/>
              <a:gd name="connsiteY7" fmla="*/ 2587838 h 4618182"/>
              <a:gd name="connsiteX8" fmla="*/ 2914658 w 3382819"/>
              <a:gd name="connsiteY8" fmla="*/ 2578740 h 4618182"/>
              <a:gd name="connsiteX9" fmla="*/ 2182229 w 3382819"/>
              <a:gd name="connsiteY9" fmla="*/ 2594591 h 4618182"/>
              <a:gd name="connsiteX10" fmla="*/ 1784928 w 3382819"/>
              <a:gd name="connsiteY10" fmla="*/ 3953164 h 4618182"/>
              <a:gd name="connsiteX11" fmla="*/ 2865582 w 3382819"/>
              <a:gd name="connsiteY11" fmla="*/ 3694546 h 4618182"/>
              <a:gd name="connsiteX12" fmla="*/ 3382819 w 3382819"/>
              <a:gd name="connsiteY12" fmla="*/ 4618182 h 4618182"/>
              <a:gd name="connsiteX13" fmla="*/ 2865582 w 3382819"/>
              <a:gd name="connsiteY13" fmla="*/ 3694546 h 4618182"/>
              <a:gd name="connsiteX14" fmla="*/ 1766455 w 3382819"/>
              <a:gd name="connsiteY14" fmla="*/ 3962400 h 4618182"/>
              <a:gd name="connsiteX15" fmla="*/ 1175328 w 3382819"/>
              <a:gd name="connsiteY15" fmla="*/ 4341091 h 4618182"/>
              <a:gd name="connsiteX16" fmla="*/ 464128 w 3382819"/>
              <a:gd name="connsiteY16" fmla="*/ 3842328 h 4618182"/>
              <a:gd name="connsiteX17" fmla="*/ 0 w 3382819"/>
              <a:gd name="connsiteY17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755287 w 3382819"/>
              <a:gd name="connsiteY2" fmla="*/ 736194 h 4618182"/>
              <a:gd name="connsiteX3" fmla="*/ 2376055 w 3382819"/>
              <a:gd name="connsiteY3" fmla="*/ 1671782 h 4618182"/>
              <a:gd name="connsiteX4" fmla="*/ 1424710 w 3382819"/>
              <a:gd name="connsiteY4" fmla="*/ 1505528 h 4618182"/>
              <a:gd name="connsiteX5" fmla="*/ 2366819 w 3382819"/>
              <a:gd name="connsiteY5" fmla="*/ 1671782 h 4618182"/>
              <a:gd name="connsiteX6" fmla="*/ 2173128 w 3382819"/>
              <a:gd name="connsiteY6" fmla="*/ 2587838 h 4618182"/>
              <a:gd name="connsiteX7" fmla="*/ 2914658 w 3382819"/>
              <a:gd name="connsiteY7" fmla="*/ 2578740 h 4618182"/>
              <a:gd name="connsiteX8" fmla="*/ 2182229 w 3382819"/>
              <a:gd name="connsiteY8" fmla="*/ 2594591 h 4618182"/>
              <a:gd name="connsiteX9" fmla="*/ 1784928 w 3382819"/>
              <a:gd name="connsiteY9" fmla="*/ 3953164 h 4618182"/>
              <a:gd name="connsiteX10" fmla="*/ 2865582 w 3382819"/>
              <a:gd name="connsiteY10" fmla="*/ 3694546 h 4618182"/>
              <a:gd name="connsiteX11" fmla="*/ 3382819 w 3382819"/>
              <a:gd name="connsiteY11" fmla="*/ 4618182 h 4618182"/>
              <a:gd name="connsiteX12" fmla="*/ 2865582 w 3382819"/>
              <a:gd name="connsiteY12" fmla="*/ 3694546 h 4618182"/>
              <a:gd name="connsiteX13" fmla="*/ 1766455 w 3382819"/>
              <a:gd name="connsiteY13" fmla="*/ 3962400 h 4618182"/>
              <a:gd name="connsiteX14" fmla="*/ 1175328 w 3382819"/>
              <a:gd name="connsiteY14" fmla="*/ 4341091 h 4618182"/>
              <a:gd name="connsiteX15" fmla="*/ 464128 w 3382819"/>
              <a:gd name="connsiteY15" fmla="*/ 3842328 h 4618182"/>
              <a:gd name="connsiteX16" fmla="*/ 0 w 3382819"/>
              <a:gd name="connsiteY16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1424710 w 3382819"/>
              <a:gd name="connsiteY4" fmla="*/ 1505528 h 4618182"/>
              <a:gd name="connsiteX5" fmla="*/ 2366819 w 3382819"/>
              <a:gd name="connsiteY5" fmla="*/ 1671782 h 4618182"/>
              <a:gd name="connsiteX6" fmla="*/ 2173128 w 3382819"/>
              <a:gd name="connsiteY6" fmla="*/ 2587838 h 4618182"/>
              <a:gd name="connsiteX7" fmla="*/ 2914658 w 3382819"/>
              <a:gd name="connsiteY7" fmla="*/ 2578740 h 4618182"/>
              <a:gd name="connsiteX8" fmla="*/ 2182229 w 3382819"/>
              <a:gd name="connsiteY8" fmla="*/ 2594591 h 4618182"/>
              <a:gd name="connsiteX9" fmla="*/ 1784928 w 3382819"/>
              <a:gd name="connsiteY9" fmla="*/ 3953164 h 4618182"/>
              <a:gd name="connsiteX10" fmla="*/ 2865582 w 3382819"/>
              <a:gd name="connsiteY10" fmla="*/ 3694546 h 4618182"/>
              <a:gd name="connsiteX11" fmla="*/ 3382819 w 3382819"/>
              <a:gd name="connsiteY11" fmla="*/ 4618182 h 4618182"/>
              <a:gd name="connsiteX12" fmla="*/ 2865582 w 3382819"/>
              <a:gd name="connsiteY12" fmla="*/ 3694546 h 4618182"/>
              <a:gd name="connsiteX13" fmla="*/ 1766455 w 3382819"/>
              <a:gd name="connsiteY13" fmla="*/ 3962400 h 4618182"/>
              <a:gd name="connsiteX14" fmla="*/ 1175328 w 3382819"/>
              <a:gd name="connsiteY14" fmla="*/ 4341091 h 4618182"/>
              <a:gd name="connsiteX15" fmla="*/ 464128 w 3382819"/>
              <a:gd name="connsiteY15" fmla="*/ 3842328 h 4618182"/>
              <a:gd name="connsiteX16" fmla="*/ 0 w 3382819"/>
              <a:gd name="connsiteY16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75253 w 3382819"/>
              <a:gd name="connsiteY4" fmla="*/ 1346304 h 4618182"/>
              <a:gd name="connsiteX5" fmla="*/ 2366819 w 3382819"/>
              <a:gd name="connsiteY5" fmla="*/ 1671782 h 4618182"/>
              <a:gd name="connsiteX6" fmla="*/ 2173128 w 3382819"/>
              <a:gd name="connsiteY6" fmla="*/ 2587838 h 4618182"/>
              <a:gd name="connsiteX7" fmla="*/ 2914658 w 3382819"/>
              <a:gd name="connsiteY7" fmla="*/ 2578740 h 4618182"/>
              <a:gd name="connsiteX8" fmla="*/ 2182229 w 3382819"/>
              <a:gd name="connsiteY8" fmla="*/ 2594591 h 4618182"/>
              <a:gd name="connsiteX9" fmla="*/ 1784928 w 3382819"/>
              <a:gd name="connsiteY9" fmla="*/ 3953164 h 4618182"/>
              <a:gd name="connsiteX10" fmla="*/ 2865582 w 3382819"/>
              <a:gd name="connsiteY10" fmla="*/ 3694546 h 4618182"/>
              <a:gd name="connsiteX11" fmla="*/ 3382819 w 3382819"/>
              <a:gd name="connsiteY11" fmla="*/ 4618182 h 4618182"/>
              <a:gd name="connsiteX12" fmla="*/ 2865582 w 3382819"/>
              <a:gd name="connsiteY12" fmla="*/ 3694546 h 4618182"/>
              <a:gd name="connsiteX13" fmla="*/ 1766455 w 3382819"/>
              <a:gd name="connsiteY13" fmla="*/ 3962400 h 4618182"/>
              <a:gd name="connsiteX14" fmla="*/ 1175328 w 3382819"/>
              <a:gd name="connsiteY14" fmla="*/ 4341091 h 4618182"/>
              <a:gd name="connsiteX15" fmla="*/ 464128 w 3382819"/>
              <a:gd name="connsiteY15" fmla="*/ 3842328 h 4618182"/>
              <a:gd name="connsiteX16" fmla="*/ 0 w 3382819"/>
              <a:gd name="connsiteY16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79803 w 3382819"/>
              <a:gd name="connsiteY4" fmla="*/ 1382698 h 4618182"/>
              <a:gd name="connsiteX5" fmla="*/ 2366819 w 3382819"/>
              <a:gd name="connsiteY5" fmla="*/ 1671782 h 4618182"/>
              <a:gd name="connsiteX6" fmla="*/ 2173128 w 3382819"/>
              <a:gd name="connsiteY6" fmla="*/ 2587838 h 4618182"/>
              <a:gd name="connsiteX7" fmla="*/ 2914658 w 3382819"/>
              <a:gd name="connsiteY7" fmla="*/ 2578740 h 4618182"/>
              <a:gd name="connsiteX8" fmla="*/ 2182229 w 3382819"/>
              <a:gd name="connsiteY8" fmla="*/ 2594591 h 4618182"/>
              <a:gd name="connsiteX9" fmla="*/ 1784928 w 3382819"/>
              <a:gd name="connsiteY9" fmla="*/ 3953164 h 4618182"/>
              <a:gd name="connsiteX10" fmla="*/ 2865582 w 3382819"/>
              <a:gd name="connsiteY10" fmla="*/ 3694546 h 4618182"/>
              <a:gd name="connsiteX11" fmla="*/ 3382819 w 3382819"/>
              <a:gd name="connsiteY11" fmla="*/ 4618182 h 4618182"/>
              <a:gd name="connsiteX12" fmla="*/ 2865582 w 3382819"/>
              <a:gd name="connsiteY12" fmla="*/ 3694546 h 4618182"/>
              <a:gd name="connsiteX13" fmla="*/ 1766455 w 3382819"/>
              <a:gd name="connsiteY13" fmla="*/ 3962400 h 4618182"/>
              <a:gd name="connsiteX14" fmla="*/ 1175328 w 3382819"/>
              <a:gd name="connsiteY14" fmla="*/ 4341091 h 4618182"/>
              <a:gd name="connsiteX15" fmla="*/ 464128 w 3382819"/>
              <a:gd name="connsiteY15" fmla="*/ 3842328 h 4618182"/>
              <a:gd name="connsiteX16" fmla="*/ 0 w 3382819"/>
              <a:gd name="connsiteY16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79803 w 3382819"/>
              <a:gd name="connsiteY4" fmla="*/ 1382698 h 4618182"/>
              <a:gd name="connsiteX5" fmla="*/ 2182227 w 3382819"/>
              <a:gd name="connsiteY5" fmla="*/ 1473271 h 4618182"/>
              <a:gd name="connsiteX6" fmla="*/ 2366819 w 3382819"/>
              <a:gd name="connsiteY6" fmla="*/ 1671782 h 4618182"/>
              <a:gd name="connsiteX7" fmla="*/ 2173128 w 3382819"/>
              <a:gd name="connsiteY7" fmla="*/ 2587838 h 4618182"/>
              <a:gd name="connsiteX8" fmla="*/ 2914658 w 3382819"/>
              <a:gd name="connsiteY8" fmla="*/ 2578740 h 4618182"/>
              <a:gd name="connsiteX9" fmla="*/ 2182229 w 3382819"/>
              <a:gd name="connsiteY9" fmla="*/ 2594591 h 4618182"/>
              <a:gd name="connsiteX10" fmla="*/ 1784928 w 3382819"/>
              <a:gd name="connsiteY10" fmla="*/ 3953164 h 4618182"/>
              <a:gd name="connsiteX11" fmla="*/ 2865582 w 3382819"/>
              <a:gd name="connsiteY11" fmla="*/ 3694546 h 4618182"/>
              <a:gd name="connsiteX12" fmla="*/ 3382819 w 3382819"/>
              <a:gd name="connsiteY12" fmla="*/ 4618182 h 4618182"/>
              <a:gd name="connsiteX13" fmla="*/ 2865582 w 3382819"/>
              <a:gd name="connsiteY13" fmla="*/ 3694546 h 4618182"/>
              <a:gd name="connsiteX14" fmla="*/ 1766455 w 3382819"/>
              <a:gd name="connsiteY14" fmla="*/ 3962400 h 4618182"/>
              <a:gd name="connsiteX15" fmla="*/ 1175328 w 3382819"/>
              <a:gd name="connsiteY15" fmla="*/ 4341091 h 4618182"/>
              <a:gd name="connsiteX16" fmla="*/ 464128 w 3382819"/>
              <a:gd name="connsiteY16" fmla="*/ 3842328 h 4618182"/>
              <a:gd name="connsiteX17" fmla="*/ 0 w 3382819"/>
              <a:gd name="connsiteY17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79803 w 3382819"/>
              <a:gd name="connsiteY4" fmla="*/ 1382698 h 4618182"/>
              <a:gd name="connsiteX5" fmla="*/ 2009355 w 3382819"/>
              <a:gd name="connsiteY5" fmla="*/ 1587003 h 4618182"/>
              <a:gd name="connsiteX6" fmla="*/ 2366819 w 3382819"/>
              <a:gd name="connsiteY6" fmla="*/ 1671782 h 4618182"/>
              <a:gd name="connsiteX7" fmla="*/ 2173128 w 3382819"/>
              <a:gd name="connsiteY7" fmla="*/ 2587838 h 4618182"/>
              <a:gd name="connsiteX8" fmla="*/ 2914658 w 3382819"/>
              <a:gd name="connsiteY8" fmla="*/ 2578740 h 4618182"/>
              <a:gd name="connsiteX9" fmla="*/ 2182229 w 3382819"/>
              <a:gd name="connsiteY9" fmla="*/ 2594591 h 4618182"/>
              <a:gd name="connsiteX10" fmla="*/ 1784928 w 3382819"/>
              <a:gd name="connsiteY10" fmla="*/ 3953164 h 4618182"/>
              <a:gd name="connsiteX11" fmla="*/ 2865582 w 3382819"/>
              <a:gd name="connsiteY11" fmla="*/ 3694546 h 4618182"/>
              <a:gd name="connsiteX12" fmla="*/ 3382819 w 3382819"/>
              <a:gd name="connsiteY12" fmla="*/ 4618182 h 4618182"/>
              <a:gd name="connsiteX13" fmla="*/ 2865582 w 3382819"/>
              <a:gd name="connsiteY13" fmla="*/ 3694546 h 4618182"/>
              <a:gd name="connsiteX14" fmla="*/ 1766455 w 3382819"/>
              <a:gd name="connsiteY14" fmla="*/ 3962400 h 4618182"/>
              <a:gd name="connsiteX15" fmla="*/ 1175328 w 3382819"/>
              <a:gd name="connsiteY15" fmla="*/ 4341091 h 4618182"/>
              <a:gd name="connsiteX16" fmla="*/ 464128 w 3382819"/>
              <a:gd name="connsiteY16" fmla="*/ 3842328 h 4618182"/>
              <a:gd name="connsiteX17" fmla="*/ 0 w 3382819"/>
              <a:gd name="connsiteY17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223171 w 3382819"/>
              <a:gd name="connsiteY4" fmla="*/ 1536960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784928 w 3382819"/>
              <a:gd name="connsiteY11" fmla="*/ 3953164 h 4618182"/>
              <a:gd name="connsiteX12" fmla="*/ 2865582 w 3382819"/>
              <a:gd name="connsiteY12" fmla="*/ 3694546 h 4618182"/>
              <a:gd name="connsiteX13" fmla="*/ 3382819 w 3382819"/>
              <a:gd name="connsiteY13" fmla="*/ 4618182 h 4618182"/>
              <a:gd name="connsiteX14" fmla="*/ 2865582 w 3382819"/>
              <a:gd name="connsiteY14" fmla="*/ 3694546 h 4618182"/>
              <a:gd name="connsiteX15" fmla="*/ 1766455 w 3382819"/>
              <a:gd name="connsiteY15" fmla="*/ 3962400 h 4618182"/>
              <a:gd name="connsiteX16" fmla="*/ 1175328 w 3382819"/>
              <a:gd name="connsiteY16" fmla="*/ 4341091 h 4618182"/>
              <a:gd name="connsiteX17" fmla="*/ 464128 w 3382819"/>
              <a:gd name="connsiteY17" fmla="*/ 3842328 h 4618182"/>
              <a:gd name="connsiteX18" fmla="*/ 0 w 3382819"/>
              <a:gd name="connsiteY18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784928 w 3382819"/>
              <a:gd name="connsiteY11" fmla="*/ 3953164 h 4618182"/>
              <a:gd name="connsiteX12" fmla="*/ 2865582 w 3382819"/>
              <a:gd name="connsiteY12" fmla="*/ 3694546 h 4618182"/>
              <a:gd name="connsiteX13" fmla="*/ 3382819 w 3382819"/>
              <a:gd name="connsiteY13" fmla="*/ 4618182 h 4618182"/>
              <a:gd name="connsiteX14" fmla="*/ 2865582 w 3382819"/>
              <a:gd name="connsiteY14" fmla="*/ 3694546 h 4618182"/>
              <a:gd name="connsiteX15" fmla="*/ 1766455 w 3382819"/>
              <a:gd name="connsiteY15" fmla="*/ 3962400 h 4618182"/>
              <a:gd name="connsiteX16" fmla="*/ 1175328 w 3382819"/>
              <a:gd name="connsiteY16" fmla="*/ 4341091 h 4618182"/>
              <a:gd name="connsiteX17" fmla="*/ 464128 w 3382819"/>
              <a:gd name="connsiteY17" fmla="*/ 3842328 h 4618182"/>
              <a:gd name="connsiteX18" fmla="*/ 0 w 3382819"/>
              <a:gd name="connsiteY18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2027553 w 3382819"/>
              <a:gd name="connsiteY11" fmla="*/ 3147396 h 4618182"/>
              <a:gd name="connsiteX12" fmla="*/ 1784928 w 3382819"/>
              <a:gd name="connsiteY12" fmla="*/ 3953164 h 4618182"/>
              <a:gd name="connsiteX13" fmla="*/ 2865582 w 3382819"/>
              <a:gd name="connsiteY13" fmla="*/ 3694546 h 4618182"/>
              <a:gd name="connsiteX14" fmla="*/ 3382819 w 3382819"/>
              <a:gd name="connsiteY14" fmla="*/ 4618182 h 4618182"/>
              <a:gd name="connsiteX15" fmla="*/ 2865582 w 3382819"/>
              <a:gd name="connsiteY15" fmla="*/ 3694546 h 4618182"/>
              <a:gd name="connsiteX16" fmla="*/ 1766455 w 3382819"/>
              <a:gd name="connsiteY16" fmla="*/ 3962400 h 4618182"/>
              <a:gd name="connsiteX17" fmla="*/ 1175328 w 3382819"/>
              <a:gd name="connsiteY17" fmla="*/ 4341091 h 4618182"/>
              <a:gd name="connsiteX18" fmla="*/ 464128 w 3382819"/>
              <a:gd name="connsiteY18" fmla="*/ 3842328 h 4618182"/>
              <a:gd name="connsiteX19" fmla="*/ 0 w 3382819"/>
              <a:gd name="connsiteY19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2027553 w 3382819"/>
              <a:gd name="connsiteY11" fmla="*/ 3147396 h 4618182"/>
              <a:gd name="connsiteX12" fmla="*/ 1922920 w 3382819"/>
              <a:gd name="connsiteY12" fmla="*/ 3493139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66455 w 3382819"/>
              <a:gd name="connsiteY17" fmla="*/ 3962400 h 4618182"/>
              <a:gd name="connsiteX18" fmla="*/ 1175328 w 3382819"/>
              <a:gd name="connsiteY18" fmla="*/ 4341091 h 4618182"/>
              <a:gd name="connsiteX19" fmla="*/ 464128 w 3382819"/>
              <a:gd name="connsiteY19" fmla="*/ 3842328 h 4618182"/>
              <a:gd name="connsiteX20" fmla="*/ 0 w 3382819"/>
              <a:gd name="connsiteY20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490741 w 3382819"/>
              <a:gd name="connsiteY11" fmla="*/ 2642429 h 4618182"/>
              <a:gd name="connsiteX12" fmla="*/ 1922920 w 3382819"/>
              <a:gd name="connsiteY12" fmla="*/ 3493139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66455 w 3382819"/>
              <a:gd name="connsiteY17" fmla="*/ 3962400 h 4618182"/>
              <a:gd name="connsiteX18" fmla="*/ 1175328 w 3382819"/>
              <a:gd name="connsiteY18" fmla="*/ 4341091 h 4618182"/>
              <a:gd name="connsiteX19" fmla="*/ 464128 w 3382819"/>
              <a:gd name="connsiteY19" fmla="*/ 3842328 h 4618182"/>
              <a:gd name="connsiteX20" fmla="*/ 0 w 3382819"/>
              <a:gd name="connsiteY20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490741 w 3382819"/>
              <a:gd name="connsiteY11" fmla="*/ 2642429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66455 w 3382819"/>
              <a:gd name="connsiteY17" fmla="*/ 3962400 h 4618182"/>
              <a:gd name="connsiteX18" fmla="*/ 1175328 w 3382819"/>
              <a:gd name="connsiteY18" fmla="*/ 4341091 h 4618182"/>
              <a:gd name="connsiteX19" fmla="*/ 464128 w 3382819"/>
              <a:gd name="connsiteY19" fmla="*/ 3842328 h 4618182"/>
              <a:gd name="connsiteX20" fmla="*/ 0 w 3382819"/>
              <a:gd name="connsiteY20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66455 w 3382819"/>
              <a:gd name="connsiteY17" fmla="*/ 3962400 h 4618182"/>
              <a:gd name="connsiteX18" fmla="*/ 1175328 w 3382819"/>
              <a:gd name="connsiteY18" fmla="*/ 4341091 h 4618182"/>
              <a:gd name="connsiteX19" fmla="*/ 464128 w 3382819"/>
              <a:gd name="connsiteY19" fmla="*/ 3842328 h 4618182"/>
              <a:gd name="connsiteX20" fmla="*/ 0 w 3382819"/>
              <a:gd name="connsiteY20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84652 w 3382819"/>
              <a:gd name="connsiteY17" fmla="*/ 3957850 h 4618182"/>
              <a:gd name="connsiteX18" fmla="*/ 1175328 w 3382819"/>
              <a:gd name="connsiteY18" fmla="*/ 4341091 h 4618182"/>
              <a:gd name="connsiteX19" fmla="*/ 464128 w 3382819"/>
              <a:gd name="connsiteY19" fmla="*/ 3842328 h 4618182"/>
              <a:gd name="connsiteX20" fmla="*/ 0 w 3382819"/>
              <a:gd name="connsiteY20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84652 w 3382819"/>
              <a:gd name="connsiteY17" fmla="*/ 3957850 h 4618182"/>
              <a:gd name="connsiteX18" fmla="*/ 1781893 w 3382819"/>
              <a:gd name="connsiteY18" fmla="*/ 3957163 h 4618182"/>
              <a:gd name="connsiteX19" fmla="*/ 1175328 w 3382819"/>
              <a:gd name="connsiteY19" fmla="*/ 4341091 h 4618182"/>
              <a:gd name="connsiteX20" fmla="*/ 464128 w 3382819"/>
              <a:gd name="connsiteY20" fmla="*/ 3842328 h 4618182"/>
              <a:gd name="connsiteX21" fmla="*/ 0 w 3382819"/>
              <a:gd name="connsiteY21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84652 w 3382819"/>
              <a:gd name="connsiteY17" fmla="*/ 3957850 h 4618182"/>
              <a:gd name="connsiteX18" fmla="*/ 2095792 w 3382819"/>
              <a:gd name="connsiteY18" fmla="*/ 4280160 h 4618182"/>
              <a:gd name="connsiteX19" fmla="*/ 1175328 w 3382819"/>
              <a:gd name="connsiteY19" fmla="*/ 4341091 h 4618182"/>
              <a:gd name="connsiteX20" fmla="*/ 464128 w 3382819"/>
              <a:gd name="connsiteY20" fmla="*/ 3842328 h 4618182"/>
              <a:gd name="connsiteX21" fmla="*/ 0 w 3382819"/>
              <a:gd name="connsiteY21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84652 w 3382819"/>
              <a:gd name="connsiteY17" fmla="*/ 3957850 h 4618182"/>
              <a:gd name="connsiteX18" fmla="*/ 2095792 w 3382819"/>
              <a:gd name="connsiteY18" fmla="*/ 4280160 h 4618182"/>
              <a:gd name="connsiteX19" fmla="*/ 1800090 w 3382819"/>
              <a:gd name="connsiteY19" fmla="*/ 4298357 h 4618182"/>
              <a:gd name="connsiteX20" fmla="*/ 1175328 w 3382819"/>
              <a:gd name="connsiteY20" fmla="*/ 4341091 h 4618182"/>
              <a:gd name="connsiteX21" fmla="*/ 464128 w 3382819"/>
              <a:gd name="connsiteY21" fmla="*/ 3842328 h 4618182"/>
              <a:gd name="connsiteX22" fmla="*/ 0 w 3382819"/>
              <a:gd name="connsiteY22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65582 w 3382819"/>
              <a:gd name="connsiteY16" fmla="*/ 3694546 h 4618182"/>
              <a:gd name="connsiteX17" fmla="*/ 1784652 w 3382819"/>
              <a:gd name="connsiteY17" fmla="*/ 3957850 h 4618182"/>
              <a:gd name="connsiteX18" fmla="*/ 2095792 w 3382819"/>
              <a:gd name="connsiteY18" fmla="*/ 4280160 h 4618182"/>
              <a:gd name="connsiteX19" fmla="*/ 1781893 w 3382819"/>
              <a:gd name="connsiteY19" fmla="*/ 3970811 h 4618182"/>
              <a:gd name="connsiteX20" fmla="*/ 1175328 w 3382819"/>
              <a:gd name="connsiteY20" fmla="*/ 4341091 h 4618182"/>
              <a:gd name="connsiteX21" fmla="*/ 464128 w 3382819"/>
              <a:gd name="connsiteY21" fmla="*/ 3842328 h 4618182"/>
              <a:gd name="connsiteX22" fmla="*/ 0 w 3382819"/>
              <a:gd name="connsiteY22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42835 w 3382819"/>
              <a:gd name="connsiteY16" fmla="*/ 3922009 h 4618182"/>
              <a:gd name="connsiteX17" fmla="*/ 1784652 w 3382819"/>
              <a:gd name="connsiteY17" fmla="*/ 3957850 h 4618182"/>
              <a:gd name="connsiteX18" fmla="*/ 2095792 w 3382819"/>
              <a:gd name="connsiteY18" fmla="*/ 4280160 h 4618182"/>
              <a:gd name="connsiteX19" fmla="*/ 1781893 w 3382819"/>
              <a:gd name="connsiteY19" fmla="*/ 3970811 h 4618182"/>
              <a:gd name="connsiteX20" fmla="*/ 1175328 w 3382819"/>
              <a:gd name="connsiteY20" fmla="*/ 4341091 h 4618182"/>
              <a:gd name="connsiteX21" fmla="*/ 464128 w 3382819"/>
              <a:gd name="connsiteY21" fmla="*/ 3842328 h 4618182"/>
              <a:gd name="connsiteX22" fmla="*/ 0 w 3382819"/>
              <a:gd name="connsiteY22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842835 w 3382819"/>
              <a:gd name="connsiteY16" fmla="*/ 3922009 h 4618182"/>
              <a:gd name="connsiteX17" fmla="*/ 2778180 w 3382819"/>
              <a:gd name="connsiteY17" fmla="*/ 3916220 h 4618182"/>
              <a:gd name="connsiteX18" fmla="*/ 1784652 w 3382819"/>
              <a:gd name="connsiteY18" fmla="*/ 3957850 h 4618182"/>
              <a:gd name="connsiteX19" fmla="*/ 2095792 w 3382819"/>
              <a:gd name="connsiteY19" fmla="*/ 4280160 h 4618182"/>
              <a:gd name="connsiteX20" fmla="*/ 1781893 w 3382819"/>
              <a:gd name="connsiteY20" fmla="*/ 3970811 h 4618182"/>
              <a:gd name="connsiteX21" fmla="*/ 1175328 w 3382819"/>
              <a:gd name="connsiteY21" fmla="*/ 4341091 h 4618182"/>
              <a:gd name="connsiteX22" fmla="*/ 464128 w 3382819"/>
              <a:gd name="connsiteY22" fmla="*/ 3842328 h 4618182"/>
              <a:gd name="connsiteX23" fmla="*/ 0 w 3382819"/>
              <a:gd name="connsiteY23" fmla="*/ 3676073 h 4618182"/>
              <a:gd name="connsiteX0" fmla="*/ 3041073 w 3382819"/>
              <a:gd name="connsiteY0" fmla="*/ 0 h 4618182"/>
              <a:gd name="connsiteX1" fmla="*/ 2505362 w 3382819"/>
              <a:gd name="connsiteY1" fmla="*/ 285888 h 4618182"/>
              <a:gd name="connsiteX2" fmla="*/ 2863237 w 3382819"/>
              <a:gd name="connsiteY2" fmla="*/ 469494 h 4618182"/>
              <a:gd name="connsiteX3" fmla="*/ 2376055 w 3382819"/>
              <a:gd name="connsiteY3" fmla="*/ 1671782 h 4618182"/>
              <a:gd name="connsiteX4" fmla="*/ 2023004 w 3382819"/>
              <a:gd name="connsiteY4" fmla="*/ 1573354 h 4618182"/>
              <a:gd name="connsiteX5" fmla="*/ 2079803 w 3382819"/>
              <a:gd name="connsiteY5" fmla="*/ 1382698 h 4618182"/>
              <a:gd name="connsiteX6" fmla="*/ 2009355 w 3382819"/>
              <a:gd name="connsiteY6" fmla="*/ 1587003 h 4618182"/>
              <a:gd name="connsiteX7" fmla="*/ 2366819 w 3382819"/>
              <a:gd name="connsiteY7" fmla="*/ 1671782 h 4618182"/>
              <a:gd name="connsiteX8" fmla="*/ 2173128 w 3382819"/>
              <a:gd name="connsiteY8" fmla="*/ 2587838 h 4618182"/>
              <a:gd name="connsiteX9" fmla="*/ 2914658 w 3382819"/>
              <a:gd name="connsiteY9" fmla="*/ 2578740 h 4618182"/>
              <a:gd name="connsiteX10" fmla="*/ 2182229 w 3382819"/>
              <a:gd name="connsiteY10" fmla="*/ 2594591 h 4618182"/>
              <a:gd name="connsiteX11" fmla="*/ 1831935 w 3382819"/>
              <a:gd name="connsiteY11" fmla="*/ 2660626 h 4618182"/>
              <a:gd name="connsiteX12" fmla="*/ 1727302 w 3382819"/>
              <a:gd name="connsiteY12" fmla="*/ 3752446 h 4618182"/>
              <a:gd name="connsiteX13" fmla="*/ 1784928 w 3382819"/>
              <a:gd name="connsiteY13" fmla="*/ 3953164 h 4618182"/>
              <a:gd name="connsiteX14" fmla="*/ 2865582 w 3382819"/>
              <a:gd name="connsiteY14" fmla="*/ 3694546 h 4618182"/>
              <a:gd name="connsiteX15" fmla="*/ 3382819 w 3382819"/>
              <a:gd name="connsiteY15" fmla="*/ 4618182 h 4618182"/>
              <a:gd name="connsiteX16" fmla="*/ 2901010 w 3382819"/>
              <a:gd name="connsiteY16" fmla="*/ 3989008 h 4618182"/>
              <a:gd name="connsiteX17" fmla="*/ 2842835 w 3382819"/>
              <a:gd name="connsiteY17" fmla="*/ 3922009 h 4618182"/>
              <a:gd name="connsiteX18" fmla="*/ 2778180 w 3382819"/>
              <a:gd name="connsiteY18" fmla="*/ 3916220 h 4618182"/>
              <a:gd name="connsiteX19" fmla="*/ 1784652 w 3382819"/>
              <a:gd name="connsiteY19" fmla="*/ 3957850 h 4618182"/>
              <a:gd name="connsiteX20" fmla="*/ 2095792 w 3382819"/>
              <a:gd name="connsiteY20" fmla="*/ 4280160 h 4618182"/>
              <a:gd name="connsiteX21" fmla="*/ 1781893 w 3382819"/>
              <a:gd name="connsiteY21" fmla="*/ 3970811 h 4618182"/>
              <a:gd name="connsiteX22" fmla="*/ 1175328 w 3382819"/>
              <a:gd name="connsiteY22" fmla="*/ 4341091 h 4618182"/>
              <a:gd name="connsiteX23" fmla="*/ 464128 w 3382819"/>
              <a:gd name="connsiteY23" fmla="*/ 3842328 h 4618182"/>
              <a:gd name="connsiteX24" fmla="*/ 0 w 3382819"/>
              <a:gd name="connsiteY24" fmla="*/ 3676073 h 4618182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09355 w 3382819"/>
              <a:gd name="connsiteY6" fmla="*/ 1587003 h 4918296"/>
              <a:gd name="connsiteX7" fmla="*/ 2366819 w 3382819"/>
              <a:gd name="connsiteY7" fmla="*/ 167178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901010 w 3382819"/>
              <a:gd name="connsiteY16" fmla="*/ 3989008 h 4918296"/>
              <a:gd name="connsiteX17" fmla="*/ 2751850 w 3382819"/>
              <a:gd name="connsiteY17" fmla="*/ 4918296 h 4918296"/>
              <a:gd name="connsiteX18" fmla="*/ 2778180 w 3382819"/>
              <a:gd name="connsiteY18" fmla="*/ 3916220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09355 w 3382819"/>
              <a:gd name="connsiteY6" fmla="*/ 1587003 h 4918296"/>
              <a:gd name="connsiteX7" fmla="*/ 2366819 w 3382819"/>
              <a:gd name="connsiteY7" fmla="*/ 167178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901010 w 3382819"/>
              <a:gd name="connsiteY16" fmla="*/ 3989008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09355 w 3382819"/>
              <a:gd name="connsiteY6" fmla="*/ 1587003 h 4918296"/>
              <a:gd name="connsiteX7" fmla="*/ 2366819 w 3382819"/>
              <a:gd name="connsiteY7" fmla="*/ 167178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869165 w 3382819"/>
              <a:gd name="connsiteY16" fmla="*/ 3702405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27552 w 3382819"/>
              <a:gd name="connsiteY6" fmla="*/ 1587003 h 4918296"/>
              <a:gd name="connsiteX7" fmla="*/ 2366819 w 3382819"/>
              <a:gd name="connsiteY7" fmla="*/ 167178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869165 w 3382819"/>
              <a:gd name="connsiteY16" fmla="*/ 3702405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25012 w 3382819"/>
              <a:gd name="connsiteY6" fmla="*/ 1574303 h 4918296"/>
              <a:gd name="connsiteX7" fmla="*/ 2366819 w 3382819"/>
              <a:gd name="connsiteY7" fmla="*/ 167178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869165 w 3382819"/>
              <a:gd name="connsiteY16" fmla="*/ 3702405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6055 w 3382819"/>
              <a:gd name="connsiteY3" fmla="*/ 167178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25012 w 3382819"/>
              <a:gd name="connsiteY6" fmla="*/ 1574303 h 4918296"/>
              <a:gd name="connsiteX7" fmla="*/ 2371899 w 3382819"/>
              <a:gd name="connsiteY7" fmla="*/ 168702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869165 w 3382819"/>
              <a:gd name="connsiteY16" fmla="*/ 3702405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  <a:gd name="connsiteX0" fmla="*/ 3041073 w 3382819"/>
              <a:gd name="connsiteY0" fmla="*/ 0 h 4918296"/>
              <a:gd name="connsiteX1" fmla="*/ 2505362 w 3382819"/>
              <a:gd name="connsiteY1" fmla="*/ 285888 h 4918296"/>
              <a:gd name="connsiteX2" fmla="*/ 2863237 w 3382819"/>
              <a:gd name="connsiteY2" fmla="*/ 469494 h 4918296"/>
              <a:gd name="connsiteX3" fmla="*/ 2370975 w 3382819"/>
              <a:gd name="connsiteY3" fmla="*/ 1687022 h 4918296"/>
              <a:gd name="connsiteX4" fmla="*/ 2023004 w 3382819"/>
              <a:gd name="connsiteY4" fmla="*/ 1573354 h 4918296"/>
              <a:gd name="connsiteX5" fmla="*/ 2079803 w 3382819"/>
              <a:gd name="connsiteY5" fmla="*/ 1382698 h 4918296"/>
              <a:gd name="connsiteX6" fmla="*/ 2025012 w 3382819"/>
              <a:gd name="connsiteY6" fmla="*/ 1574303 h 4918296"/>
              <a:gd name="connsiteX7" fmla="*/ 2371899 w 3382819"/>
              <a:gd name="connsiteY7" fmla="*/ 1687022 h 4918296"/>
              <a:gd name="connsiteX8" fmla="*/ 2173128 w 3382819"/>
              <a:gd name="connsiteY8" fmla="*/ 2587838 h 4918296"/>
              <a:gd name="connsiteX9" fmla="*/ 2914658 w 3382819"/>
              <a:gd name="connsiteY9" fmla="*/ 2578740 h 4918296"/>
              <a:gd name="connsiteX10" fmla="*/ 2182229 w 3382819"/>
              <a:gd name="connsiteY10" fmla="*/ 2594591 h 4918296"/>
              <a:gd name="connsiteX11" fmla="*/ 1831935 w 3382819"/>
              <a:gd name="connsiteY11" fmla="*/ 2660626 h 4918296"/>
              <a:gd name="connsiteX12" fmla="*/ 1727302 w 3382819"/>
              <a:gd name="connsiteY12" fmla="*/ 3752446 h 4918296"/>
              <a:gd name="connsiteX13" fmla="*/ 1784928 w 3382819"/>
              <a:gd name="connsiteY13" fmla="*/ 3953164 h 4918296"/>
              <a:gd name="connsiteX14" fmla="*/ 2865582 w 3382819"/>
              <a:gd name="connsiteY14" fmla="*/ 3694546 h 4918296"/>
              <a:gd name="connsiteX15" fmla="*/ 3382819 w 3382819"/>
              <a:gd name="connsiteY15" fmla="*/ 4618182 h 4918296"/>
              <a:gd name="connsiteX16" fmla="*/ 2869165 w 3382819"/>
              <a:gd name="connsiteY16" fmla="*/ 3702405 h 4918296"/>
              <a:gd name="connsiteX17" fmla="*/ 2751850 w 3382819"/>
              <a:gd name="connsiteY17" fmla="*/ 4918296 h 4918296"/>
              <a:gd name="connsiteX18" fmla="*/ 2860067 w 3382819"/>
              <a:gd name="connsiteY18" fmla="*/ 3693307 h 4918296"/>
              <a:gd name="connsiteX19" fmla="*/ 1784652 w 3382819"/>
              <a:gd name="connsiteY19" fmla="*/ 3957850 h 4918296"/>
              <a:gd name="connsiteX20" fmla="*/ 2095792 w 3382819"/>
              <a:gd name="connsiteY20" fmla="*/ 4280160 h 4918296"/>
              <a:gd name="connsiteX21" fmla="*/ 1781893 w 3382819"/>
              <a:gd name="connsiteY21" fmla="*/ 3970811 h 4918296"/>
              <a:gd name="connsiteX22" fmla="*/ 1175328 w 3382819"/>
              <a:gd name="connsiteY22" fmla="*/ 4341091 h 4918296"/>
              <a:gd name="connsiteX23" fmla="*/ 464128 w 3382819"/>
              <a:gd name="connsiteY23" fmla="*/ 3842328 h 4918296"/>
              <a:gd name="connsiteX24" fmla="*/ 0 w 3382819"/>
              <a:gd name="connsiteY24" fmla="*/ 3676073 h 491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82819" h="4918296">
                <a:moveTo>
                  <a:pt x="3041073" y="0"/>
                </a:moveTo>
                <a:lnTo>
                  <a:pt x="2505362" y="285888"/>
                </a:lnTo>
                <a:lnTo>
                  <a:pt x="2863237" y="469494"/>
                </a:lnTo>
                <a:lnTo>
                  <a:pt x="2370975" y="1687022"/>
                </a:lnTo>
                <a:lnTo>
                  <a:pt x="2023004" y="1573354"/>
                </a:lnTo>
                <a:lnTo>
                  <a:pt x="2079803" y="1382698"/>
                </a:lnTo>
                <a:lnTo>
                  <a:pt x="2025012" y="1574303"/>
                </a:lnTo>
                <a:lnTo>
                  <a:pt x="2371899" y="1687022"/>
                </a:lnTo>
                <a:lnTo>
                  <a:pt x="2173128" y="2587838"/>
                </a:lnTo>
                <a:lnTo>
                  <a:pt x="2914658" y="2578740"/>
                </a:lnTo>
                <a:cubicBezTo>
                  <a:pt x="2914659" y="2600704"/>
                  <a:pt x="2182228" y="2572627"/>
                  <a:pt x="2182229" y="2594591"/>
                </a:cubicBezTo>
                <a:lnTo>
                  <a:pt x="1831935" y="2660626"/>
                </a:lnTo>
                <a:lnTo>
                  <a:pt x="1727302" y="3752446"/>
                </a:lnTo>
                <a:lnTo>
                  <a:pt x="1784928" y="3953164"/>
                </a:lnTo>
                <a:lnTo>
                  <a:pt x="2865582" y="3694546"/>
                </a:lnTo>
                <a:lnTo>
                  <a:pt x="3382819" y="4618182"/>
                </a:lnTo>
                <a:lnTo>
                  <a:pt x="2869165" y="3702405"/>
                </a:lnTo>
                <a:lnTo>
                  <a:pt x="2751850" y="4918296"/>
                </a:lnTo>
                <a:lnTo>
                  <a:pt x="2860067" y="3693307"/>
                </a:lnTo>
                <a:lnTo>
                  <a:pt x="1784652" y="3957850"/>
                </a:lnTo>
                <a:lnTo>
                  <a:pt x="2095792" y="4280160"/>
                </a:lnTo>
                <a:lnTo>
                  <a:pt x="1781893" y="3970811"/>
                </a:lnTo>
                <a:lnTo>
                  <a:pt x="1175328" y="4341091"/>
                </a:lnTo>
                <a:cubicBezTo>
                  <a:pt x="938261" y="4174837"/>
                  <a:pt x="660016" y="3953164"/>
                  <a:pt x="464128" y="3842328"/>
                </a:cubicBezTo>
                <a:cubicBezTo>
                  <a:pt x="268240" y="3731492"/>
                  <a:pt x="154709" y="3731491"/>
                  <a:pt x="0" y="3676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73152" y="34716"/>
            <a:ext cx="4072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s-MX" b="1" i="1" dirty="0">
                <a:solidFill>
                  <a:srgbClr val="FFFFFF"/>
                </a:solidFill>
              </a:rPr>
              <a:t>ANÁLISIS DE POZOS Y REBOMBEOS</a:t>
            </a:r>
            <a:endParaRPr lang="es-ES" b="1" i="1" dirty="0">
              <a:solidFill>
                <a:srgbClr val="FFFFFF"/>
              </a:solidFill>
            </a:endParaRPr>
          </a:p>
        </p:txBody>
      </p:sp>
      <p:sp>
        <p:nvSpPr>
          <p:cNvPr id="24" name="Conector 23"/>
          <p:cNvSpPr/>
          <p:nvPr/>
        </p:nvSpPr>
        <p:spPr>
          <a:xfrm>
            <a:off x="4317159" y="4734246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9" name="115 Grupo"/>
          <p:cNvGrpSpPr/>
          <p:nvPr/>
        </p:nvGrpSpPr>
        <p:grpSpPr>
          <a:xfrm>
            <a:off x="7807812" y="1339962"/>
            <a:ext cx="508751" cy="380909"/>
            <a:chOff x="6993488" y="1745809"/>
            <a:chExt cx="648072" cy="497871"/>
          </a:xfrm>
        </p:grpSpPr>
        <p:sp>
          <p:nvSpPr>
            <p:cNvPr id="10" name="114 Elipse"/>
            <p:cNvSpPr/>
            <p:nvPr/>
          </p:nvSpPr>
          <p:spPr>
            <a:xfrm>
              <a:off x="6993488" y="1745809"/>
              <a:ext cx="648072" cy="497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11" name="Group 4"/>
            <p:cNvGrpSpPr>
              <a:grpSpLocks/>
            </p:cNvGrpSpPr>
            <p:nvPr/>
          </p:nvGrpSpPr>
          <p:grpSpPr bwMode="auto">
            <a:xfrm>
              <a:off x="7101408" y="1763688"/>
              <a:ext cx="432048" cy="432049"/>
              <a:chOff x="4993" y="1488"/>
              <a:chExt cx="382" cy="384"/>
            </a:xfrm>
          </p:grpSpPr>
          <p:sp>
            <p:nvSpPr>
              <p:cNvPr id="12" name="Oval 5"/>
              <p:cNvSpPr>
                <a:spLocks noChangeArrowheads="1"/>
              </p:cNvSpPr>
              <p:nvPr/>
            </p:nvSpPr>
            <p:spPr bwMode="auto">
              <a:xfrm rot="-6982">
                <a:off x="5070" y="1564"/>
                <a:ext cx="231" cy="231"/>
              </a:xfrm>
              <a:prstGeom prst="ellips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MX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 rot="-6982">
                <a:off x="5070" y="1564"/>
                <a:ext cx="231" cy="115"/>
              </a:xfrm>
              <a:custGeom>
                <a:avLst/>
                <a:gdLst>
                  <a:gd name="T0" fmla="*/ 0 w 598"/>
                  <a:gd name="T1" fmla="*/ 115 h 298"/>
                  <a:gd name="T2" fmla="*/ 116 w 598"/>
                  <a:gd name="T3" fmla="*/ 0 h 298"/>
                  <a:gd name="T4" fmla="*/ 231 w 598"/>
                  <a:gd name="T5" fmla="*/ 115 h 298"/>
                  <a:gd name="T6" fmla="*/ 0 60000 65536"/>
                  <a:gd name="T7" fmla="*/ 0 60000 65536"/>
                  <a:gd name="T8" fmla="*/ 0 60000 65536"/>
                  <a:gd name="T9" fmla="*/ 0 w 598"/>
                  <a:gd name="T10" fmla="*/ 0 h 298"/>
                  <a:gd name="T11" fmla="*/ 598 w 598"/>
                  <a:gd name="T12" fmla="*/ 298 h 2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8" h="298">
                    <a:moveTo>
                      <a:pt x="0" y="298"/>
                    </a:moveTo>
                    <a:lnTo>
                      <a:pt x="300" y="0"/>
                    </a:lnTo>
                    <a:lnTo>
                      <a:pt x="598" y="29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MX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4" name="Freeform 7"/>
              <p:cNvSpPr>
                <a:spLocks/>
              </p:cNvSpPr>
              <p:nvPr/>
            </p:nvSpPr>
            <p:spPr bwMode="auto">
              <a:xfrm rot="-6982">
                <a:off x="5114" y="1651"/>
                <a:ext cx="145" cy="72"/>
              </a:xfrm>
              <a:custGeom>
                <a:avLst/>
                <a:gdLst>
                  <a:gd name="T0" fmla="*/ 0 w 374"/>
                  <a:gd name="T1" fmla="*/ 72 h 187"/>
                  <a:gd name="T2" fmla="*/ 73 w 374"/>
                  <a:gd name="T3" fmla="*/ 0 h 187"/>
                  <a:gd name="T4" fmla="*/ 145 w 374"/>
                  <a:gd name="T5" fmla="*/ 72 h 187"/>
                  <a:gd name="T6" fmla="*/ 0 60000 65536"/>
                  <a:gd name="T7" fmla="*/ 0 60000 65536"/>
                  <a:gd name="T8" fmla="*/ 0 60000 65536"/>
                  <a:gd name="T9" fmla="*/ 0 w 374"/>
                  <a:gd name="T10" fmla="*/ 0 h 187"/>
                  <a:gd name="T11" fmla="*/ 374 w 374"/>
                  <a:gd name="T12" fmla="*/ 187 h 1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4" h="187">
                    <a:moveTo>
                      <a:pt x="0" y="187"/>
                    </a:moveTo>
                    <a:lnTo>
                      <a:pt x="188" y="0"/>
                    </a:lnTo>
                    <a:lnTo>
                      <a:pt x="374" y="1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MX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5" name="Freeform 8"/>
              <p:cNvSpPr>
                <a:spLocks/>
              </p:cNvSpPr>
              <p:nvPr/>
            </p:nvSpPr>
            <p:spPr bwMode="auto">
              <a:xfrm rot="-6982">
                <a:off x="5070" y="1565"/>
                <a:ext cx="116" cy="159"/>
              </a:xfrm>
              <a:custGeom>
                <a:avLst/>
                <a:gdLst>
                  <a:gd name="T0" fmla="*/ 0 w 300"/>
                  <a:gd name="T1" fmla="*/ 115 h 411"/>
                  <a:gd name="T2" fmla="*/ 43 w 300"/>
                  <a:gd name="T3" fmla="*/ 159 h 411"/>
                  <a:gd name="T4" fmla="*/ 116 w 300"/>
                  <a:gd name="T5" fmla="*/ 87 h 411"/>
                  <a:gd name="T6" fmla="*/ 116 w 300"/>
                  <a:gd name="T7" fmla="*/ 0 h 411"/>
                  <a:gd name="T8" fmla="*/ 0 w 300"/>
                  <a:gd name="T9" fmla="*/ 115 h 4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0"/>
                  <a:gd name="T16" fmla="*/ 0 h 411"/>
                  <a:gd name="T17" fmla="*/ 300 w 300"/>
                  <a:gd name="T18" fmla="*/ 411 h 4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0" h="411">
                    <a:moveTo>
                      <a:pt x="0" y="298"/>
                    </a:moveTo>
                    <a:lnTo>
                      <a:pt x="112" y="411"/>
                    </a:lnTo>
                    <a:lnTo>
                      <a:pt x="300" y="224"/>
                    </a:lnTo>
                    <a:lnTo>
                      <a:pt x="300" y="0"/>
                    </a:lnTo>
                    <a:lnTo>
                      <a:pt x="0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MX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6" name="Freeform 9"/>
              <p:cNvSpPr>
                <a:spLocks/>
              </p:cNvSpPr>
              <p:nvPr/>
            </p:nvSpPr>
            <p:spPr bwMode="auto">
              <a:xfrm rot="-6982">
                <a:off x="5186" y="1564"/>
                <a:ext cx="115" cy="159"/>
              </a:xfrm>
              <a:custGeom>
                <a:avLst/>
                <a:gdLst>
                  <a:gd name="T0" fmla="*/ 0 w 298"/>
                  <a:gd name="T1" fmla="*/ 0 h 411"/>
                  <a:gd name="T2" fmla="*/ 0 w 298"/>
                  <a:gd name="T3" fmla="*/ 87 h 411"/>
                  <a:gd name="T4" fmla="*/ 72 w 298"/>
                  <a:gd name="T5" fmla="*/ 159 h 411"/>
                  <a:gd name="T6" fmla="*/ 115 w 298"/>
                  <a:gd name="T7" fmla="*/ 115 h 411"/>
                  <a:gd name="T8" fmla="*/ 0 w 298"/>
                  <a:gd name="T9" fmla="*/ 0 h 4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"/>
                  <a:gd name="T16" fmla="*/ 0 h 411"/>
                  <a:gd name="T17" fmla="*/ 298 w 298"/>
                  <a:gd name="T18" fmla="*/ 411 h 4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" h="411">
                    <a:moveTo>
                      <a:pt x="0" y="0"/>
                    </a:moveTo>
                    <a:lnTo>
                      <a:pt x="0" y="224"/>
                    </a:lnTo>
                    <a:lnTo>
                      <a:pt x="186" y="411"/>
                    </a:lnTo>
                    <a:lnTo>
                      <a:pt x="298" y="2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MX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7" name="Line 10"/>
              <p:cNvSpPr>
                <a:spLocks noChangeShapeType="1"/>
              </p:cNvSpPr>
              <p:nvPr/>
            </p:nvSpPr>
            <p:spPr bwMode="auto">
              <a:xfrm rot="-6982">
                <a:off x="5186" y="1488"/>
                <a:ext cx="1" cy="3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  <p:sp>
            <p:nvSpPr>
              <p:cNvPr id="18" name="Line 11"/>
              <p:cNvSpPr>
                <a:spLocks noChangeShapeType="1"/>
              </p:cNvSpPr>
              <p:nvPr/>
            </p:nvSpPr>
            <p:spPr bwMode="auto">
              <a:xfrm rot="-6982">
                <a:off x="5187" y="1840"/>
                <a:ext cx="1" cy="3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  <p:sp>
            <p:nvSpPr>
              <p:cNvPr id="19" name="Line 12"/>
              <p:cNvSpPr>
                <a:spLocks noChangeShapeType="1"/>
              </p:cNvSpPr>
              <p:nvPr/>
            </p:nvSpPr>
            <p:spPr bwMode="auto">
              <a:xfrm rot="21593018" flipH="1">
                <a:off x="5043" y="1679"/>
                <a:ext cx="285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 rot="-6982">
                <a:off x="5186" y="1538"/>
                <a:ext cx="1" cy="28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 rot="21593018" flipH="1">
                <a:off x="4993" y="1680"/>
                <a:ext cx="3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rot="21593018" flipH="1">
                <a:off x="5342" y="1680"/>
                <a:ext cx="3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s-MX" sz="2000" b="1">
                  <a:solidFill>
                    <a:srgbClr val="000000"/>
                  </a:solidFill>
                  <a:latin typeface="Myriad Pro" pitchFamily="34" charset="0"/>
                  <a:cs typeface="Arial" charset="0"/>
                </a:endParaRPr>
              </a:p>
            </p:txBody>
          </p:sp>
        </p:grpSp>
      </p:grp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0" y="6466859"/>
            <a:ext cx="1857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MX" sz="2000" b="1" dirty="0">
                <a:solidFill>
                  <a:prstClr val="white"/>
                </a:solidFill>
                <a:latin typeface="Myriad Pro" pitchFamily="34" charset="0"/>
                <a:cs typeface="Arial" charset="0"/>
              </a:rPr>
              <a:t>Hermosillo</a:t>
            </a:r>
            <a:endParaRPr lang="es-ES" sz="2000" dirty="0">
              <a:solidFill>
                <a:prstClr val="white"/>
              </a:solidFill>
              <a:latin typeface="Myriad Pro" pitchFamily="34" charset="0"/>
              <a:cs typeface="Arial" charset="0"/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5831542" y="3835840"/>
            <a:ext cx="1166858" cy="29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Tazajal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4686326" y="2617456"/>
            <a:ext cx="1057745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San Pedro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4821098" y="1569218"/>
            <a:ext cx="106374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El </a:t>
            </a:r>
            <a:r>
              <a:rPr lang="es-MX" sz="1600" b="1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Saucito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857924" y="4254719"/>
            <a:ext cx="1312857" cy="28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La Victoria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69" name="Conector 68"/>
          <p:cNvSpPr/>
          <p:nvPr/>
        </p:nvSpPr>
        <p:spPr>
          <a:xfrm>
            <a:off x="6278596" y="2406953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3" name="Conector 72"/>
          <p:cNvSpPr/>
          <p:nvPr/>
        </p:nvSpPr>
        <p:spPr>
          <a:xfrm>
            <a:off x="6704434" y="4583138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6897357" y="2799806"/>
            <a:ext cx="1166858" cy="29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Tronconal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3955918" y="4345739"/>
            <a:ext cx="113678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 err="1">
                <a:latin typeface="Myriad Pro" pitchFamily="34" charset="0"/>
                <a:cs typeface="Arial" charset="0"/>
              </a:rPr>
              <a:t>Rebombeo</a:t>
            </a:r>
            <a:r>
              <a:rPr lang="es-MX" sz="1200" b="1" dirty="0">
                <a:latin typeface="Myriad Pro" pitchFamily="34" charset="0"/>
                <a:cs typeface="Arial" charset="0"/>
              </a:rPr>
              <a:t>  La Victoria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104" name="Text Box 11"/>
          <p:cNvSpPr txBox="1">
            <a:spLocks noChangeArrowheads="1"/>
          </p:cNvSpPr>
          <p:nvPr/>
        </p:nvSpPr>
        <p:spPr bwMode="auto">
          <a:xfrm rot="21331517">
            <a:off x="1977734" y="4412821"/>
            <a:ext cx="128336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100" b="1" dirty="0">
                <a:solidFill>
                  <a:prstClr val="white"/>
                </a:solidFill>
                <a:latin typeface="Myriad Pro" pitchFamily="34" charset="0"/>
                <a:cs typeface="Arial" charset="0"/>
              </a:rPr>
              <a:t>Blvd. Progreso</a:t>
            </a:r>
            <a:endParaRPr lang="es-MX" sz="700" b="1" dirty="0">
              <a:solidFill>
                <a:prstClr val="white"/>
              </a:solidFill>
              <a:latin typeface="Myriad Pro" pitchFamily="34" charset="0"/>
              <a:cs typeface="Arial" charset="0"/>
            </a:endParaRPr>
          </a:p>
        </p:txBody>
      </p:sp>
      <p:sp>
        <p:nvSpPr>
          <p:cNvPr id="111" name="Text Box 11"/>
          <p:cNvSpPr txBox="1">
            <a:spLocks noChangeArrowheads="1"/>
          </p:cNvSpPr>
          <p:nvPr/>
        </p:nvSpPr>
        <p:spPr bwMode="auto">
          <a:xfrm>
            <a:off x="6302807" y="2290800"/>
            <a:ext cx="113678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 err="1">
                <a:latin typeface="Myriad Pro" pitchFamily="34" charset="0"/>
                <a:cs typeface="Arial" charset="0"/>
              </a:rPr>
              <a:t>Rebombeo</a:t>
            </a:r>
            <a:r>
              <a:rPr lang="es-MX" sz="1200" b="1" dirty="0">
                <a:latin typeface="Myriad Pro" pitchFamily="34" charset="0"/>
                <a:cs typeface="Arial" charset="0"/>
              </a:rPr>
              <a:t>  San Pedro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113" name="Text Box 11"/>
          <p:cNvSpPr txBox="1">
            <a:spLocks noChangeArrowheads="1"/>
          </p:cNvSpPr>
          <p:nvPr/>
        </p:nvSpPr>
        <p:spPr bwMode="auto">
          <a:xfrm>
            <a:off x="6793489" y="4470453"/>
            <a:ext cx="934207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Galería   Filtrante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114" name="Conector 113"/>
          <p:cNvSpPr/>
          <p:nvPr/>
        </p:nvSpPr>
        <p:spPr>
          <a:xfrm>
            <a:off x="6879924" y="889390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5" name="Text Box 11"/>
          <p:cNvSpPr txBox="1">
            <a:spLocks noChangeArrowheads="1"/>
          </p:cNvSpPr>
          <p:nvPr/>
        </p:nvSpPr>
        <p:spPr bwMode="auto">
          <a:xfrm>
            <a:off x="5671699" y="703366"/>
            <a:ext cx="1005653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Malvinas  (90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116" name="Conector 115"/>
          <p:cNvSpPr/>
          <p:nvPr/>
        </p:nvSpPr>
        <p:spPr>
          <a:xfrm>
            <a:off x="5936119" y="2191855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4865950" y="2164938"/>
            <a:ext cx="113678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11 y 12 (128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</a:p>
        </p:txBody>
      </p:sp>
      <p:sp>
        <p:nvSpPr>
          <p:cNvPr id="118" name="Text Box 11"/>
          <p:cNvSpPr txBox="1">
            <a:spLocks noChangeArrowheads="1"/>
          </p:cNvSpPr>
          <p:nvPr/>
        </p:nvSpPr>
        <p:spPr bwMode="auto">
          <a:xfrm>
            <a:off x="6793489" y="3346935"/>
            <a:ext cx="152307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Granjas 1, Cruz y R. Silva 2 (58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</a:p>
        </p:txBody>
      </p:sp>
      <p:sp>
        <p:nvSpPr>
          <p:cNvPr id="119" name="Conector 118"/>
          <p:cNvSpPr/>
          <p:nvPr/>
        </p:nvSpPr>
        <p:spPr>
          <a:xfrm>
            <a:off x="6025388" y="3486735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0" name="Conector 119"/>
          <p:cNvSpPr/>
          <p:nvPr/>
        </p:nvSpPr>
        <p:spPr>
          <a:xfrm>
            <a:off x="7297499" y="5646858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1" name="Text Box 11"/>
          <p:cNvSpPr txBox="1">
            <a:spLocks noChangeArrowheads="1"/>
          </p:cNvSpPr>
          <p:nvPr/>
        </p:nvSpPr>
        <p:spPr bwMode="auto">
          <a:xfrm>
            <a:off x="7330551" y="5507158"/>
            <a:ext cx="113678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Las Calizas      (435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122" name="Text Box 11"/>
          <p:cNvSpPr txBox="1">
            <a:spLocks noChangeArrowheads="1"/>
          </p:cNvSpPr>
          <p:nvPr/>
        </p:nvSpPr>
        <p:spPr bwMode="auto">
          <a:xfrm>
            <a:off x="351761" y="2555963"/>
            <a:ext cx="1855177" cy="29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Hermosillo  Norte</a:t>
            </a:r>
            <a:endParaRPr lang="es-MX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123" name="Conector 122"/>
          <p:cNvSpPr/>
          <p:nvPr/>
        </p:nvSpPr>
        <p:spPr>
          <a:xfrm>
            <a:off x="5618992" y="4860210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4" name="Conector 123"/>
          <p:cNvSpPr/>
          <p:nvPr/>
        </p:nvSpPr>
        <p:spPr>
          <a:xfrm>
            <a:off x="5020624" y="5242434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5" name="Conector 124"/>
          <p:cNvSpPr/>
          <p:nvPr/>
        </p:nvSpPr>
        <p:spPr>
          <a:xfrm>
            <a:off x="3784101" y="4564528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6" name="Text Box 11"/>
          <p:cNvSpPr txBox="1">
            <a:spLocks noChangeArrowheads="1"/>
          </p:cNvSpPr>
          <p:nvPr/>
        </p:nvSpPr>
        <p:spPr bwMode="auto">
          <a:xfrm>
            <a:off x="2987967" y="4607387"/>
            <a:ext cx="113678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Tanque Rompedora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cxnSp>
        <p:nvCxnSpPr>
          <p:cNvPr id="25" name="Conector curvado 24"/>
          <p:cNvCxnSpPr/>
          <p:nvPr/>
        </p:nvCxnSpPr>
        <p:spPr>
          <a:xfrm rot="5400000">
            <a:off x="6513252" y="971213"/>
            <a:ext cx="174730" cy="153469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curvado 127"/>
          <p:cNvCxnSpPr/>
          <p:nvPr/>
        </p:nvCxnSpPr>
        <p:spPr>
          <a:xfrm rot="5400000">
            <a:off x="5906393" y="3032943"/>
            <a:ext cx="317748" cy="81037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Conector 128"/>
          <p:cNvSpPr/>
          <p:nvPr/>
        </p:nvSpPr>
        <p:spPr>
          <a:xfrm>
            <a:off x="6758753" y="3486735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9" name="Conector curvado 48"/>
          <p:cNvCxnSpPr/>
          <p:nvPr/>
        </p:nvCxnSpPr>
        <p:spPr>
          <a:xfrm rot="10800000">
            <a:off x="6269189" y="3641287"/>
            <a:ext cx="274667" cy="21190"/>
          </a:xfrm>
          <a:prstGeom prst="curvedConnector3">
            <a:avLst>
              <a:gd name="adj1" fmla="val 45031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curvado 130"/>
          <p:cNvCxnSpPr/>
          <p:nvPr/>
        </p:nvCxnSpPr>
        <p:spPr>
          <a:xfrm rot="5400000">
            <a:off x="5432852" y="3971755"/>
            <a:ext cx="324798" cy="64967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curvado 131"/>
          <p:cNvCxnSpPr/>
          <p:nvPr/>
        </p:nvCxnSpPr>
        <p:spPr>
          <a:xfrm rot="16200000" flipV="1">
            <a:off x="6875450" y="5218358"/>
            <a:ext cx="284004" cy="152001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curvado 132"/>
          <p:cNvCxnSpPr/>
          <p:nvPr/>
        </p:nvCxnSpPr>
        <p:spPr>
          <a:xfrm rot="10800000" flipV="1">
            <a:off x="6110788" y="4843244"/>
            <a:ext cx="320750" cy="74771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 Box 11"/>
          <p:cNvSpPr txBox="1">
            <a:spLocks noChangeArrowheads="1"/>
          </p:cNvSpPr>
          <p:nvPr/>
        </p:nvSpPr>
        <p:spPr bwMode="auto">
          <a:xfrm>
            <a:off x="3461043" y="5160733"/>
            <a:ext cx="1057745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Café Combate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cxnSp>
        <p:nvCxnSpPr>
          <p:cNvPr id="145" name="Conector curvado 144"/>
          <p:cNvCxnSpPr/>
          <p:nvPr/>
        </p:nvCxnSpPr>
        <p:spPr>
          <a:xfrm rot="10800000" flipV="1">
            <a:off x="5159156" y="4973308"/>
            <a:ext cx="221753" cy="169719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curvado 150"/>
          <p:cNvCxnSpPr/>
          <p:nvPr/>
        </p:nvCxnSpPr>
        <p:spPr>
          <a:xfrm rot="10800000">
            <a:off x="4665297" y="4899954"/>
            <a:ext cx="254858" cy="158215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curvado 154"/>
          <p:cNvCxnSpPr/>
          <p:nvPr/>
        </p:nvCxnSpPr>
        <p:spPr>
          <a:xfrm rot="10800000">
            <a:off x="3954798" y="4728544"/>
            <a:ext cx="227821" cy="88209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11"/>
          <p:cNvSpPr txBox="1">
            <a:spLocks noChangeArrowheads="1"/>
          </p:cNvSpPr>
          <p:nvPr/>
        </p:nvSpPr>
        <p:spPr bwMode="auto">
          <a:xfrm>
            <a:off x="7041056" y="611212"/>
            <a:ext cx="927211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La Tijera       (80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  <a:endParaRPr lang="es-MX" sz="1050" b="1" i="1" dirty="0">
              <a:latin typeface="Myriad Pro" pitchFamily="34" charset="0"/>
              <a:cs typeface="Arial" charset="0"/>
            </a:endParaRPr>
          </a:p>
        </p:txBody>
      </p:sp>
      <p:sp>
        <p:nvSpPr>
          <p:cNvPr id="63" name="Conector 62"/>
          <p:cNvSpPr/>
          <p:nvPr/>
        </p:nvSpPr>
        <p:spPr>
          <a:xfrm>
            <a:off x="6320995" y="1181490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6" name="Conector curvado 65"/>
          <p:cNvCxnSpPr/>
          <p:nvPr/>
        </p:nvCxnSpPr>
        <p:spPr>
          <a:xfrm rot="5400000">
            <a:off x="6251187" y="1871502"/>
            <a:ext cx="317747" cy="133721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11"/>
          <p:cNvSpPr txBox="1">
            <a:spLocks noChangeArrowheads="1"/>
          </p:cNvSpPr>
          <p:nvPr/>
        </p:nvSpPr>
        <p:spPr bwMode="auto">
          <a:xfrm>
            <a:off x="5380908" y="5369775"/>
            <a:ext cx="1296444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13 y 15 (59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</a:p>
        </p:txBody>
      </p:sp>
      <p:sp>
        <p:nvSpPr>
          <p:cNvPr id="71" name="Conector 70"/>
          <p:cNvSpPr/>
          <p:nvPr/>
        </p:nvSpPr>
        <p:spPr>
          <a:xfrm>
            <a:off x="5984806" y="5242399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orma libre 25"/>
          <p:cNvSpPr/>
          <p:nvPr/>
        </p:nvSpPr>
        <p:spPr>
          <a:xfrm>
            <a:off x="7660950" y="4844956"/>
            <a:ext cx="555009" cy="313899"/>
          </a:xfrm>
          <a:custGeom>
            <a:avLst/>
            <a:gdLst>
              <a:gd name="connsiteX0" fmla="*/ 0 w 555009"/>
              <a:gd name="connsiteY0" fmla="*/ 40944 h 313899"/>
              <a:gd name="connsiteX1" fmla="*/ 404884 w 555009"/>
              <a:gd name="connsiteY1" fmla="*/ 0 h 313899"/>
              <a:gd name="connsiteX2" fmla="*/ 555009 w 555009"/>
              <a:gd name="connsiteY2" fmla="*/ 63690 h 313899"/>
              <a:gd name="connsiteX3" fmla="*/ 532263 w 555009"/>
              <a:gd name="connsiteY3" fmla="*/ 236562 h 313899"/>
              <a:gd name="connsiteX4" fmla="*/ 368489 w 555009"/>
              <a:gd name="connsiteY4" fmla="*/ 313899 h 313899"/>
              <a:gd name="connsiteX5" fmla="*/ 81887 w 555009"/>
              <a:gd name="connsiteY5" fmla="*/ 277505 h 313899"/>
              <a:gd name="connsiteX6" fmla="*/ 31845 w 555009"/>
              <a:gd name="connsiteY6" fmla="*/ 277505 h 313899"/>
              <a:gd name="connsiteX7" fmla="*/ 0 w 555009"/>
              <a:gd name="connsiteY7" fmla="*/ 177421 h 313899"/>
              <a:gd name="connsiteX8" fmla="*/ 0 w 555009"/>
              <a:gd name="connsiteY8" fmla="*/ 40944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5009" h="313899">
                <a:moveTo>
                  <a:pt x="0" y="40944"/>
                </a:moveTo>
                <a:lnTo>
                  <a:pt x="404884" y="0"/>
                </a:lnTo>
                <a:lnTo>
                  <a:pt x="555009" y="63690"/>
                </a:lnTo>
                <a:lnTo>
                  <a:pt x="532263" y="236562"/>
                </a:lnTo>
                <a:lnTo>
                  <a:pt x="368489" y="313899"/>
                </a:lnTo>
                <a:lnTo>
                  <a:pt x="81887" y="277505"/>
                </a:lnTo>
                <a:lnTo>
                  <a:pt x="31845" y="277505"/>
                </a:lnTo>
                <a:lnTo>
                  <a:pt x="0" y="177421"/>
                </a:lnTo>
                <a:lnTo>
                  <a:pt x="0" y="40944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7883008" y="4664354"/>
            <a:ext cx="1166858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Mesa del Seri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75" name="Forma libre 74"/>
          <p:cNvSpPr/>
          <p:nvPr/>
        </p:nvSpPr>
        <p:spPr>
          <a:xfrm>
            <a:off x="7147952" y="4940200"/>
            <a:ext cx="289368" cy="222813"/>
          </a:xfrm>
          <a:custGeom>
            <a:avLst/>
            <a:gdLst>
              <a:gd name="connsiteX0" fmla="*/ 37618 w 289368"/>
              <a:gd name="connsiteY0" fmla="*/ 83917 h 222813"/>
              <a:gd name="connsiteX1" fmla="*/ 0 w 289368"/>
              <a:gd name="connsiteY1" fmla="*/ 14469 h 222813"/>
              <a:gd name="connsiteX2" fmla="*/ 54980 w 289368"/>
              <a:gd name="connsiteY2" fmla="*/ 0 h 222813"/>
              <a:gd name="connsiteX3" fmla="*/ 202557 w 289368"/>
              <a:gd name="connsiteY3" fmla="*/ 34724 h 222813"/>
              <a:gd name="connsiteX4" fmla="*/ 289368 w 289368"/>
              <a:gd name="connsiteY4" fmla="*/ 83917 h 222813"/>
              <a:gd name="connsiteX5" fmla="*/ 245962 w 289368"/>
              <a:gd name="connsiteY5" fmla="*/ 124428 h 222813"/>
              <a:gd name="connsiteX6" fmla="*/ 225707 w 289368"/>
              <a:gd name="connsiteY6" fmla="*/ 170727 h 222813"/>
              <a:gd name="connsiteX7" fmla="*/ 179408 w 289368"/>
              <a:gd name="connsiteY7" fmla="*/ 205451 h 222813"/>
              <a:gd name="connsiteX8" fmla="*/ 136003 w 289368"/>
              <a:gd name="connsiteY8" fmla="*/ 222813 h 222813"/>
              <a:gd name="connsiteX9" fmla="*/ 81023 w 289368"/>
              <a:gd name="connsiteY9" fmla="*/ 133109 h 222813"/>
              <a:gd name="connsiteX10" fmla="*/ 37618 w 289368"/>
              <a:gd name="connsiteY10" fmla="*/ 83917 h 222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9368" h="222813">
                <a:moveTo>
                  <a:pt x="37618" y="83917"/>
                </a:moveTo>
                <a:lnTo>
                  <a:pt x="0" y="14469"/>
                </a:lnTo>
                <a:lnTo>
                  <a:pt x="54980" y="0"/>
                </a:lnTo>
                <a:lnTo>
                  <a:pt x="202557" y="34724"/>
                </a:lnTo>
                <a:lnTo>
                  <a:pt x="289368" y="83917"/>
                </a:lnTo>
                <a:lnTo>
                  <a:pt x="245962" y="124428"/>
                </a:lnTo>
                <a:lnTo>
                  <a:pt x="225707" y="170727"/>
                </a:lnTo>
                <a:lnTo>
                  <a:pt x="179408" y="205451"/>
                </a:lnTo>
                <a:lnTo>
                  <a:pt x="136003" y="222813"/>
                </a:lnTo>
                <a:lnTo>
                  <a:pt x="81023" y="133109"/>
                </a:lnTo>
                <a:lnTo>
                  <a:pt x="37618" y="83917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7170779" y="5129219"/>
            <a:ext cx="989566" cy="29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600" b="1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Realito</a:t>
            </a:r>
            <a:endParaRPr lang="es-MX" sz="1200" b="1" i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5974299" y="6009405"/>
            <a:ext cx="157944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6, 19 y 17 MS     (166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</a:p>
        </p:txBody>
      </p:sp>
      <p:sp>
        <p:nvSpPr>
          <p:cNvPr id="78" name="Conector 77"/>
          <p:cNvSpPr/>
          <p:nvPr/>
        </p:nvSpPr>
        <p:spPr>
          <a:xfrm>
            <a:off x="6600617" y="5918594"/>
            <a:ext cx="125978" cy="11309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prstMaterial="dkEdge">
            <a:bevelT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Forma libre 26"/>
          <p:cNvSpPr/>
          <p:nvPr/>
        </p:nvSpPr>
        <p:spPr>
          <a:xfrm>
            <a:off x="4295709" y="5165258"/>
            <a:ext cx="459475" cy="495869"/>
          </a:xfrm>
          <a:custGeom>
            <a:avLst/>
            <a:gdLst>
              <a:gd name="connsiteX0" fmla="*/ 109182 w 459475"/>
              <a:gd name="connsiteY0" fmla="*/ 9099 h 495869"/>
              <a:gd name="connsiteX1" fmla="*/ 391236 w 459475"/>
              <a:gd name="connsiteY1" fmla="*/ 9099 h 495869"/>
              <a:gd name="connsiteX2" fmla="*/ 459475 w 459475"/>
              <a:gd name="connsiteY2" fmla="*/ 109183 h 495869"/>
              <a:gd name="connsiteX3" fmla="*/ 386687 w 459475"/>
              <a:gd name="connsiteY3" fmla="*/ 400335 h 495869"/>
              <a:gd name="connsiteX4" fmla="*/ 327547 w 459475"/>
              <a:gd name="connsiteY4" fmla="*/ 495869 h 495869"/>
              <a:gd name="connsiteX5" fmla="*/ 195618 w 459475"/>
              <a:gd name="connsiteY5" fmla="*/ 473123 h 495869"/>
              <a:gd name="connsiteX6" fmla="*/ 172872 w 459475"/>
              <a:gd name="connsiteY6" fmla="*/ 336645 h 495869"/>
              <a:gd name="connsiteX7" fmla="*/ 186520 w 459475"/>
              <a:gd name="connsiteY7" fmla="*/ 232012 h 495869"/>
              <a:gd name="connsiteX8" fmla="*/ 90985 w 459475"/>
              <a:gd name="connsiteY8" fmla="*/ 222914 h 495869"/>
              <a:gd name="connsiteX9" fmla="*/ 86436 w 459475"/>
              <a:gd name="connsiteY9" fmla="*/ 168323 h 495869"/>
              <a:gd name="connsiteX10" fmla="*/ 0 w 459475"/>
              <a:gd name="connsiteY10" fmla="*/ 150126 h 495869"/>
              <a:gd name="connsiteX11" fmla="*/ 9099 w 459475"/>
              <a:gd name="connsiteY11" fmla="*/ 0 h 495869"/>
              <a:gd name="connsiteX12" fmla="*/ 109182 w 459475"/>
              <a:gd name="connsiteY12" fmla="*/ 9099 h 495869"/>
              <a:gd name="connsiteX0" fmla="*/ 109182 w 459475"/>
              <a:gd name="connsiteY0" fmla="*/ 9099 h 495869"/>
              <a:gd name="connsiteX1" fmla="*/ 391236 w 459475"/>
              <a:gd name="connsiteY1" fmla="*/ 9099 h 495869"/>
              <a:gd name="connsiteX2" fmla="*/ 459475 w 459475"/>
              <a:gd name="connsiteY2" fmla="*/ 109183 h 495869"/>
              <a:gd name="connsiteX3" fmla="*/ 386687 w 459475"/>
              <a:gd name="connsiteY3" fmla="*/ 400335 h 495869"/>
              <a:gd name="connsiteX4" fmla="*/ 327547 w 459475"/>
              <a:gd name="connsiteY4" fmla="*/ 495869 h 495869"/>
              <a:gd name="connsiteX5" fmla="*/ 195618 w 459475"/>
              <a:gd name="connsiteY5" fmla="*/ 473123 h 495869"/>
              <a:gd name="connsiteX6" fmla="*/ 172872 w 459475"/>
              <a:gd name="connsiteY6" fmla="*/ 336645 h 495869"/>
              <a:gd name="connsiteX7" fmla="*/ 186520 w 459475"/>
              <a:gd name="connsiteY7" fmla="*/ 232012 h 495869"/>
              <a:gd name="connsiteX8" fmla="*/ 90985 w 459475"/>
              <a:gd name="connsiteY8" fmla="*/ 222914 h 495869"/>
              <a:gd name="connsiteX9" fmla="*/ 81887 w 459475"/>
              <a:gd name="connsiteY9" fmla="*/ 145577 h 495869"/>
              <a:gd name="connsiteX10" fmla="*/ 0 w 459475"/>
              <a:gd name="connsiteY10" fmla="*/ 150126 h 495869"/>
              <a:gd name="connsiteX11" fmla="*/ 9099 w 459475"/>
              <a:gd name="connsiteY11" fmla="*/ 0 h 495869"/>
              <a:gd name="connsiteX12" fmla="*/ 109182 w 459475"/>
              <a:gd name="connsiteY12" fmla="*/ 9099 h 49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9475" h="495869">
                <a:moveTo>
                  <a:pt x="109182" y="9099"/>
                </a:moveTo>
                <a:lnTo>
                  <a:pt x="391236" y="9099"/>
                </a:lnTo>
                <a:lnTo>
                  <a:pt x="459475" y="109183"/>
                </a:lnTo>
                <a:lnTo>
                  <a:pt x="386687" y="400335"/>
                </a:lnTo>
                <a:lnTo>
                  <a:pt x="327547" y="495869"/>
                </a:lnTo>
                <a:lnTo>
                  <a:pt x="195618" y="473123"/>
                </a:lnTo>
                <a:lnTo>
                  <a:pt x="172872" y="336645"/>
                </a:lnTo>
                <a:lnTo>
                  <a:pt x="186520" y="232012"/>
                </a:lnTo>
                <a:lnTo>
                  <a:pt x="90985" y="222914"/>
                </a:lnTo>
                <a:lnTo>
                  <a:pt x="81887" y="145577"/>
                </a:lnTo>
                <a:lnTo>
                  <a:pt x="0" y="150126"/>
                </a:lnTo>
                <a:lnTo>
                  <a:pt x="9099" y="0"/>
                </a:lnTo>
                <a:lnTo>
                  <a:pt x="109182" y="9099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9" name="Conector curvado 78"/>
          <p:cNvCxnSpPr/>
          <p:nvPr/>
        </p:nvCxnSpPr>
        <p:spPr>
          <a:xfrm rot="5400000" flipH="1" flipV="1">
            <a:off x="6426369" y="5270685"/>
            <a:ext cx="342737" cy="59800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curvado 81"/>
          <p:cNvCxnSpPr/>
          <p:nvPr/>
        </p:nvCxnSpPr>
        <p:spPr>
          <a:xfrm rot="16200000" flipV="1">
            <a:off x="5691714" y="5093324"/>
            <a:ext cx="179857" cy="152564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4271426" y="5364201"/>
            <a:ext cx="132986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MX" sz="1200" b="1" dirty="0">
                <a:latin typeface="Myriad Pro" pitchFamily="34" charset="0"/>
                <a:cs typeface="Arial" charset="0"/>
              </a:rPr>
              <a:t>Pozo Victoria (30 </a:t>
            </a:r>
            <a:r>
              <a:rPr lang="es-MX" sz="1200" b="1" dirty="0" err="1">
                <a:latin typeface="Myriad Pro" pitchFamily="34" charset="0"/>
                <a:cs typeface="Arial" charset="0"/>
              </a:rPr>
              <a:t>L.p.s</a:t>
            </a:r>
            <a:r>
              <a:rPr lang="es-MX" sz="1200" b="1" dirty="0">
                <a:latin typeface="Myriad Pro" pitchFamily="34" charset="0"/>
                <a:cs typeface="Arial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45735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353292" y="732651"/>
          <a:ext cx="4218708" cy="3748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4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3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20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L.P.S.</a:t>
                      </a: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ARSENICO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TIJERA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&lt;L.C.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8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MALVINAS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1.90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8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REBOMBEO SAN PEDRO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11 VICTORIA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0.036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28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12 VICTORIA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28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 CRUZ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4.70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0.059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GRANJAS I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R. SILVA II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3.23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0.058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28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13 VICTORIA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0.074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28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 15 VICTORIA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&lt;L.C.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REBOMBEO VICTORIA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2803346" y="5753328"/>
            <a:ext cx="3874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NOM 127 ARSENICO 0.025 MG/LT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NOM 127 FLUOR        1.50   MG/LT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161745" y="55416"/>
            <a:ext cx="4072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s-MX" b="1" i="1" dirty="0">
                <a:solidFill>
                  <a:srgbClr val="FFFFFF"/>
                </a:solidFill>
              </a:rPr>
              <a:t>ANÁLISIS DE POZOS Y REBOMBEOS</a:t>
            </a:r>
            <a:endParaRPr lang="es-ES" b="1" i="1" dirty="0">
              <a:solidFill>
                <a:srgbClr val="FFFFFF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494567"/>
            <a:ext cx="1857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MX" sz="2000" b="1" dirty="0">
                <a:solidFill>
                  <a:prstClr val="white"/>
                </a:solidFill>
                <a:latin typeface="Myriad Pro" pitchFamily="34" charset="0"/>
                <a:cs typeface="Arial" charset="0"/>
              </a:rPr>
              <a:t>Hermosillo</a:t>
            </a:r>
            <a:endParaRPr lang="es-ES" sz="2000" dirty="0">
              <a:solidFill>
                <a:prstClr val="white"/>
              </a:solidFill>
              <a:latin typeface="Myriad Pro" pitchFamily="34" charset="0"/>
              <a:cs typeface="Arial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4760844" y="737757"/>
          <a:ext cx="3884393" cy="3387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5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055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L.P.S.</a:t>
                      </a: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ARSENICO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</a:t>
                      </a:r>
                      <a:r>
                        <a:rPr lang="es-MX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77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0.029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</a:t>
                      </a:r>
                      <a:r>
                        <a:rPr lang="es-MX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CALIZAS 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0.040</a:t>
                      </a:r>
                      <a:endParaRPr lang="es-MX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M.SERI</a:t>
                      </a:r>
                      <a:r>
                        <a:rPr lang="es-MX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M.SERI 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13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M.SERI 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449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GALERIA FILTRANTE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03701" y="4555490"/>
            <a:ext cx="4436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CAPTACION MALVINAS ENTREGA EN RUTA: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L.P.S.</a:t>
            </a:r>
            <a:endParaRPr lang="es-MX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03701" y="4832489"/>
            <a:ext cx="4436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CAPTACION VICTORIA ENTREGA EN RUTA: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L.P.S.</a:t>
            </a:r>
            <a:endParaRPr lang="es-MX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671045" y="4157684"/>
            <a:ext cx="415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CAPTACION CALIZAS ENTREGA EN RUTA: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L.P.S.</a:t>
            </a:r>
            <a:endParaRPr lang="es-MX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9144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B2D24-65DC-4CB6-B680-67F0B902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172"/>
            <a:ext cx="5937755" cy="1188720"/>
          </a:xfrm>
        </p:spPr>
        <p:txBody>
          <a:bodyPr/>
          <a:lstStyle/>
          <a:p>
            <a:r>
              <a:rPr lang="es-MX" dirty="0"/>
              <a:t>Río Sonora</a:t>
            </a:r>
          </a:p>
        </p:txBody>
      </p:sp>
      <p:pic>
        <p:nvPicPr>
          <p:cNvPr id="75778" name="Picture 2">
            <a:extLst>
              <a:ext uri="{FF2B5EF4-FFF2-40B4-BE49-F238E27FC236}">
                <a16:creationId xmlns:a16="http://schemas.microsoft.com/office/drawing/2014/main" id="{01F7E1CE-8D0B-44C5-A494-EBB490A4D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911865" cy="293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DBEDEB-AA99-4B92-BF77-5C163D463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75" y="580628"/>
            <a:ext cx="4314825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702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FBC89C-C559-44D3-857C-B62D0DEB7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1" t="857" r="9004" b="-857"/>
          <a:stretch/>
        </p:blipFill>
        <p:spPr>
          <a:xfrm>
            <a:off x="395536" y="384819"/>
            <a:ext cx="7920880" cy="60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863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8C6DD3-9158-4327-87CC-98B4A95F3B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0870" b="6394"/>
          <a:stretch/>
        </p:blipFill>
        <p:spPr>
          <a:xfrm>
            <a:off x="2248344" y="980728"/>
            <a:ext cx="4647309" cy="5472608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96007F3D-1427-468E-BDFC-38AB7BAE3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2" y="188640"/>
            <a:ext cx="5937755" cy="1188720"/>
          </a:xfrm>
        </p:spPr>
        <p:txBody>
          <a:bodyPr/>
          <a:lstStyle/>
          <a:p>
            <a:r>
              <a:rPr lang="es-MX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562988383"/>
      </p:ext>
    </p:extLst>
  </p:cSld>
  <p:clrMapOvr>
    <a:masterClrMapping/>
  </p:clrMapOvr>
</p:sld>
</file>

<file path=ppt/theme/theme1.xml><?xml version="1.0" encoding="utf-8"?>
<a:theme xmlns:a="http://schemas.openxmlformats.org/drawingml/2006/main" name="1_portada">
  <a:themeElements>
    <a:clrScheme name="1_portad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ortada">
      <a:majorFont>
        <a:latin typeface="NewsGoth Dm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portad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rtad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rtad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rtad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rtad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rtad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rtad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rtada">
  <a:themeElements>
    <a:clrScheme name="portad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rtada">
      <a:majorFont>
        <a:latin typeface="NewsGoth Dm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ortad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rtad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aquete">
  <a:themeElements>
    <a:clrScheme name="Paquete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que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2892</Words>
  <Application>Microsoft Office PowerPoint</Application>
  <PresentationFormat>Presentación en pantalla (4:3)</PresentationFormat>
  <Paragraphs>668</Paragraphs>
  <Slides>81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97" baseType="lpstr">
      <vt:lpstr>Arial</vt:lpstr>
      <vt:lpstr>Calibri</vt:lpstr>
      <vt:lpstr>Garamond</vt:lpstr>
      <vt:lpstr>Georgia</vt:lpstr>
      <vt:lpstr>Gill Sans MT</vt:lpstr>
      <vt:lpstr>Myriad Pro</vt:lpstr>
      <vt:lpstr>NewsGoth Dm BT</vt:lpstr>
      <vt:lpstr>Tahoma</vt:lpstr>
      <vt:lpstr>Times New Roman</vt:lpstr>
      <vt:lpstr>Verdana</vt:lpstr>
      <vt:lpstr>Wingdings</vt:lpstr>
      <vt:lpstr>WtlGreek</vt:lpstr>
      <vt:lpstr>1_portada</vt:lpstr>
      <vt:lpstr>portada</vt:lpstr>
      <vt:lpstr>Paquete</vt:lpstr>
      <vt:lpstr>Imagen</vt:lpstr>
      <vt:lpstr>Introducción a las ciencias ambientales</vt:lpstr>
      <vt:lpstr>Contaminación del Agua</vt:lpstr>
      <vt:lpstr>agua</vt:lpstr>
      <vt:lpstr>El agua: un reto mundial en el presente siglo</vt:lpstr>
      <vt:lpstr>Presentación de PowerPoint</vt:lpstr>
      <vt:lpstr>Tiempo de Residencia</vt:lpstr>
      <vt:lpstr>Presentación de PowerPoint</vt:lpstr>
      <vt:lpstr>Tiempos de residencia en agua de iones</vt:lpstr>
      <vt:lpstr>Elementos Mayores, menores y traza</vt:lpstr>
      <vt:lpstr>Tipos de aguas naturales: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contaminación del agua</vt:lpstr>
      <vt:lpstr>Principales contaminantes de agua</vt:lpstr>
      <vt:lpstr>Causas del aumento en la contaminación</vt:lpstr>
      <vt:lpstr>drenaje</vt:lpstr>
      <vt:lpstr>drenaje</vt:lpstr>
      <vt:lpstr>Eutroficación</vt:lpstr>
      <vt:lpstr>Eutroficación</vt:lpstr>
      <vt:lpstr>Agentes infecciosos</vt:lpstr>
      <vt:lpstr>Sedimentos</vt:lpstr>
      <vt:lpstr>Presentación de PowerPoint</vt:lpstr>
      <vt:lpstr>Nutrientes inorgánicos de plantas y algas </vt:lpstr>
      <vt:lpstr>Presentación de PowerPoint</vt:lpstr>
      <vt:lpstr>Compuestos orgánicos</vt:lpstr>
      <vt:lpstr>Químicos inorgánicos</vt:lpstr>
      <vt:lpstr>Sustancias Radioactivas</vt:lpstr>
      <vt:lpstr>Contaminación por microplasticos</vt:lpstr>
      <vt:lpstr>Introducción</vt:lpstr>
      <vt:lpstr>Como dato: Duración de los plásticos</vt:lpstr>
      <vt:lpstr>Microplasticos</vt:lpstr>
      <vt:lpstr>1.-Lavar ropa sintética</vt:lpstr>
      <vt:lpstr>CREMA DENTAL</vt:lpstr>
      <vt:lpstr>Presentación de PowerPoint</vt:lpstr>
      <vt:lpstr>Cuanto consumimos al día de microplástico.</vt:lpstr>
      <vt:lpstr>Efectos  en la vida humana</vt:lpstr>
      <vt:lpstr>Presentación de PowerPoint</vt:lpstr>
      <vt:lpstr>Contaminación térmica</vt:lpstr>
      <vt:lpstr>preguntas</vt:lpstr>
      <vt:lpstr>Introducción a las ciencias ambientales</vt:lpstr>
      <vt:lpstr>calidad del agua</vt:lpstr>
      <vt:lpstr>Presentación de PowerPoint</vt:lpstr>
      <vt:lpstr>Presentación de PowerPoint</vt:lpstr>
      <vt:lpstr>Contaminación del agua subterránea</vt:lpstr>
      <vt:lpstr>Contaminación aguas costeras</vt:lpstr>
      <vt:lpstr>Presentación de PowerPoint</vt:lpstr>
      <vt:lpstr>Contaminación de agua por agricultura</vt:lpstr>
      <vt:lpstr>Contaminacion aguas municipales</vt:lpstr>
      <vt:lpstr>Contaminación aguas municipales MEXICO</vt:lpstr>
      <vt:lpstr>Presentación de PowerPoint</vt:lpstr>
      <vt:lpstr>Desechos industriales en agua</vt:lpstr>
      <vt:lpstr>Metales pesados</vt:lpstr>
      <vt:lpstr>Ejemplos Contaminacion </vt:lpstr>
      <vt:lpstr>Contaminacion de agua en otros paises</vt:lpstr>
      <vt:lpstr>Rio ganges</vt:lpstr>
      <vt:lpstr>Presentación de PowerPoint</vt:lpstr>
      <vt:lpstr>Rio mississipi</vt:lpstr>
      <vt:lpstr>Rio bravo</vt:lpstr>
      <vt:lpstr>Rio hudson</vt:lpstr>
      <vt:lpstr>Presentación de PowerPoint</vt:lpstr>
      <vt:lpstr>Presentación de PowerPoint</vt:lpstr>
      <vt:lpstr>Lugares en el mundo con arsenicismo</vt:lpstr>
      <vt:lpstr>Presentación de PowerPoint</vt:lpstr>
      <vt:lpstr>Presentación de PowerPoint</vt:lpstr>
      <vt:lpstr>Presentación de PowerPoint</vt:lpstr>
      <vt:lpstr>Presentación de PowerPoint</vt:lpstr>
      <vt:lpstr>Calidad de agua</vt:lpstr>
      <vt:lpstr>Presentación de PowerPoint</vt:lpstr>
      <vt:lpstr>Comarca la laguna, arsenico</vt:lpstr>
      <vt:lpstr>Río Lerma</vt:lpstr>
      <vt:lpstr>Plaguicidas Valle del Yaqui</vt:lpstr>
      <vt:lpstr>Presentación de PowerPoint</vt:lpstr>
      <vt:lpstr>Presentación de PowerPoint</vt:lpstr>
      <vt:lpstr>Río Sonora</vt:lpstr>
      <vt:lpstr>Presentación de PowerPoint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Geologia ambiental</dc:title>
  <dc:creator>Ismael Minjarez</dc:creator>
  <cp:lastModifiedBy>JOSE ISMAEL MINJAREZ SOSA</cp:lastModifiedBy>
  <cp:revision>11</cp:revision>
  <dcterms:created xsi:type="dcterms:W3CDTF">2019-10-15T23:33:33Z</dcterms:created>
  <dcterms:modified xsi:type="dcterms:W3CDTF">2022-10-04T16:51:49Z</dcterms:modified>
</cp:coreProperties>
</file>