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5" r:id="rId1"/>
  </p:sldMasterIdLst>
  <p:notesMasterIdLst>
    <p:notesMasterId r:id="rId38"/>
  </p:notesMasterIdLst>
  <p:sldIdLst>
    <p:sldId id="257" r:id="rId2"/>
    <p:sldId id="260" r:id="rId3"/>
    <p:sldId id="294" r:id="rId4"/>
    <p:sldId id="295" r:id="rId5"/>
    <p:sldId id="281" r:id="rId6"/>
    <p:sldId id="283" r:id="rId7"/>
    <p:sldId id="284" r:id="rId8"/>
    <p:sldId id="285" r:id="rId9"/>
    <p:sldId id="286" r:id="rId10"/>
    <p:sldId id="287" r:id="rId11"/>
    <p:sldId id="493" r:id="rId12"/>
    <p:sldId id="495" r:id="rId13"/>
    <p:sldId id="496" r:id="rId14"/>
    <p:sldId id="499" r:id="rId15"/>
    <p:sldId id="501" r:id="rId16"/>
    <p:sldId id="289" r:id="rId17"/>
    <p:sldId id="500" r:id="rId18"/>
    <p:sldId id="298" r:id="rId19"/>
    <p:sldId id="265" r:id="rId20"/>
    <p:sldId id="491" r:id="rId21"/>
    <p:sldId id="290" r:id="rId22"/>
    <p:sldId id="263" r:id="rId23"/>
    <p:sldId id="264" r:id="rId24"/>
    <p:sldId id="266" r:id="rId25"/>
    <p:sldId id="267" r:id="rId26"/>
    <p:sldId id="269" r:id="rId27"/>
    <p:sldId id="270" r:id="rId28"/>
    <p:sldId id="484" r:id="rId29"/>
    <p:sldId id="505" r:id="rId30"/>
    <p:sldId id="275" r:id="rId31"/>
    <p:sldId id="494" r:id="rId32"/>
    <p:sldId id="273" r:id="rId33"/>
    <p:sldId id="503" r:id="rId34"/>
    <p:sldId id="504" r:id="rId35"/>
    <p:sldId id="473" r:id="rId36"/>
    <p:sldId id="502" r:id="rId37"/>
  </p:sldIdLst>
  <p:sldSz cx="9144000" cy="6858000" type="screen4x3"/>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108" d="100"/>
          <a:sy n="108" d="100"/>
        </p:scale>
        <p:origin x="1704" y="102"/>
      </p:cViewPr>
      <p:guideLst>
        <p:guide orient="horz" pos="2160"/>
        <p:guide pos="2880"/>
      </p:guideLst>
    </p:cSldViewPr>
  </p:slideViewPr>
  <p:outlineViewPr>
    <p:cViewPr>
      <p:scale>
        <a:sx n="33" d="100"/>
        <a:sy n="33" d="100"/>
      </p:scale>
      <p:origin x="0" y="15976"/>
    </p:cViewPr>
  </p:outlineViewPr>
  <p:notesTextViewPr>
    <p:cViewPr>
      <p:scale>
        <a:sx n="100" d="100"/>
        <a:sy n="100" d="100"/>
      </p:scale>
      <p:origin x="0" y="0"/>
    </p:cViewPr>
  </p:notesTextViewPr>
  <p:sorterViewPr>
    <p:cViewPr>
      <p:scale>
        <a:sx n="177" d="100"/>
        <a:sy n="177" d="100"/>
      </p:scale>
      <p:origin x="0" y="-21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Shape 2">
            <a:extLst>
              <a:ext uri="{FF2B5EF4-FFF2-40B4-BE49-F238E27FC236}">
                <a16:creationId xmlns:a16="http://schemas.microsoft.com/office/drawing/2014/main" id="{1151D7BD-0122-BD9E-E8BC-A28D345E7F3C}"/>
              </a:ext>
            </a:extLst>
          </p:cNvPr>
          <p:cNvSpPr>
            <a:spLocks noGrp="1" noRot="1" noChangeAspect="1"/>
          </p:cNvSpPr>
          <p:nvPr>
            <p:ph type="sldImg" idx="2"/>
          </p:nvPr>
        </p:nvSpPr>
        <p:spPr bwMode="auto">
          <a:xfrm>
            <a:off x="1143000" y="685800"/>
            <a:ext cx="4572000" cy="3429000"/>
          </a:xfrm>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3" name="Shape 3">
            <a:extLst>
              <a:ext uri="{FF2B5EF4-FFF2-40B4-BE49-F238E27FC236}">
                <a16:creationId xmlns:a16="http://schemas.microsoft.com/office/drawing/2014/main" id="{7AFA1D8E-2DC8-BE37-543E-D45E451CB9FD}"/>
              </a:ext>
            </a:extLst>
          </p:cNvPr>
          <p:cNvSpPr txBox="1">
            <a:spLocks noGrp="1"/>
          </p:cNvSpPr>
          <p:nvPr>
            <p:ph type="body" idx="1"/>
          </p:nvPr>
        </p:nvSpPr>
        <p:spPr>
          <a:xfrm>
            <a:off x="685800" y="4343400"/>
            <a:ext cx="5486400"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pPr lvl="0"/>
            <a:endParaRPr noProof="0"/>
          </a:p>
        </p:txBody>
      </p:sp>
    </p:spTree>
  </p:cSld>
  <p:clrMap bg1="lt1" tx1="dk1" bg2="dk2" tx2="lt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www.ncbi.nlm.nih.gov/pubmed/17915704" TargetMode="External"/><Relationship Id="rId3" Type="http://schemas.openxmlformats.org/officeDocument/2006/relationships/hyperlink" Target="http://www.sciencedirect.com/science/article/pii/S0378427407010090" TargetMode="External"/><Relationship Id="rId7" Type="http://schemas.openxmlformats.org/officeDocument/2006/relationships/hyperlink" Target="http://www.nih.gov/"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www.nlm.nih.gov/" TargetMode="External"/><Relationship Id="rId5" Type="http://schemas.openxmlformats.org/officeDocument/2006/relationships/hyperlink" Target="http://www.ncbi.nlm.nih.gov/pmc/articles/PMC3222987" TargetMode="External"/><Relationship Id="rId4" Type="http://schemas.openxmlformats.org/officeDocument/2006/relationships/hyperlink" Target="http://www.ncbi.nlm.nih.gov/pmc/articles/PMC3791860/" TargetMode="External"/><Relationship Id="rId9" Type="http://schemas.openxmlformats.org/officeDocument/2006/relationships/hyperlink" Target="http://www.ncbi.nlm.nih.gov/pmc/articles/PMC3791860"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npr.org/2014/05/21/313157701/why-those-tiny-microbeads-in-soap-may-pose-problem-for-great-lakes?sc=17&amp;f=1001&amp;utm_source=iosnewsapp&amp;utm_medium=Email&amp;utm_campaign=app"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Espace réservé de l'image des diapositives 1">
            <a:extLst>
              <a:ext uri="{FF2B5EF4-FFF2-40B4-BE49-F238E27FC236}">
                <a16:creationId xmlns:a16="http://schemas.microsoft.com/office/drawing/2014/main" id="{9B728E02-306D-592F-E8D8-124A9A85E18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Espace réservé des notes 2">
            <a:extLst>
              <a:ext uri="{FF2B5EF4-FFF2-40B4-BE49-F238E27FC236}">
                <a16:creationId xmlns:a16="http://schemas.microsoft.com/office/drawing/2014/main" id="{4E04433B-3672-2C2B-D70F-B98A02F0FEC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Espace réservé du numéro de diapositive 3">
            <a:extLst>
              <a:ext uri="{FF2B5EF4-FFF2-40B4-BE49-F238E27FC236}">
                <a16:creationId xmlns:a16="http://schemas.microsoft.com/office/drawing/2014/main" id="{C654FB9E-8CA0-EA9B-AF4E-1C3D148889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B753847-1EC5-4B2B-832F-5C3450BB368E}" type="slidenum">
              <a:rPr lang="fr-FR" altLang="en-US"/>
              <a:pPr>
                <a:spcBef>
                  <a:spcPct val="0"/>
                </a:spcBef>
              </a:pPr>
              <a:t>1</a:t>
            </a:fld>
            <a:endParaRPr lang="fr-FR" altLang="en-US"/>
          </a:p>
        </p:txBody>
      </p:sp>
    </p:spTree>
    <p:extLst>
      <p:ext uri="{BB962C8B-B14F-4D97-AF65-F5344CB8AC3E}">
        <p14:creationId xmlns:p14="http://schemas.microsoft.com/office/powerpoint/2010/main" val="149515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e l'image des diapositives 1">
            <a:extLst>
              <a:ext uri="{FF2B5EF4-FFF2-40B4-BE49-F238E27FC236}">
                <a16:creationId xmlns:a16="http://schemas.microsoft.com/office/drawing/2014/main" id="{B4285487-1F08-2D0E-2CCC-E15ADD8C76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Espace réservé des notes 2">
            <a:extLst>
              <a:ext uri="{FF2B5EF4-FFF2-40B4-BE49-F238E27FC236}">
                <a16:creationId xmlns:a16="http://schemas.microsoft.com/office/drawing/2014/main" id="{6CED7E0B-B3F1-7CB2-1C52-18ADC4D1998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n-US"/>
              <a:t>Ask students to work with a partner to try to define what is plastic.  It may be useful to have a wide variety of plastic products available or pointed out such as a water bottle, pen, chair, bag, computer etc </a:t>
            </a:r>
          </a:p>
          <a:p>
            <a:pPr eaLnBrk="1" hangingPunct="1">
              <a:spcBef>
                <a:spcPct val="0"/>
              </a:spcBef>
            </a:pPr>
            <a:r>
              <a:rPr lang="fr-FR" altLang="en-US"/>
              <a:t>Share answers before revealing the dictionary definition.</a:t>
            </a:r>
          </a:p>
          <a:p>
            <a:pPr eaLnBrk="1" hangingPunct="1">
              <a:spcBef>
                <a:spcPct val="0"/>
              </a:spcBef>
            </a:pPr>
            <a:endParaRPr lang="fr-FR" altLang="en-US"/>
          </a:p>
        </p:txBody>
      </p:sp>
      <p:sp>
        <p:nvSpPr>
          <p:cNvPr id="6148" name="Espace réservé du numéro de diapositive 3">
            <a:extLst>
              <a:ext uri="{FF2B5EF4-FFF2-40B4-BE49-F238E27FC236}">
                <a16:creationId xmlns:a16="http://schemas.microsoft.com/office/drawing/2014/main" id="{6D5E7306-29DF-6680-313E-B69647CBF3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57749F6-A287-4A0E-8CE4-1BA7B03B3A27}" type="slidenum">
              <a:rPr lang="fr-FR" altLang="en-US"/>
              <a:pPr>
                <a:spcBef>
                  <a:spcPct val="0"/>
                </a:spcBef>
              </a:pPr>
              <a:t>2</a:t>
            </a:fld>
            <a:endParaRPr lang="fr-FR" altLang="en-US"/>
          </a:p>
        </p:txBody>
      </p:sp>
    </p:spTree>
    <p:extLst>
      <p:ext uri="{BB962C8B-B14F-4D97-AF65-F5344CB8AC3E}">
        <p14:creationId xmlns:p14="http://schemas.microsoft.com/office/powerpoint/2010/main" val="2954812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image des diapositives 1">
            <a:extLst>
              <a:ext uri="{FF2B5EF4-FFF2-40B4-BE49-F238E27FC236}">
                <a16:creationId xmlns:a16="http://schemas.microsoft.com/office/drawing/2014/main" id="{918818A3-4857-2852-0661-6E7E0DFBACA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Espace réservé des notes 2">
            <a:extLst>
              <a:ext uri="{FF2B5EF4-FFF2-40B4-BE49-F238E27FC236}">
                <a16:creationId xmlns:a16="http://schemas.microsoft.com/office/drawing/2014/main" id="{933AA433-82B6-A542-0A0D-E8592FAC8BF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n-US">
                <a:latin typeface="Gill Sans MT" panose="020B0502020104020203" pitchFamily="34" charset="0"/>
              </a:rPr>
              <a:t>Contrary to popular belief oil isn’t made from decomposed dinosaurs!  In fact it was the smallest organisms and plants that created fossil fuels.  </a:t>
            </a:r>
          </a:p>
          <a:p>
            <a:pPr eaLnBrk="1" hangingPunct="1">
              <a:spcBef>
                <a:spcPct val="0"/>
              </a:spcBef>
            </a:pPr>
            <a:endParaRPr lang="fr-FR" altLang="en-US">
              <a:latin typeface="Gill Sans MT" panose="020B0502020104020203" pitchFamily="34" charset="0"/>
            </a:endParaRPr>
          </a:p>
          <a:p>
            <a:pPr eaLnBrk="1" hangingPunct="1">
              <a:spcBef>
                <a:spcPct val="0"/>
              </a:spcBef>
            </a:pPr>
            <a:r>
              <a:rPr lang="fr-FR" altLang="en-US">
                <a:latin typeface="Gill Sans MT" panose="020B0502020104020203" pitchFamily="34" charset="0"/>
              </a:rPr>
              <a:t>Oil formed from the remains of marine plants and animals that lived millions of years ago, even </a:t>
            </a:r>
            <a:r>
              <a:rPr lang="en-GB" altLang="en-US">
                <a:latin typeface="Gill Sans MT" panose="020B0502020104020203" pitchFamily="34" charset="0"/>
              </a:rPr>
              <a:t>before the dinosaurs. The microscopic organisms (mostly plankton as seen in the image above) fell to the bottom of the sea and were squashed which removed the oxygen. Over millions of years layers of sand and silt piled on top and this pressure and heat changed the sludge into crude oil and natural gas.</a:t>
            </a:r>
          </a:p>
          <a:p>
            <a:pPr eaLnBrk="1" hangingPunct="1">
              <a:spcBef>
                <a:spcPct val="0"/>
              </a:spcBef>
            </a:pPr>
            <a:endParaRPr lang="en-GB" altLang="en-US">
              <a:latin typeface="Gill Sans MT" panose="020B0502020104020203" pitchFamily="34" charset="0"/>
            </a:endParaRPr>
          </a:p>
          <a:p>
            <a:pPr eaLnBrk="1" hangingPunct="1">
              <a:spcBef>
                <a:spcPct val="0"/>
              </a:spcBef>
            </a:pPr>
            <a:r>
              <a:rPr lang="fr-FR" altLang="en-US"/>
              <a:t>Images © Creative Commons</a:t>
            </a:r>
          </a:p>
          <a:p>
            <a:pPr eaLnBrk="1" hangingPunct="1">
              <a:spcBef>
                <a:spcPct val="0"/>
              </a:spcBef>
            </a:pPr>
            <a:endParaRPr lang="fr-FR" altLang="en-US"/>
          </a:p>
        </p:txBody>
      </p:sp>
      <p:sp>
        <p:nvSpPr>
          <p:cNvPr id="8196" name="Espace réservé du numéro de diapositive 3">
            <a:extLst>
              <a:ext uri="{FF2B5EF4-FFF2-40B4-BE49-F238E27FC236}">
                <a16:creationId xmlns:a16="http://schemas.microsoft.com/office/drawing/2014/main" id="{742BEA27-E0FE-0796-2C5E-7A662EB1F3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255742-6649-432F-9213-E9B26DFE0B03}" type="slidenum">
              <a:rPr lang="fr-FR" altLang="en-US"/>
              <a:pPr>
                <a:spcBef>
                  <a:spcPct val="0"/>
                </a:spcBef>
              </a:pPr>
              <a:t>3</a:t>
            </a:fld>
            <a:endParaRPr lang="fr-FR" altLang="en-US"/>
          </a:p>
        </p:txBody>
      </p:sp>
    </p:spTree>
    <p:extLst>
      <p:ext uri="{BB962C8B-B14F-4D97-AF65-F5344CB8AC3E}">
        <p14:creationId xmlns:p14="http://schemas.microsoft.com/office/powerpoint/2010/main" val="3489599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a:extLst>
              <a:ext uri="{FF2B5EF4-FFF2-40B4-BE49-F238E27FC236}">
                <a16:creationId xmlns:a16="http://schemas.microsoft.com/office/drawing/2014/main" id="{02F05822-AA19-9B34-BF53-BE490F678BE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Espace réservé des notes 2">
            <a:extLst>
              <a:ext uri="{FF2B5EF4-FFF2-40B4-BE49-F238E27FC236}">
                <a16:creationId xmlns:a16="http://schemas.microsoft.com/office/drawing/2014/main" id="{110E9033-EB7A-BE24-9824-88E2C86AB35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b="1"/>
              <a:t>Plastics</a:t>
            </a:r>
            <a:r>
              <a:rPr lang="en-GB" altLang="en-US"/>
              <a:t> are derived from natural, organic materials such as cellulose, coal, natural gas, salt and crude oil. This slide focuses on crude oil and simplifies the process for a brief explanation.</a:t>
            </a:r>
          </a:p>
          <a:p>
            <a:pPr eaLnBrk="1" hangingPunct="1">
              <a:spcBef>
                <a:spcPct val="0"/>
              </a:spcBef>
            </a:pPr>
            <a:r>
              <a:rPr lang="en-GB" altLang="en-US"/>
              <a:t>1) Extraction of oil.  This can be from under the ocean floor, frozen land or desert.  The average Texan oil well is 900 feet deeper than the Grand Canyon. The world’s deepest oil well - Sakhalin-I in Russia - reaches an incredible 40,604 feet. That’s 7.7 miles or 15 times the height of the world’s tallest building the Burj Khalifa in Dubai.</a:t>
            </a:r>
          </a:p>
          <a:p>
            <a:pPr eaLnBrk="1" hangingPunct="1">
              <a:spcBef>
                <a:spcPct val="0"/>
              </a:spcBef>
            </a:pPr>
            <a:endParaRPr lang="en-GB" altLang="en-US"/>
          </a:p>
          <a:p>
            <a:pPr eaLnBrk="1" hangingPunct="1">
              <a:spcBef>
                <a:spcPct val="0"/>
              </a:spcBef>
            </a:pPr>
            <a:r>
              <a:rPr lang="en-GB" altLang="en-US"/>
              <a:t>2) Crude oil needs to be processed before it can be used.  First the oil is heated at the bottom of a column which causes it to vaporise.  The vapours rise and separate into different molecules of different weights and the heaviest molecules remain at the bottom.  At different heights there are different collecting trays to give different end products. Finally it is cleaned up to reduce the amount of corrosives or pollutants.</a:t>
            </a:r>
          </a:p>
          <a:p>
            <a:pPr eaLnBrk="1" hangingPunct="1">
              <a:spcBef>
                <a:spcPct val="0"/>
              </a:spcBef>
            </a:pPr>
            <a:endParaRPr lang="en-GB" altLang="en-US"/>
          </a:p>
          <a:p>
            <a:pPr eaLnBrk="1" hangingPunct="1">
              <a:spcBef>
                <a:spcPct val="0"/>
              </a:spcBef>
            </a:pPr>
            <a:r>
              <a:rPr lang="en-GB" altLang="en-US"/>
              <a:t>3) Polymerisation changes hydrocarbon molecules (monomers) so that they all link together in a chain.  A bit like a bicycle chain made up of lots of links.  When 1000's of monomers are linked together this is called 'Polymerisation' - the compounds formed are called Polymers - and plastic is the common name for Polymers!</a:t>
            </a:r>
          </a:p>
          <a:p>
            <a:pPr eaLnBrk="1" hangingPunct="1">
              <a:spcBef>
                <a:spcPct val="0"/>
              </a:spcBef>
            </a:pPr>
            <a:endParaRPr lang="fr-FR" altLang="en-US"/>
          </a:p>
          <a:p>
            <a:pPr eaLnBrk="1" hangingPunct="1">
              <a:spcBef>
                <a:spcPct val="0"/>
              </a:spcBef>
            </a:pPr>
            <a:r>
              <a:rPr lang="fr-FR" altLang="en-US"/>
              <a:t>Refinement image © Theresa Knott </a:t>
            </a:r>
            <a:r>
              <a:rPr lang="en-GB" altLang="en-US"/>
              <a:t>on Wikipedia</a:t>
            </a:r>
            <a:endParaRPr lang="fr-FR" altLang="en-US"/>
          </a:p>
          <a:p>
            <a:pPr eaLnBrk="1" hangingPunct="1">
              <a:spcBef>
                <a:spcPct val="0"/>
              </a:spcBef>
            </a:pPr>
            <a:endParaRPr lang="fr-FR" altLang="en-US"/>
          </a:p>
        </p:txBody>
      </p:sp>
      <p:sp>
        <p:nvSpPr>
          <p:cNvPr id="10244" name="Espace réservé du numéro de diapositive 3">
            <a:extLst>
              <a:ext uri="{FF2B5EF4-FFF2-40B4-BE49-F238E27FC236}">
                <a16:creationId xmlns:a16="http://schemas.microsoft.com/office/drawing/2014/main" id="{D0BA90F7-424C-A3E2-178B-415544B34AA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57CDF2-B572-4FAF-B540-6A3DD0E1325B}" type="slidenum">
              <a:rPr lang="fr-FR" altLang="en-US"/>
              <a:pPr>
                <a:spcBef>
                  <a:spcPct val="0"/>
                </a:spcBef>
              </a:pPr>
              <a:t>4</a:t>
            </a:fld>
            <a:endParaRPr lang="fr-FR" altLang="en-US"/>
          </a:p>
        </p:txBody>
      </p:sp>
    </p:spTree>
    <p:extLst>
      <p:ext uri="{BB962C8B-B14F-4D97-AF65-F5344CB8AC3E}">
        <p14:creationId xmlns:p14="http://schemas.microsoft.com/office/powerpoint/2010/main" val="898204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Shape 50">
            <a:extLst>
              <a:ext uri="{FF2B5EF4-FFF2-40B4-BE49-F238E27FC236}">
                <a16:creationId xmlns:a16="http://schemas.microsoft.com/office/drawing/2014/main" id="{54011E21-B426-DD55-F22B-59237F0863A7}"/>
              </a:ext>
            </a:extLst>
          </p:cNvPr>
          <p:cNvSpPr>
            <a:spLocks noGrp="1" noRot="1" noChangeAspect="1" noTextEdit="1"/>
          </p:cNvSpPr>
          <p:nvPr>
            <p:ph type="sldImg" idx="2"/>
          </p:nvPr>
        </p:nvSpPr>
        <p:spPr>
          <a:noFill/>
        </p:spPr>
      </p:sp>
      <p:sp>
        <p:nvSpPr>
          <p:cNvPr id="13315" name="Shape 51">
            <a:extLst>
              <a:ext uri="{FF2B5EF4-FFF2-40B4-BE49-F238E27FC236}">
                <a16:creationId xmlns:a16="http://schemas.microsoft.com/office/drawing/2014/main" id="{42BDFA7D-F327-D4F5-4235-E135BF831DDB}"/>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Shape 62">
            <a:extLst>
              <a:ext uri="{FF2B5EF4-FFF2-40B4-BE49-F238E27FC236}">
                <a16:creationId xmlns:a16="http://schemas.microsoft.com/office/drawing/2014/main" id="{155CB28B-3C35-AED5-C5B8-6C294EA244B2}"/>
              </a:ext>
            </a:extLst>
          </p:cNvPr>
          <p:cNvSpPr>
            <a:spLocks noGrp="1" noRot="1" noChangeAspect="1" noTextEdit="1"/>
          </p:cNvSpPr>
          <p:nvPr>
            <p:ph type="sldImg" idx="2"/>
          </p:nvPr>
        </p:nvSpPr>
        <p:spPr>
          <a:noFill/>
        </p:spPr>
      </p:sp>
      <p:sp>
        <p:nvSpPr>
          <p:cNvPr id="17411" name="Shape 63">
            <a:extLst>
              <a:ext uri="{FF2B5EF4-FFF2-40B4-BE49-F238E27FC236}">
                <a16:creationId xmlns:a16="http://schemas.microsoft.com/office/drawing/2014/main" id="{7B9792B9-29B5-1C5C-07E7-B1F1DD35ECDF}"/>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extLst>
      <p:ext uri="{BB962C8B-B14F-4D97-AF65-F5344CB8AC3E}">
        <p14:creationId xmlns:p14="http://schemas.microsoft.com/office/powerpoint/2010/main" val="2943788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Shape 68">
            <a:extLst>
              <a:ext uri="{FF2B5EF4-FFF2-40B4-BE49-F238E27FC236}">
                <a16:creationId xmlns:a16="http://schemas.microsoft.com/office/drawing/2014/main" id="{A73907A4-C2B1-F617-453E-FA11F22CBA65}"/>
              </a:ext>
            </a:extLst>
          </p:cNvPr>
          <p:cNvSpPr>
            <a:spLocks noGrp="1" noRot="1" noChangeAspect="1" noTextEdit="1"/>
          </p:cNvSpPr>
          <p:nvPr>
            <p:ph type="sldImg" idx="2"/>
          </p:nvPr>
        </p:nvSpPr>
        <p:spPr>
          <a:noFill/>
        </p:spPr>
      </p:sp>
      <p:sp>
        <p:nvSpPr>
          <p:cNvPr id="24579" name="Shape 69">
            <a:extLst>
              <a:ext uri="{FF2B5EF4-FFF2-40B4-BE49-F238E27FC236}">
                <a16:creationId xmlns:a16="http://schemas.microsoft.com/office/drawing/2014/main" id="{30DFBBF2-C55E-A1E5-59E8-E59B69BE7001}"/>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image des diapositives 1">
            <a:extLst>
              <a:ext uri="{FF2B5EF4-FFF2-40B4-BE49-F238E27FC236}">
                <a16:creationId xmlns:a16="http://schemas.microsoft.com/office/drawing/2014/main" id="{8FEDE1CE-C1EE-115E-767E-8FCECD01E67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Espace réservé des notes 2">
            <a:extLst>
              <a:ext uri="{FF2B5EF4-FFF2-40B4-BE49-F238E27FC236}">
                <a16:creationId xmlns:a16="http://schemas.microsoft.com/office/drawing/2014/main" id="{9F20DEB5-8F71-64B5-C7B3-FC6A369F18B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n-US"/>
              <a:t>The pacific garbage patch is a commonly used name for the North Pacific Gyre. Many people also believe you can see it from space. This is not true, in fact most of the waste is suspended in the water, rather than floating on the top.  </a:t>
            </a:r>
          </a:p>
        </p:txBody>
      </p:sp>
      <p:sp>
        <p:nvSpPr>
          <p:cNvPr id="16388" name="Espace réservé du numéro de diapositive 3">
            <a:extLst>
              <a:ext uri="{FF2B5EF4-FFF2-40B4-BE49-F238E27FC236}">
                <a16:creationId xmlns:a16="http://schemas.microsoft.com/office/drawing/2014/main" id="{F3BB95EC-83DC-817D-B4B3-A0BCA368775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6B05344-5072-413E-8B37-120CEEC412C5}" type="slidenum">
              <a:rPr lang="fr-FR" altLang="en-US"/>
              <a:pPr>
                <a:spcBef>
                  <a:spcPct val="0"/>
                </a:spcBef>
              </a:pPr>
              <a:t>18</a:t>
            </a:fld>
            <a:endParaRPr lang="fr-FR" altLang="en-US"/>
          </a:p>
        </p:txBody>
      </p:sp>
    </p:spTree>
    <p:extLst>
      <p:ext uri="{BB962C8B-B14F-4D97-AF65-F5344CB8AC3E}">
        <p14:creationId xmlns:p14="http://schemas.microsoft.com/office/powerpoint/2010/main" val="2887855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74">
            <a:extLst>
              <a:ext uri="{FF2B5EF4-FFF2-40B4-BE49-F238E27FC236}">
                <a16:creationId xmlns:a16="http://schemas.microsoft.com/office/drawing/2014/main" id="{5FB6B922-234E-6915-9B93-F1A2E866E553}"/>
              </a:ext>
            </a:extLst>
          </p:cNvPr>
          <p:cNvSpPr>
            <a:spLocks noGrp="1" noRot="1" noChangeAspect="1" noTextEdit="1"/>
          </p:cNvSpPr>
          <p:nvPr>
            <p:ph type="sldImg" idx="2"/>
          </p:nvPr>
        </p:nvSpPr>
        <p:spPr>
          <a:noFill/>
        </p:spPr>
      </p:sp>
      <p:sp>
        <p:nvSpPr>
          <p:cNvPr id="28675" name="Shape 75">
            <a:extLst>
              <a:ext uri="{FF2B5EF4-FFF2-40B4-BE49-F238E27FC236}">
                <a16:creationId xmlns:a16="http://schemas.microsoft.com/office/drawing/2014/main" id="{5C67A65C-096F-20C2-8990-5D3A9203858D}"/>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22" name="Shape 87">
            <a:extLst>
              <a:ext uri="{FF2B5EF4-FFF2-40B4-BE49-F238E27FC236}">
                <a16:creationId xmlns:a16="http://schemas.microsoft.com/office/drawing/2014/main" id="{2391EF9E-CBE6-4C81-A7A6-5F3BA19499B6}"/>
              </a:ext>
            </a:extLst>
          </p:cNvPr>
          <p:cNvSpPr>
            <a:spLocks noGrp="1" noRot="1" noChangeAspect="1" noTextEdit="1"/>
          </p:cNvSpPr>
          <p:nvPr>
            <p:ph type="sldImg" idx="2"/>
          </p:nvPr>
        </p:nvSpPr>
        <p:spPr>
          <a:noFill/>
        </p:spPr>
      </p:sp>
      <p:sp>
        <p:nvSpPr>
          <p:cNvPr id="30723" name="Shape 88">
            <a:extLst>
              <a:ext uri="{FF2B5EF4-FFF2-40B4-BE49-F238E27FC236}">
                <a16:creationId xmlns:a16="http://schemas.microsoft.com/office/drawing/2014/main" id="{76767050-399F-0F1E-D519-84EF4E83A82D}"/>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770" name="Shape 93">
            <a:extLst>
              <a:ext uri="{FF2B5EF4-FFF2-40B4-BE49-F238E27FC236}">
                <a16:creationId xmlns:a16="http://schemas.microsoft.com/office/drawing/2014/main" id="{0E3F0EDF-152A-1933-8A6D-B45A2BAB93B1}"/>
              </a:ext>
            </a:extLst>
          </p:cNvPr>
          <p:cNvSpPr>
            <a:spLocks noGrp="1" noRot="1" noChangeAspect="1" noTextEdit="1"/>
          </p:cNvSpPr>
          <p:nvPr>
            <p:ph type="sldImg" idx="2"/>
          </p:nvPr>
        </p:nvSpPr>
        <p:spPr>
          <a:noFill/>
        </p:spPr>
      </p:sp>
      <p:sp>
        <p:nvSpPr>
          <p:cNvPr id="32771" name="Shape 94">
            <a:extLst>
              <a:ext uri="{FF2B5EF4-FFF2-40B4-BE49-F238E27FC236}">
                <a16:creationId xmlns:a16="http://schemas.microsoft.com/office/drawing/2014/main" id="{FC907774-F03E-C5D4-A45D-7A2ED4040F25}"/>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818" name="Shape 105">
            <a:extLst>
              <a:ext uri="{FF2B5EF4-FFF2-40B4-BE49-F238E27FC236}">
                <a16:creationId xmlns:a16="http://schemas.microsoft.com/office/drawing/2014/main" id="{EEE00C97-8388-9BE2-9A3F-CF847D7BA7B6}"/>
              </a:ext>
            </a:extLst>
          </p:cNvPr>
          <p:cNvSpPr>
            <a:spLocks noGrp="1" noRot="1" noChangeAspect="1" noTextEdit="1"/>
          </p:cNvSpPr>
          <p:nvPr>
            <p:ph type="sldImg" idx="2"/>
          </p:nvPr>
        </p:nvSpPr>
        <p:spPr>
          <a:noFill/>
        </p:spPr>
      </p:sp>
      <p:sp>
        <p:nvSpPr>
          <p:cNvPr id="34819" name="Shape 106">
            <a:extLst>
              <a:ext uri="{FF2B5EF4-FFF2-40B4-BE49-F238E27FC236}">
                <a16:creationId xmlns:a16="http://schemas.microsoft.com/office/drawing/2014/main" id="{525CEB53-359F-E8D2-C8CF-626C3B9F7123}"/>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6" name="Shape 111">
            <a:extLst>
              <a:ext uri="{FF2B5EF4-FFF2-40B4-BE49-F238E27FC236}">
                <a16:creationId xmlns:a16="http://schemas.microsoft.com/office/drawing/2014/main" id="{C8DDD35B-52B1-CCAF-D8CB-13F717504981}"/>
              </a:ext>
            </a:extLst>
          </p:cNvPr>
          <p:cNvSpPr>
            <a:spLocks noGrp="1" noRot="1" noChangeAspect="1" noTextEdit="1"/>
          </p:cNvSpPr>
          <p:nvPr>
            <p:ph type="sldImg" idx="2"/>
          </p:nvPr>
        </p:nvSpPr>
        <p:spPr>
          <a:noFill/>
        </p:spPr>
      </p:sp>
      <p:sp>
        <p:nvSpPr>
          <p:cNvPr id="36867" name="Shape 112">
            <a:extLst>
              <a:ext uri="{FF2B5EF4-FFF2-40B4-BE49-F238E27FC236}">
                <a16:creationId xmlns:a16="http://schemas.microsoft.com/office/drawing/2014/main" id="{798BF728-B3A0-910A-B738-B1653838E026}"/>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2" name="Shape 124">
            <a:extLst>
              <a:ext uri="{FF2B5EF4-FFF2-40B4-BE49-F238E27FC236}">
                <a16:creationId xmlns:a16="http://schemas.microsoft.com/office/drawing/2014/main" id="{D759C4AB-BA36-5748-1695-A73537427511}"/>
              </a:ext>
            </a:extLst>
          </p:cNvPr>
          <p:cNvSpPr>
            <a:spLocks noGrp="1" noRot="1" noChangeAspect="1" noTextEdit="1"/>
          </p:cNvSpPr>
          <p:nvPr>
            <p:ph type="sldImg" idx="2"/>
          </p:nvPr>
        </p:nvSpPr>
        <p:spPr>
          <a:noFill/>
        </p:spPr>
      </p:sp>
      <p:sp>
        <p:nvSpPr>
          <p:cNvPr id="40963" name="Shape 125">
            <a:extLst>
              <a:ext uri="{FF2B5EF4-FFF2-40B4-BE49-F238E27FC236}">
                <a16:creationId xmlns:a16="http://schemas.microsoft.com/office/drawing/2014/main" id="{EAB84544-E5AD-6ABD-E9DC-9685C88BB62D}"/>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3010" name="Shape 131">
            <a:extLst>
              <a:ext uri="{FF2B5EF4-FFF2-40B4-BE49-F238E27FC236}">
                <a16:creationId xmlns:a16="http://schemas.microsoft.com/office/drawing/2014/main" id="{2F0BE098-E39D-73E2-3372-EB23D43333AD}"/>
              </a:ext>
            </a:extLst>
          </p:cNvPr>
          <p:cNvSpPr>
            <a:spLocks noGrp="1" noRot="1" noChangeAspect="1" noTextEdit="1"/>
          </p:cNvSpPr>
          <p:nvPr>
            <p:ph type="sldImg" idx="2"/>
          </p:nvPr>
        </p:nvSpPr>
        <p:spPr>
          <a:noFill/>
        </p:spPr>
      </p:sp>
      <p:sp>
        <p:nvSpPr>
          <p:cNvPr id="43011" name="Shape 132">
            <a:extLst>
              <a:ext uri="{FF2B5EF4-FFF2-40B4-BE49-F238E27FC236}">
                <a16:creationId xmlns:a16="http://schemas.microsoft.com/office/drawing/2014/main" id="{3F9CD5B9-BF25-8ED1-4A7B-F0107832E752}"/>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76C67922-7FBA-FA9C-AE1F-FCE25EFC3CDB}"/>
              </a:ext>
            </a:extLst>
          </p:cNvPr>
          <p:cNvSpPr>
            <a:spLocks noGrp="1" noRot="1" noChangeAspect="1" noTextEdit="1"/>
          </p:cNvSpPr>
          <p:nvPr>
            <p:ph type="sldImg"/>
          </p:nvPr>
        </p:nvSpPr>
        <p:spPr>
          <a:ln/>
        </p:spPr>
      </p:sp>
      <p:sp>
        <p:nvSpPr>
          <p:cNvPr id="61443" name="Notes Placeholder 2">
            <a:extLst>
              <a:ext uri="{FF2B5EF4-FFF2-40B4-BE49-F238E27FC236}">
                <a16:creationId xmlns:a16="http://schemas.microsoft.com/office/drawing/2014/main" id="{436FFD93-78E6-455F-B353-29DE43B7228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en-US"/>
              <a:t>BPA recently banned from baby bottles &amp; toddler cups in US. </a:t>
            </a:r>
            <a:r>
              <a:rPr lang="en-US" altLang="en-US" sz="1600">
                <a:latin typeface="Arial" panose="020B0604020202020204" pitchFamily="34" charset="0"/>
                <a:cs typeface="Arial" panose="020B0604020202020204" pitchFamily="34" charset="0"/>
              </a:rPr>
              <a:t>Found in polycarbonate bottles and the linings of food and beverage cans, it can leach into food and drinks. The U.S. Centers for Disease Control and Prevention reported that 93 percent of people had detectable levels of BPA in their urine.</a:t>
            </a:r>
          </a:p>
          <a:p>
            <a:pPr marL="0" lvl="1"/>
            <a:endParaRPr lang="en-US" altLang="en-US" sz="1600">
              <a:latin typeface="Arial" panose="020B0604020202020204" pitchFamily="34" charset="0"/>
              <a:cs typeface="Arial" panose="020B0604020202020204" pitchFamily="34" charset="0"/>
            </a:endParaRPr>
          </a:p>
          <a:p>
            <a:r>
              <a:rPr lang="en-US" altLang="en-US"/>
              <a:t>Toxicology Letters, “Bisphenol A is released from polycarbonate drinking bottles and mimics the neurotoxic actions of estrogen in developing cerebellar neurons”: </a:t>
            </a:r>
            <a:r>
              <a:rPr lang="en-US" altLang="en-US" u="sng">
                <a:hlinkClick r:id="rId3"/>
              </a:rPr>
              <a:t>www.sciencedirect.com/science/article/pii/S0378427407010090</a:t>
            </a:r>
            <a:endParaRPr lang="en-US" altLang="en-US" b="1"/>
          </a:p>
          <a:p>
            <a:endParaRPr lang="en-US" altLang="en-US"/>
          </a:p>
          <a:p>
            <a:r>
              <a:rPr lang="en-US" altLang="en-US"/>
              <a:t>http://www.medicine.virginia.edu/clinical/departments/medicine/divisions/digestive-health/nutrition-support-team/nutrition-articles/LeisingArticle.pdf</a:t>
            </a:r>
          </a:p>
          <a:p>
            <a:r>
              <a:rPr lang="en-US" altLang="en-US" u="sng">
                <a:hlinkClick r:id="rId4"/>
              </a:rPr>
              <a:t>http://www.ncbi.nlm.nih.gov/pmc/articles/PMC3791860/</a:t>
            </a:r>
            <a:r>
              <a:rPr lang="en-US" altLang="en-US"/>
              <a:t> </a:t>
            </a:r>
          </a:p>
          <a:p>
            <a:endParaRPr lang="en-US" altLang="en-US"/>
          </a:p>
          <a:p>
            <a:r>
              <a:rPr lang="en-US" altLang="en-US"/>
              <a:t>Environmental Health Perspectives, “Most Plastic Products Release Estrogenic Chemicals: A Potential Health Problem That Can Be Solved”: </a:t>
            </a:r>
            <a:r>
              <a:rPr lang="en-US" altLang="en-US" u="sng">
                <a:hlinkClick r:id="rId5"/>
              </a:rPr>
              <a:t>www.ncbi.nlm.nih.gov/pmc/articles/PMC3222987</a:t>
            </a:r>
            <a:r>
              <a:rPr lang="en-US" altLang="en-US" u="sng"/>
              <a:t> </a:t>
            </a:r>
            <a:endParaRPr lang="en-US" altLang="en-US" b="1"/>
          </a:p>
          <a:p>
            <a:endParaRPr lang="en-US" altLang="en-US"/>
          </a:p>
          <a:p>
            <a:r>
              <a:rPr lang="en-US" altLang="en-US">
                <a:hlinkClick r:id="rId6" tooltip="National Library of Medicine"/>
              </a:rPr>
              <a:t>US National Library of Medicine</a:t>
            </a:r>
            <a:r>
              <a:rPr lang="en-US" altLang="en-US"/>
              <a:t>, </a:t>
            </a:r>
            <a:r>
              <a:rPr lang="en-US" altLang="en-US">
                <a:hlinkClick r:id="rId7" tooltip="National Institutes of Health"/>
              </a:rPr>
              <a:t>National Institutes of Health</a:t>
            </a:r>
            <a:r>
              <a:rPr lang="en-US" altLang="en-US"/>
              <a:t>, “Leaching of styrene and other aromatic compounds in drinking water from PS bottles?”: </a:t>
            </a:r>
            <a:r>
              <a:rPr lang="en-US" altLang="en-US" u="sng">
                <a:hlinkClick r:id="rId8"/>
              </a:rPr>
              <a:t>http://www.ncbi.nlm.nih.gov/pubmed/17915704</a:t>
            </a:r>
            <a:endParaRPr lang="en-US" altLang="en-US"/>
          </a:p>
          <a:p>
            <a:endParaRPr lang="en-US" altLang="en-US"/>
          </a:p>
          <a:p>
            <a:r>
              <a:rPr lang="en-US" altLang="en-US">
                <a:hlinkClick r:id="rId6" tooltip="US National Library of Medicine"/>
              </a:rPr>
              <a:t>US National Library of Medicine</a:t>
            </a:r>
            <a:r>
              <a:rPr lang="en-US" altLang="en-US"/>
              <a:t>, </a:t>
            </a:r>
            <a:r>
              <a:rPr lang="en-US" altLang="en-US">
                <a:hlinkClick r:id="rId7" tooltip="National Institutes of Health"/>
              </a:rPr>
              <a:t>National Institutes of Health</a:t>
            </a:r>
            <a:r>
              <a:rPr lang="en-US" altLang="en-US"/>
              <a:t>, “Plastics and Environmental Health: The Road Ahead”: </a:t>
            </a:r>
            <a:r>
              <a:rPr lang="en-US" altLang="en-US" u="sng">
                <a:hlinkClick r:id="rId9"/>
              </a:rPr>
              <a:t>www.ncbi.nlm.nih.gov/pmc/articles/PMC3791860</a:t>
            </a:r>
            <a:r>
              <a:rPr lang="en-US" altLang="en-US"/>
              <a:t> </a:t>
            </a:r>
          </a:p>
          <a:p>
            <a:endParaRPr lang="en-US" altLang="en-US"/>
          </a:p>
          <a:p>
            <a:r>
              <a:rPr lang="en-US" altLang="en-US"/>
              <a:t>FDA uses data provided by the American Chemistry Council.</a:t>
            </a:r>
          </a:p>
          <a:p>
            <a:endParaRPr lang="en-US" altLang="en-US"/>
          </a:p>
          <a:p>
            <a:pPr marL="0" lvl="1"/>
            <a:r>
              <a:rPr lang="en-US" altLang="en-US" sz="1800">
                <a:latin typeface="Arial" panose="020B0604020202020204" pitchFamily="34" charset="0"/>
                <a:cs typeface="Arial" panose="020B0604020202020204" pitchFamily="34" charset="0"/>
              </a:rPr>
              <a:t>Don’t let plastic wrap touch your food (per USDA)</a:t>
            </a:r>
          </a:p>
          <a:p>
            <a:endParaRPr lang="en-US" altLang="en-US"/>
          </a:p>
        </p:txBody>
      </p:sp>
      <p:sp>
        <p:nvSpPr>
          <p:cNvPr id="61444" name="Slide Number Placeholder 3">
            <a:extLst>
              <a:ext uri="{FF2B5EF4-FFF2-40B4-BE49-F238E27FC236}">
                <a16:creationId xmlns:a16="http://schemas.microsoft.com/office/drawing/2014/main" id="{2C818180-56EB-8259-15D6-AD65843CA7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C5309F-5AF6-4176-8CE9-7D4E77E60E30}" type="slidenum">
              <a:rPr lang="de-DE" altLang="en-US"/>
              <a:pPr eaLnBrk="1" hangingPunct="1">
                <a:spcBef>
                  <a:spcPct val="0"/>
                </a:spcBef>
              </a:pPr>
              <a:t>28</a:t>
            </a:fld>
            <a:endParaRPr lang="de-DE"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3250" name="Shape 162">
            <a:extLst>
              <a:ext uri="{FF2B5EF4-FFF2-40B4-BE49-F238E27FC236}">
                <a16:creationId xmlns:a16="http://schemas.microsoft.com/office/drawing/2014/main" id="{E075AF32-778D-0626-A364-CC4CCF4CDF7C}"/>
              </a:ext>
            </a:extLst>
          </p:cNvPr>
          <p:cNvSpPr>
            <a:spLocks noGrp="1" noRot="1" noChangeAspect="1" noTextEdit="1"/>
          </p:cNvSpPr>
          <p:nvPr>
            <p:ph type="sldImg" idx="2"/>
          </p:nvPr>
        </p:nvSpPr>
        <p:spPr>
          <a:noFill/>
        </p:spPr>
      </p:sp>
      <p:sp>
        <p:nvSpPr>
          <p:cNvPr id="53251" name="Shape 163">
            <a:extLst>
              <a:ext uri="{FF2B5EF4-FFF2-40B4-BE49-F238E27FC236}">
                <a16:creationId xmlns:a16="http://schemas.microsoft.com/office/drawing/2014/main" id="{13CF6BE0-8FFB-1253-21EC-EFF26F987C23}"/>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r>
              <a:rPr lang="en-US" altLang="en-US"/>
              <a:t>http://surfriderhumboldt.wordpress.com/2011/11/22/new-research-reports-whales-find-no-convenience-from-plastic-bags/</a:t>
            </a:r>
          </a:p>
        </p:txBody>
      </p:sp>
    </p:spTree>
    <p:extLst>
      <p:ext uri="{BB962C8B-B14F-4D97-AF65-F5344CB8AC3E}">
        <p14:creationId xmlns:p14="http://schemas.microsoft.com/office/powerpoint/2010/main" val="2922460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54" name="Shape 149">
            <a:extLst>
              <a:ext uri="{FF2B5EF4-FFF2-40B4-BE49-F238E27FC236}">
                <a16:creationId xmlns:a16="http://schemas.microsoft.com/office/drawing/2014/main" id="{430844F7-C5CD-3175-BF89-0468D613DB1D}"/>
              </a:ext>
            </a:extLst>
          </p:cNvPr>
          <p:cNvSpPr>
            <a:spLocks noGrp="1" noRot="1" noChangeAspect="1" noTextEdit="1"/>
          </p:cNvSpPr>
          <p:nvPr>
            <p:ph type="sldImg" idx="2"/>
          </p:nvPr>
        </p:nvSpPr>
        <p:spPr>
          <a:noFill/>
        </p:spPr>
      </p:sp>
      <p:sp>
        <p:nvSpPr>
          <p:cNvPr id="49155" name="Shape 150">
            <a:extLst>
              <a:ext uri="{FF2B5EF4-FFF2-40B4-BE49-F238E27FC236}">
                <a16:creationId xmlns:a16="http://schemas.microsoft.com/office/drawing/2014/main" id="{B2ADC9E5-363D-C3FA-8DF7-748ACC68D293}"/>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spAutoFit/>
          </a:bodyPr>
          <a:lstStyle/>
          <a:p>
            <a:pPr eaLnBrk="1" hangingPunct="1">
              <a:spcBef>
                <a:spcPct val="0"/>
              </a:spcBef>
            </a:pPr>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387ED196-7090-E11D-369C-BFA7D987DB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E9690D-3DD9-4613-B429-75958DDC219A}" type="slidenum">
              <a:rPr lang="de-DE" altLang="en-US"/>
              <a:pPr eaLnBrk="1" hangingPunct="1">
                <a:spcBef>
                  <a:spcPct val="0"/>
                </a:spcBef>
              </a:pPr>
              <a:t>35</a:t>
            </a:fld>
            <a:endParaRPr lang="de-DE" altLang="en-US"/>
          </a:p>
        </p:txBody>
      </p:sp>
      <p:sp>
        <p:nvSpPr>
          <p:cNvPr id="62467" name="Rectangle 2">
            <a:extLst>
              <a:ext uri="{FF2B5EF4-FFF2-40B4-BE49-F238E27FC236}">
                <a16:creationId xmlns:a16="http://schemas.microsoft.com/office/drawing/2014/main" id="{1026BC90-FF2A-3B0B-3064-0B9DF5763F71}"/>
              </a:ext>
            </a:extLst>
          </p:cNvPr>
          <p:cNvSpPr>
            <a:spLocks noGrp="1" noRot="1" noChangeAspect="1" noChangeArrowheads="1" noTextEdit="1"/>
          </p:cNvSpPr>
          <p:nvPr>
            <p:ph type="sldImg"/>
          </p:nvPr>
        </p:nvSpPr>
        <p:spPr>
          <a:xfrm>
            <a:off x="342900" y="-12700"/>
            <a:ext cx="6327775" cy="4746625"/>
          </a:xfrm>
          <a:ln/>
        </p:spPr>
      </p:sp>
      <p:sp>
        <p:nvSpPr>
          <p:cNvPr id="62468" name="Rectangle 3">
            <a:extLst>
              <a:ext uri="{FF2B5EF4-FFF2-40B4-BE49-F238E27FC236}">
                <a16:creationId xmlns:a16="http://schemas.microsoft.com/office/drawing/2014/main" id="{FBEA769F-3038-B3AA-3B2F-CFBB4FF7759E}"/>
              </a:ext>
            </a:extLst>
          </p:cNvPr>
          <p:cNvSpPr>
            <a:spLocks noGrp="1" noChangeArrowheads="1"/>
          </p:cNvSpPr>
          <p:nvPr>
            <p:ph type="body" idx="1"/>
          </p:nvPr>
        </p:nvSpPr>
        <p:spPr>
          <a:xfrm>
            <a:off x="254000" y="4964113"/>
            <a:ext cx="6575425" cy="3830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2" rIns="91420" bIns="45712"/>
          <a:lstStyle/>
          <a:p>
            <a:pPr marL="0" lvl="1" eaLnBrk="1" hangingPunct="1"/>
            <a:r>
              <a:rPr lang="en-US" altLang="en-US"/>
              <a:t>Microbeads: </a:t>
            </a:r>
            <a:r>
              <a:rPr lang="en-US" altLang="en-US" u="sng">
                <a:hlinkClick r:id="rId3"/>
              </a:rPr>
              <a:t>http://www.npr.org/2014/05/21/313157701/why-those-tiny-microbeads-in-soap-may-pose-problem-for-great-lakes?sc=17&amp;f=1001&amp;utm_source=iosnewsapp&amp;utm_medium=Email&amp;utm_campaign=app</a:t>
            </a:r>
            <a:r>
              <a:rPr lang="en-US" altLang="en-US"/>
              <a:t> )</a:t>
            </a:r>
          </a:p>
          <a:p>
            <a:pPr eaLnBrk="1" hangingPunct="1"/>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E3C32BAD-8039-BB1F-A149-770CF8FC86E9}"/>
              </a:ext>
            </a:extLst>
          </p:cNvPr>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a:sym typeface="Arial"/>
              <a:rtl val="0"/>
            </a:endParaRPr>
          </a:p>
        </p:txBody>
      </p:sp>
      <p:sp>
        <p:nvSpPr>
          <p:cNvPr id="5" name="Rectangle 10">
            <a:extLst>
              <a:ext uri="{FF2B5EF4-FFF2-40B4-BE49-F238E27FC236}">
                <a16:creationId xmlns:a16="http://schemas.microsoft.com/office/drawing/2014/main" id="{B89928C5-56A1-5721-9834-CCE8C2FBF82F}"/>
              </a:ext>
            </a:extLst>
          </p:cNvPr>
          <p:cNvSpPr>
            <a:spLocks noChangeArrowheads="1"/>
          </p:cNvSpPr>
          <p:nvPr/>
        </p:nvSpPr>
        <p:spPr bwMode="invGray">
          <a:xfrm>
            <a:off x="0" y="5127625"/>
            <a:ext cx="9144000" cy="46038"/>
          </a:xfrm>
          <a:prstGeom prst="rect">
            <a:avLst/>
          </a:prstGeom>
          <a:solidFill>
            <a:srgbClr val="FFFFFF"/>
          </a:solidFill>
          <a:ln>
            <a:noFill/>
          </a:ln>
          <a:effectLst>
            <a:outerShdw blurRad="31750" dist="10160" dir="5400000" algn="tl" rotWithShape="0">
              <a:srgbClr val="808080">
                <a:alpha val="59999"/>
              </a:srgbClr>
            </a:outerShdw>
          </a:effectLst>
        </p:spPr>
        <p:txBody>
          <a:bodyPr anchor="ctr"/>
          <a:lstStyle/>
          <a:p>
            <a:pPr algn="ctr" eaLnBrk="1" fontAlgn="auto" hangingPunct="1">
              <a:spcBef>
                <a:spcPts val="0"/>
              </a:spcBef>
              <a:spcAft>
                <a:spcPts val="0"/>
              </a:spcAft>
              <a:defRPr/>
            </a:pPr>
            <a:endParaRPr lang="en-US" kern="0">
              <a:solidFill>
                <a:schemeClr val="lt1"/>
              </a:solidFill>
              <a:latin typeface="+mn-lt"/>
              <a:cs typeface="+mn-cs"/>
              <a:sym typeface="Arial"/>
              <a:rtl val="0"/>
            </a:endParaRPr>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a:t>Click to edit Master subtitle style</a:t>
            </a:r>
          </a:p>
        </p:txBody>
      </p:sp>
      <p:sp>
        <p:nvSpPr>
          <p:cNvPr id="6" name="Date Placeholder 3">
            <a:extLst>
              <a:ext uri="{FF2B5EF4-FFF2-40B4-BE49-F238E27FC236}">
                <a16:creationId xmlns:a16="http://schemas.microsoft.com/office/drawing/2014/main" id="{F5B996F0-DEE7-15BA-C51B-8606BE3F00EF}"/>
              </a:ext>
            </a:extLst>
          </p:cNvPr>
          <p:cNvSpPr>
            <a:spLocks noGrp="1"/>
          </p:cNvSpPr>
          <p:nvPr>
            <p:ph type="dt" sz="half" idx="10"/>
          </p:nvPr>
        </p:nvSpPr>
        <p:spPr/>
        <p:txBody>
          <a:bodyPr/>
          <a:lstStyle>
            <a:lvl1pPr>
              <a:defRPr>
                <a:solidFill>
                  <a:srgbClr val="FFFFFF"/>
                </a:solidFill>
              </a:defRPr>
            </a:lvl1pPr>
          </a:lstStyle>
          <a:p>
            <a:pPr>
              <a:defRPr/>
            </a:pPr>
            <a:fld id="{B6C3CE74-A3D9-43B9-A065-84B863215FDE}" type="datetimeFigureOut">
              <a:rPr lang="en-US"/>
              <a:pPr>
                <a:defRPr/>
              </a:pPr>
              <a:t>10/12/2022</a:t>
            </a:fld>
            <a:endParaRPr lang="en-US"/>
          </a:p>
        </p:txBody>
      </p:sp>
      <p:sp>
        <p:nvSpPr>
          <p:cNvPr id="7" name="Footer Placeholder 4">
            <a:extLst>
              <a:ext uri="{FF2B5EF4-FFF2-40B4-BE49-F238E27FC236}">
                <a16:creationId xmlns:a16="http://schemas.microsoft.com/office/drawing/2014/main" id="{DC2A2D4D-6334-0A31-BBBD-6C6C53256217}"/>
              </a:ext>
            </a:extLst>
          </p:cNvPr>
          <p:cNvSpPr>
            <a:spLocks noGrp="1"/>
          </p:cNvSpPr>
          <p:nvPr>
            <p:ph type="ftr" sz="quarter" idx="11"/>
          </p:nvPr>
        </p:nvSpPr>
        <p:spPr/>
        <p:txBody>
          <a:bodyPr/>
          <a:lstStyle>
            <a:lvl1pPr>
              <a:defRPr>
                <a:solidFill>
                  <a:srgbClr val="FFFFFF"/>
                </a:solidFill>
              </a:defRPr>
            </a:lvl1pPr>
          </a:lstStyle>
          <a:p>
            <a:pPr>
              <a:defRPr/>
            </a:pPr>
            <a:endParaRPr lang="en-US"/>
          </a:p>
        </p:txBody>
      </p:sp>
      <p:sp>
        <p:nvSpPr>
          <p:cNvPr id="8" name="Slide Number Placeholder 5">
            <a:extLst>
              <a:ext uri="{FF2B5EF4-FFF2-40B4-BE49-F238E27FC236}">
                <a16:creationId xmlns:a16="http://schemas.microsoft.com/office/drawing/2014/main" id="{5495105F-AC23-305D-D1B4-878088F4A82A}"/>
              </a:ext>
            </a:extLst>
          </p:cNvPr>
          <p:cNvSpPr>
            <a:spLocks noGrp="1"/>
          </p:cNvSpPr>
          <p:nvPr>
            <p:ph type="sldNum" sz="quarter" idx="12"/>
          </p:nvPr>
        </p:nvSpPr>
        <p:spPr/>
        <p:txBody>
          <a:bodyPr/>
          <a:lstStyle>
            <a:lvl1pPr>
              <a:defRPr>
                <a:solidFill>
                  <a:srgbClr val="FFFFFF"/>
                </a:solidFill>
              </a:defRPr>
            </a:lvl1pPr>
          </a:lstStyle>
          <a:p>
            <a:fld id="{9220DB74-6DB9-436F-83B5-5579639DCB76}" type="slidenum">
              <a:rPr lang="en-US" altLang="en-US"/>
              <a:pPr/>
              <a:t>‹Nº›</a:t>
            </a:fld>
            <a:endParaRPr lang="en-US" altLang="en-US"/>
          </a:p>
        </p:txBody>
      </p:sp>
    </p:spTree>
    <p:extLst>
      <p:ext uri="{BB962C8B-B14F-4D97-AF65-F5344CB8AC3E}">
        <p14:creationId xmlns:p14="http://schemas.microsoft.com/office/powerpoint/2010/main" val="156066621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7A70B4-A214-9111-E5CE-1B7852720BAD}"/>
              </a:ext>
            </a:extLst>
          </p:cNvPr>
          <p:cNvSpPr>
            <a:spLocks noGrp="1"/>
          </p:cNvSpPr>
          <p:nvPr>
            <p:ph type="dt" sz="half" idx="10"/>
          </p:nvPr>
        </p:nvSpPr>
        <p:spPr>
          <a:ln/>
        </p:spPr>
        <p:txBody>
          <a:bodyPr/>
          <a:lstStyle>
            <a:lvl1pPr>
              <a:defRPr/>
            </a:lvl1pPr>
          </a:lstStyle>
          <a:p>
            <a:pPr>
              <a:defRPr/>
            </a:pPr>
            <a:fld id="{1CA9332C-9791-4DE3-BBEE-691D107F7F86}" type="datetimeFigureOut">
              <a:rPr lang="en-US"/>
              <a:pPr>
                <a:defRPr/>
              </a:pPr>
              <a:t>10/12/2022</a:t>
            </a:fld>
            <a:endParaRPr lang="en-US"/>
          </a:p>
        </p:txBody>
      </p:sp>
      <p:sp>
        <p:nvSpPr>
          <p:cNvPr id="5" name="Footer Placeholder 4">
            <a:extLst>
              <a:ext uri="{FF2B5EF4-FFF2-40B4-BE49-F238E27FC236}">
                <a16:creationId xmlns:a16="http://schemas.microsoft.com/office/drawing/2014/main" id="{66BBEA8D-4871-7817-F84C-17F2E50DE8F4}"/>
              </a:ext>
            </a:extLst>
          </p:cNvPr>
          <p:cNvSpPr>
            <a:spLocks noGrp="1"/>
          </p:cNvSpPr>
          <p:nvPr>
            <p:ph type="ftr" sz="quarter" idx="11"/>
          </p:nvPr>
        </p:nvSpPr>
        <p:spPr>
          <a:ln/>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B9CF6C-1779-4B32-0921-37630D980BE6}"/>
              </a:ext>
            </a:extLst>
          </p:cNvPr>
          <p:cNvSpPr>
            <a:spLocks noGrp="1"/>
          </p:cNvSpPr>
          <p:nvPr>
            <p:ph type="sldNum" sz="quarter" idx="12"/>
          </p:nvPr>
        </p:nvSpPr>
        <p:spPr>
          <a:ln/>
        </p:spPr>
        <p:txBody>
          <a:bodyPr/>
          <a:lstStyle>
            <a:lvl1pPr>
              <a:defRPr/>
            </a:lvl1pPr>
          </a:lstStyle>
          <a:p>
            <a:fld id="{49095972-43BD-4B65-83B9-0AB722689011}" type="slidenum">
              <a:rPr lang="en-US" altLang="en-US"/>
              <a:pPr/>
              <a:t>‹Nº›</a:t>
            </a:fld>
            <a:endParaRPr lang="en-US" altLang="en-US"/>
          </a:p>
        </p:txBody>
      </p:sp>
    </p:spTree>
    <p:extLst>
      <p:ext uri="{BB962C8B-B14F-4D97-AF65-F5344CB8AC3E}">
        <p14:creationId xmlns:p14="http://schemas.microsoft.com/office/powerpoint/2010/main" val="1637018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3176050B-5810-3DC6-60F7-EBB7CEEB2F9B}"/>
              </a:ext>
            </a:extLst>
          </p:cNvPr>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a:sym typeface="Arial"/>
              <a:rtl val="0"/>
            </a:endParaRPr>
          </a:p>
        </p:txBody>
      </p:sp>
      <p:sp>
        <p:nvSpPr>
          <p:cNvPr id="5" name="Rectangle 10">
            <a:extLst>
              <a:ext uri="{FF2B5EF4-FFF2-40B4-BE49-F238E27FC236}">
                <a16:creationId xmlns:a16="http://schemas.microsoft.com/office/drawing/2014/main" id="{0E8C32CC-518E-A9CF-F5D1-AB5F9BC62A6C}"/>
              </a:ext>
            </a:extLst>
          </p:cNvPr>
          <p:cNvSpPr>
            <a:spLocks noChangeArrowheads="1"/>
          </p:cNvSpPr>
          <p:nvPr/>
        </p:nvSpPr>
        <p:spPr bwMode="invGray">
          <a:xfrm>
            <a:off x="0" y="2601913"/>
            <a:ext cx="9144000" cy="46037"/>
          </a:xfrm>
          <a:prstGeom prst="rect">
            <a:avLst/>
          </a:prstGeom>
          <a:solidFill>
            <a:srgbClr val="FFFFFF"/>
          </a:solidFill>
          <a:ln>
            <a:noFill/>
          </a:ln>
          <a:effectLst>
            <a:outerShdw blurRad="31750" dist="10160" dir="5400000" algn="tl" rotWithShape="0">
              <a:srgbClr val="808080">
                <a:alpha val="59999"/>
              </a:srgbClr>
            </a:outerShdw>
          </a:effectLst>
        </p:spPr>
        <p:txBody>
          <a:bodyPr anchor="ctr"/>
          <a:lstStyle/>
          <a:p>
            <a:pPr algn="ctr" eaLnBrk="1" fontAlgn="auto" hangingPunct="1">
              <a:spcBef>
                <a:spcPts val="0"/>
              </a:spcBef>
              <a:spcAft>
                <a:spcPts val="0"/>
              </a:spcAft>
              <a:defRPr/>
            </a:pPr>
            <a:endParaRPr lang="en-US" kern="0">
              <a:solidFill>
                <a:schemeClr val="lt1"/>
              </a:solidFill>
              <a:latin typeface="+mn-lt"/>
              <a:cs typeface="+mn-cs"/>
              <a:sym typeface="Arial"/>
              <a:rtl val="0"/>
            </a:endParaRPr>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a:t>Click to edit Master text styles</a:t>
            </a:r>
          </a:p>
        </p:txBody>
      </p:sp>
      <p:sp>
        <p:nvSpPr>
          <p:cNvPr id="6" name="Date Placeholder 3">
            <a:extLst>
              <a:ext uri="{FF2B5EF4-FFF2-40B4-BE49-F238E27FC236}">
                <a16:creationId xmlns:a16="http://schemas.microsoft.com/office/drawing/2014/main" id="{A15609FF-AA3A-F2F7-528F-3D9200C3858E}"/>
              </a:ext>
            </a:extLst>
          </p:cNvPr>
          <p:cNvSpPr>
            <a:spLocks noGrp="1"/>
          </p:cNvSpPr>
          <p:nvPr>
            <p:ph type="dt" sz="half" idx="10"/>
          </p:nvPr>
        </p:nvSpPr>
        <p:spPr/>
        <p:txBody>
          <a:bodyPr/>
          <a:lstStyle>
            <a:lvl1pPr>
              <a:defRPr>
                <a:solidFill>
                  <a:srgbClr val="FFFFFF"/>
                </a:solidFill>
              </a:defRPr>
            </a:lvl1pPr>
          </a:lstStyle>
          <a:p>
            <a:pPr>
              <a:defRPr/>
            </a:pPr>
            <a:fld id="{02311A05-63C4-4306-98C3-EA7A01A212C7}" type="datetimeFigureOut">
              <a:rPr lang="en-US"/>
              <a:pPr>
                <a:defRPr/>
              </a:pPr>
              <a:t>10/12/2022</a:t>
            </a:fld>
            <a:endParaRPr lang="en-US"/>
          </a:p>
        </p:txBody>
      </p:sp>
      <p:sp>
        <p:nvSpPr>
          <p:cNvPr id="7" name="Footer Placeholder 4">
            <a:extLst>
              <a:ext uri="{FF2B5EF4-FFF2-40B4-BE49-F238E27FC236}">
                <a16:creationId xmlns:a16="http://schemas.microsoft.com/office/drawing/2014/main" id="{469C1E79-9607-1214-7296-A2891CE34070}"/>
              </a:ext>
            </a:extLst>
          </p:cNvPr>
          <p:cNvSpPr>
            <a:spLocks noGrp="1"/>
          </p:cNvSpPr>
          <p:nvPr>
            <p:ph type="ftr" sz="quarter" idx="11"/>
          </p:nvPr>
        </p:nvSpPr>
        <p:spPr/>
        <p:txBody>
          <a:bodyPr/>
          <a:lstStyle>
            <a:lvl1pPr>
              <a:defRPr>
                <a:solidFill>
                  <a:srgbClr val="FFFFFF"/>
                </a:solidFill>
              </a:defRPr>
            </a:lvl1pPr>
          </a:lstStyle>
          <a:p>
            <a:pPr>
              <a:defRPr/>
            </a:pPr>
            <a:endParaRPr lang="en-US"/>
          </a:p>
        </p:txBody>
      </p:sp>
      <p:sp>
        <p:nvSpPr>
          <p:cNvPr id="8" name="Slide Number Placeholder 5">
            <a:extLst>
              <a:ext uri="{FF2B5EF4-FFF2-40B4-BE49-F238E27FC236}">
                <a16:creationId xmlns:a16="http://schemas.microsoft.com/office/drawing/2014/main" id="{A345A245-9CDB-B4A6-1FA0-EF4136AD178E}"/>
              </a:ext>
            </a:extLst>
          </p:cNvPr>
          <p:cNvSpPr>
            <a:spLocks noGrp="1"/>
          </p:cNvSpPr>
          <p:nvPr>
            <p:ph type="sldNum" sz="quarter" idx="12"/>
          </p:nvPr>
        </p:nvSpPr>
        <p:spPr/>
        <p:txBody>
          <a:bodyPr/>
          <a:lstStyle>
            <a:lvl1pPr>
              <a:defRPr>
                <a:solidFill>
                  <a:srgbClr val="FFFFFF"/>
                </a:solidFill>
              </a:defRPr>
            </a:lvl1pPr>
          </a:lstStyle>
          <a:p>
            <a:fld id="{13BAB8D6-0AE1-44A1-B6ED-7F66D8310C34}" type="slidenum">
              <a:rPr lang="en-US" altLang="en-US"/>
              <a:pPr/>
              <a:t>‹Nº›</a:t>
            </a:fld>
            <a:endParaRPr lang="en-US" altLang="en-US"/>
          </a:p>
        </p:txBody>
      </p:sp>
    </p:spTree>
    <p:extLst>
      <p:ext uri="{BB962C8B-B14F-4D97-AF65-F5344CB8AC3E}">
        <p14:creationId xmlns:p14="http://schemas.microsoft.com/office/powerpoint/2010/main" val="404572399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B16FA27-911C-8BB0-335C-83A484C7E702}"/>
              </a:ext>
            </a:extLst>
          </p:cNvPr>
          <p:cNvSpPr>
            <a:spLocks noGrp="1"/>
          </p:cNvSpPr>
          <p:nvPr>
            <p:ph type="dt" sz="half" idx="10"/>
          </p:nvPr>
        </p:nvSpPr>
        <p:spPr>
          <a:ln/>
        </p:spPr>
        <p:txBody>
          <a:bodyPr/>
          <a:lstStyle>
            <a:lvl1pPr>
              <a:defRPr/>
            </a:lvl1pPr>
          </a:lstStyle>
          <a:p>
            <a:pPr>
              <a:defRPr/>
            </a:pPr>
            <a:fld id="{1992E750-DDD2-4A0B-82C5-D9142DC39ACD}" type="datetimeFigureOut">
              <a:rPr lang="en-US"/>
              <a:pPr>
                <a:defRPr/>
              </a:pPr>
              <a:t>10/12/2022</a:t>
            </a:fld>
            <a:endParaRPr lang="en-US"/>
          </a:p>
        </p:txBody>
      </p:sp>
      <p:sp>
        <p:nvSpPr>
          <p:cNvPr id="6" name="Footer Placeholder 4">
            <a:extLst>
              <a:ext uri="{FF2B5EF4-FFF2-40B4-BE49-F238E27FC236}">
                <a16:creationId xmlns:a16="http://schemas.microsoft.com/office/drawing/2014/main" id="{5C47B6B8-48FA-5A3D-3189-1B4935DB3E8C}"/>
              </a:ext>
            </a:extLst>
          </p:cNvPr>
          <p:cNvSpPr>
            <a:spLocks noGrp="1"/>
          </p:cNvSpPr>
          <p:nvPr>
            <p:ph type="ftr" sz="quarter" idx="11"/>
          </p:nvPr>
        </p:nvSpPr>
        <p:spPr>
          <a:ln/>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A66EF3A-3E32-5902-8FF6-7BE5C8CF620A}"/>
              </a:ext>
            </a:extLst>
          </p:cNvPr>
          <p:cNvSpPr>
            <a:spLocks noGrp="1"/>
          </p:cNvSpPr>
          <p:nvPr>
            <p:ph type="sldNum" sz="quarter" idx="12"/>
          </p:nvPr>
        </p:nvSpPr>
        <p:spPr>
          <a:ln/>
        </p:spPr>
        <p:txBody>
          <a:bodyPr/>
          <a:lstStyle>
            <a:lvl1pPr>
              <a:defRPr/>
            </a:lvl1pPr>
          </a:lstStyle>
          <a:p>
            <a:fld id="{1D4E37AD-EC2C-433D-9413-F894FBEE6BD1}" type="slidenum">
              <a:rPr lang="en-US" altLang="en-US"/>
              <a:pPr/>
              <a:t>‹Nº›</a:t>
            </a:fld>
            <a:endParaRPr lang="en-US" altLang="en-US"/>
          </a:p>
        </p:txBody>
      </p:sp>
    </p:spTree>
    <p:extLst>
      <p:ext uri="{BB962C8B-B14F-4D97-AF65-F5344CB8AC3E}">
        <p14:creationId xmlns:p14="http://schemas.microsoft.com/office/powerpoint/2010/main" val="196366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78A56D5-F587-749F-C908-23DFDCB9E741}"/>
              </a:ext>
            </a:extLst>
          </p:cNvPr>
          <p:cNvSpPr>
            <a:spLocks noGrp="1"/>
          </p:cNvSpPr>
          <p:nvPr>
            <p:ph type="dt" sz="half" idx="10"/>
          </p:nvPr>
        </p:nvSpPr>
        <p:spPr>
          <a:ln/>
        </p:spPr>
        <p:txBody>
          <a:bodyPr/>
          <a:lstStyle>
            <a:lvl1pPr>
              <a:defRPr/>
            </a:lvl1pPr>
          </a:lstStyle>
          <a:p>
            <a:pPr>
              <a:defRPr/>
            </a:pPr>
            <a:fld id="{8B7E10E5-9801-463A-96A9-B942DBDC27D6}" type="datetimeFigureOut">
              <a:rPr lang="en-US"/>
              <a:pPr>
                <a:defRPr/>
              </a:pPr>
              <a:t>10/12/2022</a:t>
            </a:fld>
            <a:endParaRPr lang="en-US"/>
          </a:p>
        </p:txBody>
      </p:sp>
      <p:sp>
        <p:nvSpPr>
          <p:cNvPr id="8" name="Footer Placeholder 4">
            <a:extLst>
              <a:ext uri="{FF2B5EF4-FFF2-40B4-BE49-F238E27FC236}">
                <a16:creationId xmlns:a16="http://schemas.microsoft.com/office/drawing/2014/main" id="{EB97514A-0352-ACCB-D16C-BDD23944B98D}"/>
              </a:ext>
            </a:extLst>
          </p:cNvPr>
          <p:cNvSpPr>
            <a:spLocks noGrp="1"/>
          </p:cNvSpPr>
          <p:nvPr>
            <p:ph type="ftr" sz="quarter" idx="11"/>
          </p:nvPr>
        </p:nvSpPr>
        <p:spPr>
          <a:ln/>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D68A5E6-08CC-6372-BF04-23F72C173CFB}"/>
              </a:ext>
            </a:extLst>
          </p:cNvPr>
          <p:cNvSpPr>
            <a:spLocks noGrp="1"/>
          </p:cNvSpPr>
          <p:nvPr>
            <p:ph type="sldNum" sz="quarter" idx="12"/>
          </p:nvPr>
        </p:nvSpPr>
        <p:spPr>
          <a:ln/>
        </p:spPr>
        <p:txBody>
          <a:bodyPr/>
          <a:lstStyle>
            <a:lvl1pPr>
              <a:defRPr/>
            </a:lvl1pPr>
          </a:lstStyle>
          <a:p>
            <a:fld id="{5669BDB0-9B08-4DB2-BD1D-6ED35A56101F}" type="slidenum">
              <a:rPr lang="en-US" altLang="en-US"/>
              <a:pPr/>
              <a:t>‹Nº›</a:t>
            </a:fld>
            <a:endParaRPr lang="en-US" altLang="en-US"/>
          </a:p>
        </p:txBody>
      </p:sp>
    </p:spTree>
    <p:extLst>
      <p:ext uri="{BB962C8B-B14F-4D97-AF65-F5344CB8AC3E}">
        <p14:creationId xmlns:p14="http://schemas.microsoft.com/office/powerpoint/2010/main" val="2323959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D2913B10-C981-1034-ABE8-3B4B9D1ECF66}"/>
              </a:ext>
            </a:extLst>
          </p:cNvPr>
          <p:cNvSpPr>
            <a:spLocks noGrp="1"/>
          </p:cNvSpPr>
          <p:nvPr>
            <p:ph type="dt" sz="half" idx="10"/>
          </p:nvPr>
        </p:nvSpPr>
        <p:spPr>
          <a:ln/>
        </p:spPr>
        <p:txBody>
          <a:bodyPr/>
          <a:lstStyle>
            <a:lvl1pPr>
              <a:defRPr/>
            </a:lvl1pPr>
          </a:lstStyle>
          <a:p>
            <a:pPr>
              <a:defRPr/>
            </a:pPr>
            <a:fld id="{F5BC725D-9C80-470B-9F54-ADBB225E175C}" type="datetimeFigureOut">
              <a:rPr lang="en-US"/>
              <a:pPr>
                <a:defRPr/>
              </a:pPr>
              <a:t>10/12/2022</a:t>
            </a:fld>
            <a:endParaRPr lang="en-US"/>
          </a:p>
        </p:txBody>
      </p:sp>
      <p:sp>
        <p:nvSpPr>
          <p:cNvPr id="4" name="Footer Placeholder 4">
            <a:extLst>
              <a:ext uri="{FF2B5EF4-FFF2-40B4-BE49-F238E27FC236}">
                <a16:creationId xmlns:a16="http://schemas.microsoft.com/office/drawing/2014/main" id="{D4606785-4275-147C-B6B5-F5E63F06FDD7}"/>
              </a:ext>
            </a:extLst>
          </p:cNvPr>
          <p:cNvSpPr>
            <a:spLocks noGrp="1"/>
          </p:cNvSpPr>
          <p:nvPr>
            <p:ph type="ftr" sz="quarter" idx="11"/>
          </p:nvPr>
        </p:nvSpPr>
        <p:spPr>
          <a:ln/>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2114118-7FB3-552F-7CC5-2121856725A9}"/>
              </a:ext>
            </a:extLst>
          </p:cNvPr>
          <p:cNvSpPr>
            <a:spLocks noGrp="1"/>
          </p:cNvSpPr>
          <p:nvPr>
            <p:ph type="sldNum" sz="quarter" idx="12"/>
          </p:nvPr>
        </p:nvSpPr>
        <p:spPr>
          <a:ln/>
        </p:spPr>
        <p:txBody>
          <a:bodyPr/>
          <a:lstStyle>
            <a:lvl1pPr>
              <a:defRPr/>
            </a:lvl1pPr>
          </a:lstStyle>
          <a:p>
            <a:fld id="{16120609-D5C7-4A75-8CBB-43269F567CE1}" type="slidenum">
              <a:rPr lang="en-US" altLang="en-US"/>
              <a:pPr/>
              <a:t>‹Nº›</a:t>
            </a:fld>
            <a:endParaRPr lang="en-US" altLang="en-US"/>
          </a:p>
        </p:txBody>
      </p:sp>
    </p:spTree>
    <p:extLst>
      <p:ext uri="{BB962C8B-B14F-4D97-AF65-F5344CB8AC3E}">
        <p14:creationId xmlns:p14="http://schemas.microsoft.com/office/powerpoint/2010/main" val="1773874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A4C7AC-2567-F154-31A3-CFA81FAEE8C9}"/>
              </a:ext>
            </a:extLst>
          </p:cNvPr>
          <p:cNvSpPr>
            <a:spLocks noGrp="1"/>
          </p:cNvSpPr>
          <p:nvPr>
            <p:ph type="dt" sz="half" idx="10"/>
          </p:nvPr>
        </p:nvSpPr>
        <p:spPr/>
        <p:txBody>
          <a:bodyPr/>
          <a:lstStyle>
            <a:lvl1pPr>
              <a:defRPr/>
            </a:lvl1pPr>
          </a:lstStyle>
          <a:p>
            <a:pPr>
              <a:defRPr/>
            </a:pPr>
            <a:fld id="{D0CAB5AC-1A7E-4F78-912A-1C77EC436874}" type="datetimeFigureOut">
              <a:rPr lang="en-US"/>
              <a:pPr>
                <a:defRPr/>
              </a:pPr>
              <a:t>10/12/2022</a:t>
            </a:fld>
            <a:endParaRPr lang="en-US"/>
          </a:p>
        </p:txBody>
      </p:sp>
      <p:sp>
        <p:nvSpPr>
          <p:cNvPr id="3" name="Footer Placeholder 2">
            <a:extLst>
              <a:ext uri="{FF2B5EF4-FFF2-40B4-BE49-F238E27FC236}">
                <a16:creationId xmlns:a16="http://schemas.microsoft.com/office/drawing/2014/main" id="{C2A046E5-DD8F-20D1-9CF7-881880D6B4E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22A0D727-DAAB-35FA-6803-C6099005E9F0}"/>
              </a:ext>
            </a:extLst>
          </p:cNvPr>
          <p:cNvSpPr>
            <a:spLocks noGrp="1"/>
          </p:cNvSpPr>
          <p:nvPr>
            <p:ph type="sldNum" sz="quarter" idx="12"/>
          </p:nvPr>
        </p:nvSpPr>
        <p:spPr/>
        <p:txBody>
          <a:bodyPr/>
          <a:lstStyle>
            <a:lvl1pPr>
              <a:defRPr/>
            </a:lvl1pPr>
          </a:lstStyle>
          <a:p>
            <a:fld id="{FED32672-B364-42CC-93B4-1444DDED0823}" type="slidenum">
              <a:rPr lang="en-US" altLang="en-US"/>
              <a:pPr/>
              <a:t>‹Nº›</a:t>
            </a:fld>
            <a:endParaRPr lang="en-US" altLang="en-US"/>
          </a:p>
        </p:txBody>
      </p:sp>
    </p:spTree>
    <p:extLst>
      <p:ext uri="{BB962C8B-B14F-4D97-AF65-F5344CB8AC3E}">
        <p14:creationId xmlns:p14="http://schemas.microsoft.com/office/powerpoint/2010/main" val="694500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63E544A6-550A-6EC8-148E-FC87ACA24A0B}"/>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a:sym typeface="Arial"/>
              <a:rtl val="0"/>
            </a:endParaRPr>
          </a:p>
        </p:txBody>
      </p:sp>
      <p:sp>
        <p:nvSpPr>
          <p:cNvPr id="6" name="Rectangle 10">
            <a:extLst>
              <a:ext uri="{FF2B5EF4-FFF2-40B4-BE49-F238E27FC236}">
                <a16:creationId xmlns:a16="http://schemas.microsoft.com/office/drawing/2014/main" id="{2CEF23AA-EC6B-F88E-0A9B-974BD7A29737}"/>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a:sym typeface="Arial"/>
              <a:rtl val="0"/>
            </a:endParaRPr>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a:extLst>
              <a:ext uri="{FF2B5EF4-FFF2-40B4-BE49-F238E27FC236}">
                <a16:creationId xmlns:a16="http://schemas.microsoft.com/office/drawing/2014/main" id="{DC4A78A5-AACC-0B02-C21C-055E41E242BA}"/>
              </a:ext>
            </a:extLst>
          </p:cNvPr>
          <p:cNvSpPr>
            <a:spLocks noGrp="1"/>
          </p:cNvSpPr>
          <p:nvPr>
            <p:ph type="dt" sz="half" idx="10"/>
          </p:nvPr>
        </p:nvSpPr>
        <p:spPr/>
        <p:txBody>
          <a:bodyPr/>
          <a:lstStyle>
            <a:lvl1pPr>
              <a:defRPr/>
            </a:lvl1pPr>
          </a:lstStyle>
          <a:p>
            <a:pPr>
              <a:defRPr/>
            </a:pPr>
            <a:fld id="{8EF17690-9A3B-4838-9311-BC4235F7921F}" type="datetimeFigureOut">
              <a:rPr lang="en-US"/>
              <a:pPr>
                <a:defRPr/>
              </a:pPr>
              <a:t>10/12/2022</a:t>
            </a:fld>
            <a:endParaRPr lang="en-US"/>
          </a:p>
        </p:txBody>
      </p:sp>
      <p:sp>
        <p:nvSpPr>
          <p:cNvPr id="8" name="Footer Placeholder 5">
            <a:extLst>
              <a:ext uri="{FF2B5EF4-FFF2-40B4-BE49-F238E27FC236}">
                <a16:creationId xmlns:a16="http://schemas.microsoft.com/office/drawing/2014/main" id="{BF592B22-EDEB-EB23-1336-B298C128DE4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ED33D924-B121-4DFA-0B4E-EA37C2CB6CA6}"/>
              </a:ext>
            </a:extLst>
          </p:cNvPr>
          <p:cNvSpPr>
            <a:spLocks noGrp="1"/>
          </p:cNvSpPr>
          <p:nvPr>
            <p:ph type="sldNum" sz="quarter" idx="12"/>
          </p:nvPr>
        </p:nvSpPr>
        <p:spPr/>
        <p:txBody>
          <a:bodyPr/>
          <a:lstStyle>
            <a:lvl1pPr>
              <a:defRPr/>
            </a:lvl1pPr>
          </a:lstStyle>
          <a:p>
            <a:fld id="{0CB0F1D8-2A68-4BB1-9C7C-5948F84B05FD}" type="slidenum">
              <a:rPr lang="en-US" altLang="en-US"/>
              <a:pPr/>
              <a:t>‹Nº›</a:t>
            </a:fld>
            <a:endParaRPr lang="en-US" altLang="en-US"/>
          </a:p>
        </p:txBody>
      </p:sp>
    </p:spTree>
    <p:extLst>
      <p:ext uri="{BB962C8B-B14F-4D97-AF65-F5344CB8AC3E}">
        <p14:creationId xmlns:p14="http://schemas.microsoft.com/office/powerpoint/2010/main" val="74174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A8C99336-4C59-ECF9-8416-6F43488351A1}"/>
              </a:ext>
            </a:extLst>
          </p:cNvPr>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a:sym typeface="Arial"/>
              <a:rtl val="0"/>
            </a:endParaRPr>
          </a:p>
        </p:txBody>
      </p:sp>
      <p:sp>
        <p:nvSpPr>
          <p:cNvPr id="6" name="Rectangle 10">
            <a:extLst>
              <a:ext uri="{FF2B5EF4-FFF2-40B4-BE49-F238E27FC236}">
                <a16:creationId xmlns:a16="http://schemas.microsoft.com/office/drawing/2014/main" id="{6F40C3F8-3F61-8AAC-789C-632E3F2828A4}"/>
              </a:ext>
            </a:extLst>
          </p:cNvPr>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a:sym typeface="Arial"/>
              <a:rtl val="0"/>
            </a:endParaRPr>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a:extLst>
              <a:ext uri="{FF2B5EF4-FFF2-40B4-BE49-F238E27FC236}">
                <a16:creationId xmlns:a16="http://schemas.microsoft.com/office/drawing/2014/main" id="{09719131-7326-19FA-80A5-BE43782A40BE}"/>
              </a:ext>
            </a:extLst>
          </p:cNvPr>
          <p:cNvSpPr>
            <a:spLocks noGrp="1"/>
          </p:cNvSpPr>
          <p:nvPr>
            <p:ph type="dt" sz="half" idx="10"/>
          </p:nvPr>
        </p:nvSpPr>
        <p:spPr>
          <a:xfrm>
            <a:off x="165100" y="1169988"/>
            <a:ext cx="2522538" cy="201612"/>
          </a:xfrm>
        </p:spPr>
        <p:txBody>
          <a:bodyPr/>
          <a:lstStyle>
            <a:lvl1pPr>
              <a:defRPr/>
            </a:lvl1pPr>
          </a:lstStyle>
          <a:p>
            <a:pPr>
              <a:defRPr/>
            </a:pPr>
            <a:fld id="{1510D475-5401-49A4-B919-4C070A149792}" type="datetimeFigureOut">
              <a:rPr lang="en-US"/>
              <a:pPr>
                <a:defRPr/>
              </a:pPr>
              <a:t>10/12/2022</a:t>
            </a:fld>
            <a:endParaRPr lang="en-US"/>
          </a:p>
        </p:txBody>
      </p:sp>
      <p:sp>
        <p:nvSpPr>
          <p:cNvPr id="8" name="Footer Placeholder 5">
            <a:extLst>
              <a:ext uri="{FF2B5EF4-FFF2-40B4-BE49-F238E27FC236}">
                <a16:creationId xmlns:a16="http://schemas.microsoft.com/office/drawing/2014/main" id="{54094BCD-8270-0F4E-10EB-4EB5844356BF}"/>
              </a:ext>
            </a:extLst>
          </p:cNvPr>
          <p:cNvSpPr>
            <a:spLocks noGrp="1"/>
          </p:cNvSpPr>
          <p:nvPr>
            <p:ph type="ftr" sz="quarter" idx="11"/>
          </p:nvPr>
        </p:nvSpPr>
        <p:spPr>
          <a:xfrm>
            <a:off x="3035300" y="1169988"/>
            <a:ext cx="5194300" cy="201612"/>
          </a:xfrm>
        </p:spPr>
        <p:txBody>
          <a:bodyPr/>
          <a:lstStyle>
            <a:lvl1pPr>
              <a:defRPr>
                <a:solidFill>
                  <a:srgbClr val="BCBCBC"/>
                </a:solidFill>
              </a:defRPr>
            </a:lvl1pPr>
          </a:lstStyle>
          <a:p>
            <a:pPr>
              <a:defRPr/>
            </a:pPr>
            <a:endParaRPr lang="en-US"/>
          </a:p>
        </p:txBody>
      </p:sp>
      <p:sp>
        <p:nvSpPr>
          <p:cNvPr id="9" name="Slide Number Placeholder 6">
            <a:extLst>
              <a:ext uri="{FF2B5EF4-FFF2-40B4-BE49-F238E27FC236}">
                <a16:creationId xmlns:a16="http://schemas.microsoft.com/office/drawing/2014/main" id="{B3A4E5B8-54A0-FA2C-9992-7CFD60897A36}"/>
              </a:ext>
            </a:extLst>
          </p:cNvPr>
          <p:cNvSpPr>
            <a:spLocks noGrp="1"/>
          </p:cNvSpPr>
          <p:nvPr>
            <p:ph type="sldNum" sz="quarter" idx="12"/>
          </p:nvPr>
        </p:nvSpPr>
        <p:spPr>
          <a:xfrm>
            <a:off x="8339138" y="1169988"/>
            <a:ext cx="733425" cy="201612"/>
          </a:xfrm>
        </p:spPr>
        <p:txBody>
          <a:bodyPr/>
          <a:lstStyle>
            <a:lvl1pPr>
              <a:defRPr/>
            </a:lvl1pPr>
          </a:lstStyle>
          <a:p>
            <a:fld id="{D4FDB407-8034-440C-83BA-CAB649636499}" type="slidenum">
              <a:rPr lang="en-US" altLang="en-US"/>
              <a:pPr/>
              <a:t>‹Nº›</a:t>
            </a:fld>
            <a:endParaRPr lang="en-US" altLang="en-US"/>
          </a:p>
        </p:txBody>
      </p:sp>
    </p:spTree>
    <p:extLst>
      <p:ext uri="{BB962C8B-B14F-4D97-AF65-F5344CB8AC3E}">
        <p14:creationId xmlns:p14="http://schemas.microsoft.com/office/powerpoint/2010/main" val="111251876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9FA1D7-2C7D-36BD-C2E0-06C454A09062}"/>
              </a:ext>
            </a:extLst>
          </p:cNvPr>
          <p:cNvSpPr>
            <a:spLocks noGrp="1"/>
          </p:cNvSpPr>
          <p:nvPr>
            <p:ph type="dt" sz="half" idx="10"/>
          </p:nvPr>
        </p:nvSpPr>
        <p:spPr>
          <a:ln/>
        </p:spPr>
        <p:txBody>
          <a:bodyPr/>
          <a:lstStyle>
            <a:lvl1pPr>
              <a:defRPr/>
            </a:lvl1pPr>
          </a:lstStyle>
          <a:p>
            <a:pPr>
              <a:defRPr/>
            </a:pPr>
            <a:fld id="{6F25F6EF-2110-4126-9DA3-77256D6F01D0}" type="datetimeFigureOut">
              <a:rPr lang="en-US"/>
              <a:pPr>
                <a:defRPr/>
              </a:pPr>
              <a:t>10/12/2022</a:t>
            </a:fld>
            <a:endParaRPr lang="en-US"/>
          </a:p>
        </p:txBody>
      </p:sp>
      <p:sp>
        <p:nvSpPr>
          <p:cNvPr id="5" name="Footer Placeholder 4">
            <a:extLst>
              <a:ext uri="{FF2B5EF4-FFF2-40B4-BE49-F238E27FC236}">
                <a16:creationId xmlns:a16="http://schemas.microsoft.com/office/drawing/2014/main" id="{D6572B92-85AE-DD26-A775-49630E0E2BB5}"/>
              </a:ext>
            </a:extLst>
          </p:cNvPr>
          <p:cNvSpPr>
            <a:spLocks noGrp="1"/>
          </p:cNvSpPr>
          <p:nvPr>
            <p:ph type="ftr" sz="quarter" idx="11"/>
          </p:nvPr>
        </p:nvSpPr>
        <p:spPr>
          <a:ln/>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BB78EE7-B5DF-44DA-FDC2-CC28872988BD}"/>
              </a:ext>
            </a:extLst>
          </p:cNvPr>
          <p:cNvSpPr>
            <a:spLocks noGrp="1"/>
          </p:cNvSpPr>
          <p:nvPr>
            <p:ph type="sldNum" sz="quarter" idx="12"/>
          </p:nvPr>
        </p:nvSpPr>
        <p:spPr>
          <a:ln/>
        </p:spPr>
        <p:txBody>
          <a:bodyPr/>
          <a:lstStyle>
            <a:lvl1pPr>
              <a:defRPr/>
            </a:lvl1pPr>
          </a:lstStyle>
          <a:p>
            <a:fld id="{3B503CA1-9722-4924-9C1E-767B38BB550F}" type="slidenum">
              <a:rPr lang="en-US" altLang="en-US"/>
              <a:pPr/>
              <a:t>‹Nº›</a:t>
            </a:fld>
            <a:endParaRPr lang="en-US" altLang="en-US"/>
          </a:p>
        </p:txBody>
      </p:sp>
    </p:spTree>
    <p:extLst>
      <p:ext uri="{BB962C8B-B14F-4D97-AF65-F5344CB8AC3E}">
        <p14:creationId xmlns:p14="http://schemas.microsoft.com/office/powerpoint/2010/main" val="436051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9B2AA216-2F3D-176E-66EE-3EC522B5C3DE}"/>
              </a:ext>
            </a:extLst>
          </p:cNvPr>
          <p:cNvSpPr>
            <a:spLocks noChangeArrowheads="1"/>
          </p:cNvSpPr>
          <p:nvPr/>
        </p:nvSpPr>
        <p:spPr bwMode="invGray">
          <a:xfrm>
            <a:off x="6599238" y="0"/>
            <a:ext cx="46037" cy="6858000"/>
          </a:xfrm>
          <a:prstGeom prst="rect">
            <a:avLst/>
          </a:prstGeom>
          <a:solidFill>
            <a:srgbClr val="FFFFFF"/>
          </a:solidFill>
          <a:ln>
            <a:noFill/>
          </a:ln>
          <a:effectLst>
            <a:outerShdw blurRad="31750" dist="10160" dir="10800000" algn="tl" rotWithShape="0">
              <a:srgbClr val="808080">
                <a:alpha val="59999"/>
              </a:srgbClr>
            </a:outerShdw>
          </a:effectLst>
        </p:spPr>
        <p:txBody>
          <a:bodyPr anchor="ctr"/>
          <a:lstStyle/>
          <a:p>
            <a:pPr algn="ctr" eaLnBrk="1" fontAlgn="auto" hangingPunct="1">
              <a:spcBef>
                <a:spcPts val="0"/>
              </a:spcBef>
              <a:spcAft>
                <a:spcPts val="0"/>
              </a:spcAft>
              <a:defRPr/>
            </a:pPr>
            <a:endParaRPr lang="en-US" kern="0">
              <a:solidFill>
                <a:schemeClr val="lt1"/>
              </a:solidFill>
              <a:latin typeface="+mn-lt"/>
              <a:cs typeface="+mn-cs"/>
              <a:sym typeface="Arial"/>
              <a:rtl val="0"/>
            </a:endParaRPr>
          </a:p>
        </p:txBody>
      </p:sp>
      <p:sp>
        <p:nvSpPr>
          <p:cNvPr id="5" name="Rectangle 10">
            <a:extLst>
              <a:ext uri="{FF2B5EF4-FFF2-40B4-BE49-F238E27FC236}">
                <a16:creationId xmlns:a16="http://schemas.microsoft.com/office/drawing/2014/main" id="{EAA626A3-1670-A928-B560-E7AE7EE2909F}"/>
              </a:ext>
            </a:extLst>
          </p:cNvPr>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a:sym typeface="Arial"/>
              <a:rtl val="0"/>
            </a:endParaRPr>
          </a:p>
        </p:txBody>
      </p:sp>
      <p:sp>
        <p:nvSpPr>
          <p:cNvPr id="2" name="Vertical Title 1"/>
          <p:cNvSpPr>
            <a:spLocks noGrp="1"/>
          </p:cNvSpPr>
          <p:nvPr>
            <p:ph type="title" orient="vert"/>
          </p:nvPr>
        </p:nvSpPr>
        <p:spPr>
          <a:xfrm>
            <a:off x="6781800" y="274640"/>
            <a:ext cx="1905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96E00DDB-C829-7C83-3A50-9CDED7B2B77E}"/>
              </a:ext>
            </a:extLst>
          </p:cNvPr>
          <p:cNvSpPr>
            <a:spLocks noGrp="1"/>
          </p:cNvSpPr>
          <p:nvPr>
            <p:ph type="dt" sz="half" idx="10"/>
          </p:nvPr>
        </p:nvSpPr>
        <p:spPr/>
        <p:txBody>
          <a:bodyPr/>
          <a:lstStyle>
            <a:lvl1pPr>
              <a:defRPr/>
            </a:lvl1pPr>
          </a:lstStyle>
          <a:p>
            <a:pPr>
              <a:defRPr/>
            </a:pPr>
            <a:fld id="{F4B938FD-6A99-4599-9E18-AC83A5BDE20A}" type="datetimeFigureOut">
              <a:rPr lang="en-US"/>
              <a:pPr>
                <a:defRPr/>
              </a:pPr>
              <a:t>10/12/2022</a:t>
            </a:fld>
            <a:endParaRPr lang="en-US"/>
          </a:p>
        </p:txBody>
      </p:sp>
      <p:sp>
        <p:nvSpPr>
          <p:cNvPr id="7" name="Footer Placeholder 4">
            <a:extLst>
              <a:ext uri="{FF2B5EF4-FFF2-40B4-BE49-F238E27FC236}">
                <a16:creationId xmlns:a16="http://schemas.microsoft.com/office/drawing/2014/main" id="{7D3BAB9C-909D-C7BB-3959-F16A8D96B7BB}"/>
              </a:ext>
            </a:extLst>
          </p:cNvPr>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155BD71C-EF8A-4E23-A86D-52BC16114643}"/>
              </a:ext>
            </a:extLst>
          </p:cNvPr>
          <p:cNvSpPr>
            <a:spLocks noGrp="1"/>
          </p:cNvSpPr>
          <p:nvPr>
            <p:ph type="sldNum" sz="quarter" idx="12"/>
          </p:nvPr>
        </p:nvSpPr>
        <p:spPr/>
        <p:txBody>
          <a:bodyPr/>
          <a:lstStyle>
            <a:lvl1pPr>
              <a:defRPr/>
            </a:lvl1pPr>
          </a:lstStyle>
          <a:p>
            <a:fld id="{582C2F63-F0C9-4AE2-9310-7764A2B7ED63}" type="slidenum">
              <a:rPr lang="en-US" altLang="en-US"/>
              <a:pPr/>
              <a:t>‹Nº›</a:t>
            </a:fld>
            <a:endParaRPr lang="en-US" altLang="en-US"/>
          </a:p>
        </p:txBody>
      </p:sp>
    </p:spTree>
    <p:extLst>
      <p:ext uri="{BB962C8B-B14F-4D97-AF65-F5344CB8AC3E}">
        <p14:creationId xmlns:p14="http://schemas.microsoft.com/office/powerpoint/2010/main" val="2984904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30" name="Shape 30"/>
          <p:cNvSpPr txBox="1">
            <a:spLocks noGrp="1"/>
          </p:cNvSpPr>
          <p:nvPr>
            <p:ph type="body" idx="1"/>
          </p:nvPr>
        </p:nvSpPr>
        <p:spPr>
          <a:xfrm>
            <a:off x="457200" y="1600200"/>
            <a:ext cx="8229600" cy="4967574"/>
          </a:xfrm>
          <a:prstGeom prst="rect">
            <a:avLst/>
          </a:prstGeom>
          <a:noFill/>
          <a:ln>
            <a:noFill/>
          </a:ln>
        </p:spPr>
        <p:txBody>
          <a:bodyPr lIns="91425" tIns="91425" rIns="91425" bIns="91425"/>
          <a:lstStyle>
            <a:lvl1pPr rtl="0">
              <a:defRPr/>
            </a:lvl1pPr>
            <a:lvl2pPr marL="742950" indent="-285750" rtl="0">
              <a:defRPr/>
            </a:lvl2pPr>
            <a:lvl3pPr marL="1143000" indent="-228600" rtl="0">
              <a:defRPr/>
            </a:lvl3pPr>
            <a:lvl4pPr marL="1600200" indent="-228600" rtl="0">
              <a:defRPr/>
            </a:lvl4pPr>
            <a:lvl5pPr rtl="0">
              <a:defRPr sz="1800"/>
            </a:lvl5pPr>
            <a:lvl6pPr rtl="0">
              <a:defRPr sz="1800"/>
            </a:lvl6pPr>
            <a:lvl7pPr rtl="0">
              <a:defRPr sz="1800"/>
            </a:lvl7pPr>
            <a:lvl8pPr rtl="0">
              <a:defRPr sz="1800"/>
            </a:lvl8pPr>
            <a:lvl9pPr rtl="0">
              <a:defRPr sz="1800"/>
            </a:lvl9pPr>
          </a:lstStyle>
          <a:p>
            <a:endParaRPr/>
          </a:p>
        </p:txBody>
      </p:sp>
    </p:spTree>
    <p:extLst>
      <p:ext uri="{BB962C8B-B14F-4D97-AF65-F5344CB8AC3E}">
        <p14:creationId xmlns:p14="http://schemas.microsoft.com/office/powerpoint/2010/main" val="722186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838201" y="2362202"/>
            <a:ext cx="3770313"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60914" y="2362202"/>
            <a:ext cx="3770312"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11">
            <a:extLst>
              <a:ext uri="{FF2B5EF4-FFF2-40B4-BE49-F238E27FC236}">
                <a16:creationId xmlns:a16="http://schemas.microsoft.com/office/drawing/2014/main" id="{4319DB65-9FC1-85C2-E44D-BEE77048E8E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2">
            <a:extLst>
              <a:ext uri="{FF2B5EF4-FFF2-40B4-BE49-F238E27FC236}">
                <a16:creationId xmlns:a16="http://schemas.microsoft.com/office/drawing/2014/main" id="{A873C25F-7CF6-12D7-12DF-4224A26DFF0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3">
            <a:extLst>
              <a:ext uri="{FF2B5EF4-FFF2-40B4-BE49-F238E27FC236}">
                <a16:creationId xmlns:a16="http://schemas.microsoft.com/office/drawing/2014/main" id="{266E9B4F-BB94-AABF-429A-FEA57C5B9701}"/>
              </a:ext>
            </a:extLst>
          </p:cNvPr>
          <p:cNvSpPr>
            <a:spLocks noGrp="1" noChangeArrowheads="1"/>
          </p:cNvSpPr>
          <p:nvPr>
            <p:ph type="sldNum" sz="quarter" idx="12"/>
          </p:nvPr>
        </p:nvSpPr>
        <p:spPr>
          <a:ln/>
        </p:spPr>
        <p:txBody>
          <a:bodyPr/>
          <a:lstStyle>
            <a:lvl1pPr>
              <a:defRPr/>
            </a:lvl1pPr>
          </a:lstStyle>
          <a:p>
            <a:fld id="{98EDC8DF-AA41-41B0-94B8-EC22C2E0CE93}" type="slidenum">
              <a:rPr lang="en-US" altLang="es-MX"/>
              <a:pPr/>
              <a:t>‹Nº›</a:t>
            </a:fld>
            <a:endParaRPr lang="en-US" altLang="es-MX"/>
          </a:p>
        </p:txBody>
      </p:sp>
    </p:spTree>
    <p:extLst>
      <p:ext uri="{BB962C8B-B14F-4D97-AF65-F5344CB8AC3E}">
        <p14:creationId xmlns:p14="http://schemas.microsoft.com/office/powerpoint/2010/main" val="749302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838201" y="2362202"/>
            <a:ext cx="3770313"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760914" y="2362200"/>
            <a:ext cx="3770312" cy="1785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760914" y="4300540"/>
            <a:ext cx="3770312" cy="1785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11">
            <a:extLst>
              <a:ext uri="{FF2B5EF4-FFF2-40B4-BE49-F238E27FC236}">
                <a16:creationId xmlns:a16="http://schemas.microsoft.com/office/drawing/2014/main" id="{923507C5-FC1F-63DA-60CD-F5976094A857}"/>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12">
            <a:extLst>
              <a:ext uri="{FF2B5EF4-FFF2-40B4-BE49-F238E27FC236}">
                <a16:creationId xmlns:a16="http://schemas.microsoft.com/office/drawing/2014/main" id="{BA488896-7335-33C8-E8DC-6F10E8BBFD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13">
            <a:extLst>
              <a:ext uri="{FF2B5EF4-FFF2-40B4-BE49-F238E27FC236}">
                <a16:creationId xmlns:a16="http://schemas.microsoft.com/office/drawing/2014/main" id="{60F56569-BB08-444B-224E-68E638DD0FCD}"/>
              </a:ext>
            </a:extLst>
          </p:cNvPr>
          <p:cNvSpPr>
            <a:spLocks noGrp="1" noChangeArrowheads="1"/>
          </p:cNvSpPr>
          <p:nvPr>
            <p:ph type="sldNum" sz="quarter" idx="12"/>
          </p:nvPr>
        </p:nvSpPr>
        <p:spPr>
          <a:ln/>
        </p:spPr>
        <p:txBody>
          <a:bodyPr/>
          <a:lstStyle>
            <a:lvl1pPr>
              <a:defRPr/>
            </a:lvl1pPr>
          </a:lstStyle>
          <a:p>
            <a:fld id="{CD9EC432-23E7-4FF7-AEEC-C272DA707706}" type="slidenum">
              <a:rPr lang="en-US" altLang="es-MX"/>
              <a:pPr/>
              <a:t>‹Nº›</a:t>
            </a:fld>
            <a:endParaRPr lang="en-US" altLang="es-MX"/>
          </a:p>
        </p:txBody>
      </p:sp>
    </p:spTree>
    <p:extLst>
      <p:ext uri="{BB962C8B-B14F-4D97-AF65-F5344CB8AC3E}">
        <p14:creationId xmlns:p14="http://schemas.microsoft.com/office/powerpoint/2010/main" val="1800909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6A6E97-7A96-E2E5-7D41-4464419230A3}"/>
              </a:ext>
            </a:extLst>
          </p:cNvPr>
          <p:cNvSpPr>
            <a:spLocks noChangeArrowheads="1"/>
          </p:cNvSpPr>
          <p:nvPr/>
        </p:nvSpPr>
        <p:spPr bwMode="invGray">
          <a:xfrm>
            <a:off x="0" y="1436688"/>
            <a:ext cx="9144000" cy="44450"/>
          </a:xfrm>
          <a:prstGeom prst="rect">
            <a:avLst/>
          </a:prstGeom>
          <a:solidFill>
            <a:srgbClr val="FFFFFF"/>
          </a:solidFill>
          <a:ln>
            <a:noFill/>
          </a:ln>
          <a:effectLst>
            <a:outerShdw blurRad="31750" dist="10160" dir="5400000" algn="tl" rotWithShape="0">
              <a:srgbClr val="808080">
                <a:alpha val="59999"/>
              </a:srgbClr>
            </a:outerShdw>
          </a:effectLst>
        </p:spPr>
        <p:txBody>
          <a:bodyPr anchor="ctr"/>
          <a:lstStyle/>
          <a:p>
            <a:pPr algn="ctr" eaLnBrk="1" fontAlgn="auto" hangingPunct="1">
              <a:spcBef>
                <a:spcPts val="0"/>
              </a:spcBef>
              <a:spcAft>
                <a:spcPts val="0"/>
              </a:spcAft>
              <a:defRPr/>
            </a:pPr>
            <a:endParaRPr lang="en-US" kern="0">
              <a:solidFill>
                <a:schemeClr val="lt1"/>
              </a:solidFill>
              <a:latin typeface="+mn-lt"/>
              <a:cs typeface="+mn-cs"/>
              <a:sym typeface="Arial"/>
              <a:rtl val="0"/>
            </a:endParaRPr>
          </a:p>
        </p:txBody>
      </p:sp>
      <p:sp>
        <p:nvSpPr>
          <p:cNvPr id="7" name="Rectangle 6">
            <a:extLst>
              <a:ext uri="{FF2B5EF4-FFF2-40B4-BE49-F238E27FC236}">
                <a16:creationId xmlns:a16="http://schemas.microsoft.com/office/drawing/2014/main" id="{499F5F2E-9A98-0E06-F360-0C81FAF8F143}"/>
              </a:ext>
            </a:extLst>
          </p:cNvPr>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a:sym typeface="Arial"/>
              <a:rtl val="0"/>
            </a:endParaRPr>
          </a:p>
        </p:txBody>
      </p:sp>
      <p:sp>
        <p:nvSpPr>
          <p:cNvPr id="2" name="Title Placeholder 1">
            <a:extLst>
              <a:ext uri="{FF2B5EF4-FFF2-40B4-BE49-F238E27FC236}">
                <a16:creationId xmlns:a16="http://schemas.microsoft.com/office/drawing/2014/main" id="{7C64B759-DA47-5A89-F37A-B14324B64B47}"/>
              </a:ext>
            </a:extLst>
          </p:cNvPr>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1029" name="Text Placeholder 2">
            <a:extLst>
              <a:ext uri="{FF2B5EF4-FFF2-40B4-BE49-F238E27FC236}">
                <a16:creationId xmlns:a16="http://schemas.microsoft.com/office/drawing/2014/main" id="{4C5DC0D6-2FCB-12AD-3AC3-F00F2AE2E5D6}"/>
              </a:ext>
            </a:extLst>
          </p:cNvPr>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Date Placeholder 3">
            <a:extLst>
              <a:ext uri="{FF2B5EF4-FFF2-40B4-BE49-F238E27FC236}">
                <a16:creationId xmlns:a16="http://schemas.microsoft.com/office/drawing/2014/main" id="{D684CAC0-6433-A9E9-5BE1-7EFB6E02952C}"/>
              </a:ext>
            </a:extLst>
          </p:cNvPr>
          <p:cNvSpPr>
            <a:spLocks noGrp="1"/>
          </p:cNvSpPr>
          <p:nvPr>
            <p:ph type="dt" sz="half" idx="2"/>
          </p:nvPr>
        </p:nvSpPr>
        <p:spPr bwMode="auto">
          <a:xfrm>
            <a:off x="457200" y="6477000"/>
            <a:ext cx="2133600" cy="274638"/>
          </a:xfrm>
          <a:prstGeom prst="rect">
            <a:avLst/>
          </a:prstGeom>
          <a:noFill/>
          <a:ln>
            <a:noFill/>
          </a:ln>
        </p:spPr>
        <p:txBody>
          <a:bodyPr vert="horz" wrap="square" lIns="109728" tIns="45720" rIns="45720" bIns="0" numCol="1" anchor="b" anchorCtr="0" compatLnSpc="1">
            <a:prstTxWarp prst="textNoShape">
              <a:avLst/>
            </a:prstTxWarp>
          </a:bodyPr>
          <a:lstStyle>
            <a:lvl1pPr eaLnBrk="1" hangingPunct="1">
              <a:defRPr sz="1200">
                <a:solidFill>
                  <a:srgbClr val="3F3F3F"/>
                </a:solidFill>
              </a:defRPr>
            </a:lvl1pPr>
          </a:lstStyle>
          <a:p>
            <a:pPr>
              <a:defRPr/>
            </a:pPr>
            <a:fld id="{148C424A-511E-4964-B4FF-9ABC86E61ABD}" type="datetimeFigureOut">
              <a:rPr lang="en-US"/>
              <a:pPr>
                <a:defRPr/>
              </a:pPr>
              <a:t>10/12/2022</a:t>
            </a:fld>
            <a:endParaRPr lang="en-US"/>
          </a:p>
        </p:txBody>
      </p:sp>
      <p:sp>
        <p:nvSpPr>
          <p:cNvPr id="1031" name="Footer Placeholder 4">
            <a:extLst>
              <a:ext uri="{FF2B5EF4-FFF2-40B4-BE49-F238E27FC236}">
                <a16:creationId xmlns:a16="http://schemas.microsoft.com/office/drawing/2014/main" id="{4C7B1861-6E65-5D48-98FF-786E7ADECE6B}"/>
              </a:ext>
            </a:extLst>
          </p:cNvPr>
          <p:cNvSpPr>
            <a:spLocks noGrp="1"/>
          </p:cNvSpPr>
          <p:nvPr>
            <p:ph type="ftr" sz="quarter" idx="3"/>
          </p:nvPr>
        </p:nvSpPr>
        <p:spPr bwMode="auto">
          <a:xfrm>
            <a:off x="2640013" y="6477000"/>
            <a:ext cx="5508625" cy="274638"/>
          </a:xfrm>
          <a:prstGeom prst="rect">
            <a:avLst/>
          </a:prstGeom>
          <a:noFill/>
          <a:ln>
            <a:noFill/>
          </a:ln>
        </p:spPr>
        <p:txBody>
          <a:bodyPr vert="horz" wrap="square" lIns="45720" tIns="45720" rIns="45720" bIns="0" numCol="1" anchor="b" anchorCtr="0" compatLnSpc="1">
            <a:prstTxWarp prst="textNoShape">
              <a:avLst/>
            </a:prstTxWarp>
          </a:bodyPr>
          <a:lstStyle>
            <a:lvl1pPr eaLnBrk="1" hangingPunct="1">
              <a:defRPr sz="1200">
                <a:solidFill>
                  <a:srgbClr val="3F3F3F"/>
                </a:solidFill>
              </a:defRPr>
            </a:lvl1pPr>
          </a:lstStyle>
          <a:p>
            <a:pPr>
              <a:defRPr/>
            </a:pPr>
            <a:endParaRPr lang="en-US"/>
          </a:p>
        </p:txBody>
      </p:sp>
      <p:sp>
        <p:nvSpPr>
          <p:cNvPr id="1032" name="Slide Number Placeholder 5">
            <a:extLst>
              <a:ext uri="{FF2B5EF4-FFF2-40B4-BE49-F238E27FC236}">
                <a16:creationId xmlns:a16="http://schemas.microsoft.com/office/drawing/2014/main" id="{57FE35AD-AEB4-8F17-8972-2A692F9F7B1D}"/>
              </a:ext>
            </a:extLst>
          </p:cNvPr>
          <p:cNvSpPr>
            <a:spLocks noGrp="1"/>
          </p:cNvSpPr>
          <p:nvPr>
            <p:ph type="sldNum" sz="quarter" idx="4"/>
          </p:nvPr>
        </p:nvSpPr>
        <p:spPr bwMode="auto">
          <a:xfrm>
            <a:off x="8204200" y="6477000"/>
            <a:ext cx="733425" cy="274638"/>
          </a:xfrm>
          <a:prstGeom prst="rect">
            <a:avLst/>
          </a:prstGeom>
          <a:noFill/>
          <a:ln>
            <a:noFill/>
          </a:ln>
        </p:spPr>
        <p:txBody>
          <a:bodyPr vert="horz" wrap="square" lIns="91440" tIns="45720" rIns="91440" bIns="0" numCol="1" anchor="b" anchorCtr="0" compatLnSpc="1">
            <a:prstTxWarp prst="textNoShape">
              <a:avLst/>
            </a:prstTxWarp>
          </a:bodyPr>
          <a:lstStyle>
            <a:lvl1pPr algn="r" eaLnBrk="1" hangingPunct="1">
              <a:defRPr sz="1200">
                <a:solidFill>
                  <a:srgbClr val="3F3F3F"/>
                </a:solidFill>
              </a:defRPr>
            </a:lvl1pPr>
          </a:lstStyle>
          <a:p>
            <a:fld id="{876EEE57-2DE7-4E28-B754-B29B0600B48A}" type="slidenum">
              <a:rPr lang="en-US" altLang="en-US"/>
              <a:pPr/>
              <a:t>‹Nº›</a:t>
            </a:fld>
            <a:endParaRPr lang="en-US" altLang="en-US"/>
          </a:p>
        </p:txBody>
      </p:sp>
    </p:spTree>
  </p:cSld>
  <p:clrMap bg1="lt1" tx1="dk1" bg2="lt2" tx2="dk2" accent1="accent1" accent2="accent2" accent3="accent3" accent4="accent4" accent5="accent5" accent6="accent6" hlink="hlink" folHlink="folHlink"/>
  <p:sldLayoutIdLst>
    <p:sldLayoutId id="2147483998" r:id="rId1"/>
    <p:sldLayoutId id="2147483993" r:id="rId2"/>
    <p:sldLayoutId id="2147483999" r:id="rId3"/>
    <p:sldLayoutId id="2147483994" r:id="rId4"/>
    <p:sldLayoutId id="2147483995" r:id="rId5"/>
    <p:sldLayoutId id="2147483996" r:id="rId6"/>
    <p:sldLayoutId id="2147484000" r:id="rId7"/>
    <p:sldLayoutId id="2147484001" r:id="rId8"/>
    <p:sldLayoutId id="2147484002" r:id="rId9"/>
    <p:sldLayoutId id="2147483997" r:id="rId10"/>
    <p:sldLayoutId id="2147484003" r:id="rId11"/>
    <p:sldLayoutId id="2147484004" r:id="rId12"/>
    <p:sldLayoutId id="2147484005" r:id="rId13"/>
    <p:sldLayoutId id="2147484006" r:id="rId14"/>
  </p:sldLayoutIdLst>
  <p:txStyles>
    <p:titleStyle>
      <a:lvl1pPr algn="l" rtl="0" eaLnBrk="0" fontAlgn="base" hangingPunct="0">
        <a:spcBef>
          <a:spcPct val="0"/>
        </a:spcBef>
        <a:spcAft>
          <a:spcPct val="0"/>
        </a:spcAft>
        <a:defRPr sz="4500" b="1" kern="1200">
          <a:solidFill>
            <a:srgbClr val="FFC800"/>
          </a:solidFill>
          <a:latin typeface="+mj-lt"/>
          <a:ea typeface="MS PGothic" panose="020B0600070205080204" pitchFamily="34" charset="-128"/>
          <a:cs typeface="+mj-cs"/>
        </a:defRPr>
      </a:lvl1pPr>
      <a:lvl2pPr algn="l" rtl="0" eaLnBrk="0" fontAlgn="base" hangingPunct="0">
        <a:spcBef>
          <a:spcPct val="0"/>
        </a:spcBef>
        <a:spcAft>
          <a:spcPct val="0"/>
        </a:spcAft>
        <a:defRPr sz="4500" b="1">
          <a:solidFill>
            <a:srgbClr val="FFC800"/>
          </a:solidFill>
          <a:latin typeface="Corbel" pitchFamily="34" charset="0"/>
          <a:ea typeface="MS PGothic" panose="020B0600070205080204" pitchFamily="34" charset="-128"/>
        </a:defRPr>
      </a:lvl2pPr>
      <a:lvl3pPr algn="l" rtl="0" eaLnBrk="0" fontAlgn="base" hangingPunct="0">
        <a:spcBef>
          <a:spcPct val="0"/>
        </a:spcBef>
        <a:spcAft>
          <a:spcPct val="0"/>
        </a:spcAft>
        <a:defRPr sz="4500" b="1">
          <a:solidFill>
            <a:srgbClr val="FFC800"/>
          </a:solidFill>
          <a:latin typeface="Corbel" pitchFamily="34" charset="0"/>
          <a:ea typeface="MS PGothic" panose="020B0600070205080204" pitchFamily="34" charset="-128"/>
        </a:defRPr>
      </a:lvl3pPr>
      <a:lvl4pPr algn="l" rtl="0" eaLnBrk="0" fontAlgn="base" hangingPunct="0">
        <a:spcBef>
          <a:spcPct val="0"/>
        </a:spcBef>
        <a:spcAft>
          <a:spcPct val="0"/>
        </a:spcAft>
        <a:defRPr sz="4500" b="1">
          <a:solidFill>
            <a:srgbClr val="FFC800"/>
          </a:solidFill>
          <a:latin typeface="Corbel" pitchFamily="34" charset="0"/>
          <a:ea typeface="MS PGothic" panose="020B0600070205080204" pitchFamily="34" charset="-128"/>
        </a:defRPr>
      </a:lvl4pPr>
      <a:lvl5pPr algn="l" rtl="0" eaLnBrk="0" fontAlgn="base" hangingPunct="0">
        <a:spcBef>
          <a:spcPct val="0"/>
        </a:spcBef>
        <a:spcAft>
          <a:spcPct val="0"/>
        </a:spcAft>
        <a:defRPr sz="4500" b="1">
          <a:solidFill>
            <a:srgbClr val="FFC800"/>
          </a:solidFill>
          <a:latin typeface="Corbel" pitchFamily="34" charset="0"/>
          <a:ea typeface="MS PGothic" panose="020B0600070205080204" pitchFamily="34" charset="-128"/>
        </a:defRPr>
      </a:lvl5pPr>
      <a:lvl6pPr marL="457200" algn="l" rtl="0" fontAlgn="base">
        <a:spcBef>
          <a:spcPct val="0"/>
        </a:spcBef>
        <a:spcAft>
          <a:spcPct val="0"/>
        </a:spcAft>
        <a:defRPr sz="4500" b="1">
          <a:solidFill>
            <a:srgbClr val="FFC800"/>
          </a:solidFill>
          <a:latin typeface="Corbel" pitchFamily="34" charset="0"/>
          <a:ea typeface="ＭＳ Ｐゴシック" charset="-128"/>
        </a:defRPr>
      </a:lvl6pPr>
      <a:lvl7pPr marL="914400" algn="l" rtl="0" fontAlgn="base">
        <a:spcBef>
          <a:spcPct val="0"/>
        </a:spcBef>
        <a:spcAft>
          <a:spcPct val="0"/>
        </a:spcAft>
        <a:defRPr sz="4500" b="1">
          <a:solidFill>
            <a:srgbClr val="FFC800"/>
          </a:solidFill>
          <a:latin typeface="Corbel" pitchFamily="34" charset="0"/>
          <a:ea typeface="ＭＳ Ｐゴシック" charset="-128"/>
        </a:defRPr>
      </a:lvl7pPr>
      <a:lvl8pPr marL="1371600" algn="l" rtl="0" fontAlgn="base">
        <a:spcBef>
          <a:spcPct val="0"/>
        </a:spcBef>
        <a:spcAft>
          <a:spcPct val="0"/>
        </a:spcAft>
        <a:defRPr sz="4500" b="1">
          <a:solidFill>
            <a:srgbClr val="FFC800"/>
          </a:solidFill>
          <a:latin typeface="Corbel" pitchFamily="34" charset="0"/>
          <a:ea typeface="ＭＳ Ｐゴシック" charset="-128"/>
        </a:defRPr>
      </a:lvl8pPr>
      <a:lvl9pPr marL="1828800" algn="l" rtl="0" fontAlgn="base">
        <a:spcBef>
          <a:spcPct val="0"/>
        </a:spcBef>
        <a:spcAft>
          <a:spcPct val="0"/>
        </a:spcAft>
        <a:defRPr sz="4500" b="1">
          <a:solidFill>
            <a:srgbClr val="FFC800"/>
          </a:solidFill>
          <a:latin typeface="Corbel" pitchFamily="34" charset="0"/>
          <a:ea typeface="ＭＳ Ｐゴシック" charset="-128"/>
        </a:defRPr>
      </a:lvl9pPr>
      <a:extLst/>
    </p:titleStyle>
    <p:bodyStyle>
      <a:lvl1pPr marL="438150" indent="-319088" algn="l" rtl="0" eaLnBrk="0" fontAlgn="base" hangingPunct="0">
        <a:spcBef>
          <a:spcPct val="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S PGothic" panose="020B0600070205080204" pitchFamily="34" charset="-128"/>
          <a:cs typeface="+mn-cs"/>
        </a:defRPr>
      </a:lvl1pPr>
      <a:lvl2pPr marL="730250" indent="-273050" algn="l" rtl="0" eaLnBrk="0" fontAlgn="base" hangingPunct="0">
        <a:spcBef>
          <a:spcPct val="20000"/>
        </a:spcBef>
        <a:spcAft>
          <a:spcPct val="0"/>
        </a:spcAft>
        <a:buClr>
          <a:schemeClr val="accent2"/>
        </a:buClr>
        <a:buSzPct val="90000"/>
        <a:buFont typeface="Wingdings" panose="05000000000000000000" pitchFamily="2" charset="2"/>
        <a:buChar char=""/>
        <a:defRPr sz="2800" kern="1200">
          <a:solidFill>
            <a:schemeClr val="tx1"/>
          </a:solidFill>
          <a:latin typeface="+mn-lt"/>
          <a:ea typeface="MS PGothic" panose="020B0600070205080204" pitchFamily="34" charset="-128"/>
          <a:cs typeface="+mn-cs"/>
        </a:defRPr>
      </a:lvl2pPr>
      <a:lvl3pPr marL="995363" indent="-228600" algn="l" rtl="0" eaLnBrk="0" fontAlgn="base" hangingPunct="0">
        <a:spcBef>
          <a:spcPct val="20000"/>
        </a:spcBef>
        <a:spcAft>
          <a:spcPct val="0"/>
        </a:spcAft>
        <a:buClr>
          <a:srgbClr val="E66C7D"/>
        </a:buClr>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216025" indent="-182563" algn="l" rtl="0" eaLnBrk="0" fontAlgn="base" hangingPunct="0">
        <a:spcBef>
          <a:spcPct val="20000"/>
        </a:spcBef>
        <a:spcAft>
          <a:spcPct val="0"/>
        </a:spcAft>
        <a:buClr>
          <a:srgbClr val="6BB76D"/>
        </a:buClr>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1425575" indent="-182563" algn="l" rtl="0" eaLnBrk="0" fontAlgn="base" hangingPunct="0">
        <a:spcBef>
          <a:spcPct val="20000"/>
        </a:spcBef>
        <a:spcAft>
          <a:spcPct val="0"/>
        </a:spcAft>
        <a:buClr>
          <a:srgbClr val="E88651"/>
        </a:buClr>
        <a:buFont typeface="Wingdings 3" panose="05040102010807070707" pitchFamily="18" charset="2"/>
        <a:buChar char=""/>
        <a:defRPr lang="en-US" sz="2000" kern="1200">
          <a:solidFill>
            <a:schemeClr val="tx1"/>
          </a:solidFill>
          <a:latin typeface="+mn-lt"/>
          <a:ea typeface="MS PGothic" panose="020B0600070205080204" pitchFamily="34" charset="-128"/>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a:extLst>
              <a:ext uri="{FF2B5EF4-FFF2-40B4-BE49-F238E27FC236}">
                <a16:creationId xmlns:a16="http://schemas.microsoft.com/office/drawing/2014/main" id="{62662389-FC04-9B9D-8E47-709E8E6DE2F5}"/>
              </a:ext>
            </a:extLst>
          </p:cNvPr>
          <p:cNvSpPr txBox="1">
            <a:spLocks noChangeArrowheads="1"/>
          </p:cNvSpPr>
          <p:nvPr/>
        </p:nvSpPr>
        <p:spPr bwMode="auto">
          <a:xfrm>
            <a:off x="1657350" y="1699022"/>
            <a:ext cx="58293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fr-FR" altLang="en-US" sz="4500" b="1" dirty="0" err="1">
                <a:solidFill>
                  <a:schemeClr val="accent1">
                    <a:lumMod val="60000"/>
                    <a:lumOff val="40000"/>
                  </a:schemeClr>
                </a:solidFill>
                <a:latin typeface="Gill Sans MT" panose="020B0502020104020203" pitchFamily="34" charset="0"/>
              </a:rPr>
              <a:t>Introducción</a:t>
            </a:r>
            <a:r>
              <a:rPr lang="fr-FR" altLang="en-US" sz="4500" b="1" dirty="0">
                <a:solidFill>
                  <a:schemeClr val="accent1">
                    <a:lumMod val="60000"/>
                    <a:lumOff val="40000"/>
                  </a:schemeClr>
                </a:solidFill>
                <a:latin typeface="Gill Sans MT" panose="020B0502020104020203" pitchFamily="34" charset="0"/>
              </a:rPr>
              <a:t>  a la </a:t>
            </a:r>
            <a:r>
              <a:rPr lang="fr-FR" altLang="en-US" sz="4500" b="1" dirty="0" err="1">
                <a:solidFill>
                  <a:schemeClr val="accent1">
                    <a:lumMod val="60000"/>
                    <a:lumOff val="40000"/>
                  </a:schemeClr>
                </a:solidFill>
                <a:latin typeface="Gill Sans MT" panose="020B0502020104020203" pitchFamily="34" charset="0"/>
              </a:rPr>
              <a:t>Ciencia</a:t>
            </a:r>
            <a:r>
              <a:rPr lang="fr-FR" altLang="en-US" sz="4500" b="1" dirty="0">
                <a:solidFill>
                  <a:schemeClr val="accent1">
                    <a:lumMod val="60000"/>
                    <a:lumOff val="40000"/>
                  </a:schemeClr>
                </a:solidFill>
                <a:latin typeface="Gill Sans MT" panose="020B0502020104020203" pitchFamily="34" charset="0"/>
              </a:rPr>
              <a:t> </a:t>
            </a:r>
            <a:r>
              <a:rPr lang="fr-FR" altLang="en-US" sz="4500" b="1" dirty="0" err="1">
                <a:solidFill>
                  <a:schemeClr val="accent1">
                    <a:lumMod val="60000"/>
                    <a:lumOff val="40000"/>
                  </a:schemeClr>
                </a:solidFill>
                <a:latin typeface="Gill Sans MT" panose="020B0502020104020203" pitchFamily="34" charset="0"/>
              </a:rPr>
              <a:t>Ambiental</a:t>
            </a:r>
            <a:endParaRPr lang="fr-FR" altLang="en-US" sz="4500" b="1" dirty="0">
              <a:solidFill>
                <a:schemeClr val="accent1">
                  <a:lumMod val="60000"/>
                  <a:lumOff val="40000"/>
                </a:schemeClr>
              </a:solidFill>
              <a:latin typeface="Gill Sans MT" panose="020B0502020104020203" pitchFamily="34" charset="0"/>
            </a:endParaRPr>
          </a:p>
        </p:txBody>
      </p:sp>
      <p:sp>
        <p:nvSpPr>
          <p:cNvPr id="5" name="Sous-titre 2">
            <a:extLst>
              <a:ext uri="{FF2B5EF4-FFF2-40B4-BE49-F238E27FC236}">
                <a16:creationId xmlns:a16="http://schemas.microsoft.com/office/drawing/2014/main" id="{62BB4149-7627-4604-B82B-65F9B66B924C}"/>
              </a:ext>
            </a:extLst>
          </p:cNvPr>
          <p:cNvSpPr txBox="1">
            <a:spLocks/>
          </p:cNvSpPr>
          <p:nvPr/>
        </p:nvSpPr>
        <p:spPr>
          <a:xfrm>
            <a:off x="2000250" y="3604022"/>
            <a:ext cx="5143500" cy="1241822"/>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defRPr/>
            </a:pPr>
            <a:r>
              <a:rPr lang="en-GB" dirty="0" err="1">
                <a:solidFill>
                  <a:schemeClr val="accent1">
                    <a:lumMod val="60000"/>
                    <a:lumOff val="40000"/>
                  </a:schemeClr>
                </a:solidFill>
                <a:latin typeface="Gill Sans MT" panose="020B0502020104020203" pitchFamily="34" charset="77"/>
                <a:ea typeface="+mj-ea"/>
                <a:cs typeface="+mj-cs"/>
              </a:rPr>
              <a:t>Semestre</a:t>
            </a:r>
            <a:r>
              <a:rPr lang="en-GB" dirty="0">
                <a:solidFill>
                  <a:schemeClr val="accent1">
                    <a:lumMod val="60000"/>
                    <a:lumOff val="40000"/>
                  </a:schemeClr>
                </a:solidFill>
                <a:latin typeface="Gill Sans MT" panose="020B0502020104020203" pitchFamily="34" charset="77"/>
                <a:ea typeface="+mj-ea"/>
                <a:cs typeface="+mj-cs"/>
              </a:rPr>
              <a:t> 2022-2</a:t>
            </a:r>
          </a:p>
          <a:p>
            <a:pPr algn="r">
              <a:defRPr/>
            </a:pPr>
            <a:r>
              <a:rPr lang="en-GB" dirty="0" err="1">
                <a:solidFill>
                  <a:schemeClr val="accent1">
                    <a:lumMod val="60000"/>
                    <a:lumOff val="40000"/>
                  </a:schemeClr>
                </a:solidFill>
                <a:latin typeface="Gill Sans MT" panose="020B0502020104020203" pitchFamily="34" charset="77"/>
                <a:ea typeface="+mj-ea"/>
                <a:cs typeface="+mj-cs"/>
              </a:rPr>
              <a:t>Profesor</a:t>
            </a:r>
            <a:r>
              <a:rPr lang="en-GB" dirty="0">
                <a:solidFill>
                  <a:schemeClr val="accent1">
                    <a:lumMod val="60000"/>
                    <a:lumOff val="40000"/>
                  </a:schemeClr>
                </a:solidFill>
                <a:latin typeface="Gill Sans MT" panose="020B0502020104020203" pitchFamily="34" charset="77"/>
                <a:ea typeface="+mj-ea"/>
                <a:cs typeface="+mj-cs"/>
              </a:rPr>
              <a:t> Ismael Minjárez</a:t>
            </a:r>
          </a:p>
        </p:txBody>
      </p:sp>
    </p:spTree>
    <p:extLst>
      <p:ext uri="{BB962C8B-B14F-4D97-AF65-F5344CB8AC3E}">
        <p14:creationId xmlns:p14="http://schemas.microsoft.com/office/powerpoint/2010/main" val="359799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a:extLst>
              <a:ext uri="{FF2B5EF4-FFF2-40B4-BE49-F238E27FC236}">
                <a16:creationId xmlns:a16="http://schemas.microsoft.com/office/drawing/2014/main" id="{F7D53304-CA41-138F-005E-5D453F2A4A2F}"/>
              </a:ext>
            </a:extLst>
          </p:cNvPr>
          <p:cNvSpPr>
            <a:spLocks noGrp="1" noChangeArrowheads="1"/>
          </p:cNvSpPr>
          <p:nvPr>
            <p:ph type="ctrTitle"/>
          </p:nvPr>
        </p:nvSpPr>
        <p:spPr>
          <a:xfrm>
            <a:off x="1657350" y="1248355"/>
            <a:ext cx="5829300" cy="987028"/>
          </a:xfrm>
        </p:spPr>
        <p:txBody>
          <a:bodyPr/>
          <a:lstStyle/>
          <a:p>
            <a:pPr eaLnBrk="1" hangingPunct="1"/>
            <a:r>
              <a:rPr lang="fr-FR" altLang="en-US" b="1" dirty="0">
                <a:solidFill>
                  <a:schemeClr val="accent1">
                    <a:lumMod val="60000"/>
                    <a:lumOff val="40000"/>
                  </a:schemeClr>
                </a:solidFill>
                <a:latin typeface="Gill Sans MT" panose="020B0502020104020203" pitchFamily="34" charset="0"/>
              </a:rPr>
              <a:t>Que es </a:t>
            </a:r>
            <a:r>
              <a:rPr lang="fr-FR" altLang="en-US" b="1" dirty="0" err="1">
                <a:solidFill>
                  <a:schemeClr val="accent1">
                    <a:lumMod val="60000"/>
                    <a:lumOff val="40000"/>
                  </a:schemeClr>
                </a:solidFill>
                <a:latin typeface="Gill Sans MT" panose="020B0502020104020203" pitchFamily="34" charset="0"/>
              </a:rPr>
              <a:t>plástico</a:t>
            </a:r>
            <a:r>
              <a:rPr lang="fr-FR" altLang="en-US" b="1" dirty="0">
                <a:solidFill>
                  <a:schemeClr val="accent1">
                    <a:lumMod val="60000"/>
                    <a:lumOff val="40000"/>
                  </a:schemeClr>
                </a:solidFill>
                <a:latin typeface="Gill Sans MT" panose="020B0502020104020203" pitchFamily="34" charset="0"/>
              </a:rPr>
              <a:t>?</a:t>
            </a:r>
          </a:p>
        </p:txBody>
      </p:sp>
      <p:sp>
        <p:nvSpPr>
          <p:cNvPr id="9" name="Sous-titre 2">
            <a:extLst>
              <a:ext uri="{FF2B5EF4-FFF2-40B4-BE49-F238E27FC236}">
                <a16:creationId xmlns:a16="http://schemas.microsoft.com/office/drawing/2014/main" id="{2108C58F-A538-4787-A1B9-B31C782B8E8F}"/>
              </a:ext>
            </a:extLst>
          </p:cNvPr>
          <p:cNvSpPr>
            <a:spLocks noGrp="1"/>
          </p:cNvSpPr>
          <p:nvPr>
            <p:ph type="subTitle" idx="1"/>
          </p:nvPr>
        </p:nvSpPr>
        <p:spPr>
          <a:xfrm>
            <a:off x="2389585" y="3002758"/>
            <a:ext cx="5453063" cy="1241822"/>
          </a:xfrm>
        </p:spPr>
        <p:txBody>
          <a:bodyPr rtlCol="0">
            <a:normAutofit fontScale="92500" lnSpcReduction="10000"/>
          </a:bodyPr>
          <a:lstStyle/>
          <a:p>
            <a:pPr algn="l">
              <a:defRPr/>
            </a:pPr>
            <a:r>
              <a:rPr lang="en-GB" sz="2400" dirty="0" err="1">
                <a:solidFill>
                  <a:schemeClr val="accent1">
                    <a:lumMod val="60000"/>
                    <a:lumOff val="40000"/>
                  </a:schemeClr>
                </a:solidFill>
                <a:latin typeface="Gill Sans MT" panose="020B0502020104020203" pitchFamily="34" charset="77"/>
                <a:ea typeface="+mj-ea"/>
                <a:cs typeface="+mj-cs"/>
              </a:rPr>
              <a:t>Sustancia</a:t>
            </a:r>
            <a:r>
              <a:rPr lang="en-GB" sz="2400" dirty="0">
                <a:solidFill>
                  <a:schemeClr val="accent1">
                    <a:lumMod val="60000"/>
                    <a:lumOff val="40000"/>
                  </a:schemeClr>
                </a:solidFill>
                <a:latin typeface="Gill Sans MT" panose="020B0502020104020203" pitchFamily="34" charset="77"/>
                <a:ea typeface="+mj-ea"/>
                <a:cs typeface="+mj-cs"/>
              </a:rPr>
              <a:t> artificial </a:t>
            </a:r>
            <a:r>
              <a:rPr lang="en-GB" sz="2400" dirty="0" err="1">
                <a:solidFill>
                  <a:schemeClr val="accent1">
                    <a:lumMod val="60000"/>
                    <a:lumOff val="40000"/>
                  </a:schemeClr>
                </a:solidFill>
                <a:latin typeface="Gill Sans MT" panose="020B0502020104020203" pitchFamily="34" charset="77"/>
                <a:ea typeface="+mj-ea"/>
                <a:cs typeface="+mj-cs"/>
              </a:rPr>
              <a:t>compuesta</a:t>
            </a:r>
            <a:r>
              <a:rPr lang="en-GB" sz="2400" dirty="0">
                <a:solidFill>
                  <a:schemeClr val="accent1">
                    <a:lumMod val="60000"/>
                    <a:lumOff val="40000"/>
                  </a:schemeClr>
                </a:solidFill>
                <a:latin typeface="Gill Sans MT" panose="020B0502020104020203" pitchFamily="34" charset="77"/>
                <a:ea typeface="+mj-ea"/>
                <a:cs typeface="+mj-cs"/>
              </a:rPr>
              <a:t> de </a:t>
            </a:r>
            <a:r>
              <a:rPr lang="en-GB" sz="2400" dirty="0" err="1">
                <a:solidFill>
                  <a:schemeClr val="accent1">
                    <a:lumMod val="60000"/>
                    <a:lumOff val="40000"/>
                  </a:schemeClr>
                </a:solidFill>
                <a:latin typeface="Gill Sans MT" panose="020B0502020104020203" pitchFamily="34" charset="77"/>
                <a:ea typeface="+mj-ea"/>
                <a:cs typeface="+mj-cs"/>
              </a:rPr>
              <a:t>polímeros</a:t>
            </a:r>
            <a:r>
              <a:rPr lang="en-GB" sz="2400" dirty="0">
                <a:solidFill>
                  <a:schemeClr val="accent1">
                    <a:lumMod val="60000"/>
                    <a:lumOff val="40000"/>
                  </a:schemeClr>
                </a:solidFill>
                <a:latin typeface="Gill Sans MT" panose="020B0502020104020203" pitchFamily="34" charset="77"/>
                <a:ea typeface="+mj-ea"/>
                <a:cs typeface="+mj-cs"/>
              </a:rPr>
              <a:t> de </a:t>
            </a:r>
            <a:r>
              <a:rPr lang="en-GB" sz="2400" dirty="0" err="1">
                <a:solidFill>
                  <a:schemeClr val="accent1">
                    <a:lumMod val="60000"/>
                    <a:lumOff val="40000"/>
                  </a:schemeClr>
                </a:solidFill>
                <a:latin typeface="Gill Sans MT" panose="020B0502020104020203" pitchFamily="34" charset="77"/>
                <a:ea typeface="+mj-ea"/>
                <a:cs typeface="+mj-cs"/>
              </a:rPr>
              <a:t>hidrocarburos</a:t>
            </a:r>
            <a:r>
              <a:rPr lang="en-GB" sz="2400" dirty="0">
                <a:solidFill>
                  <a:schemeClr val="accent1">
                    <a:lumMod val="60000"/>
                    <a:lumOff val="40000"/>
                  </a:schemeClr>
                </a:solidFill>
                <a:latin typeface="Gill Sans MT" panose="020B0502020104020203" pitchFamily="34" charset="77"/>
                <a:ea typeface="+mj-ea"/>
                <a:cs typeface="+mj-cs"/>
              </a:rPr>
              <a:t>, que </a:t>
            </a:r>
            <a:r>
              <a:rPr lang="en-GB" sz="2400" dirty="0" err="1">
                <a:solidFill>
                  <a:schemeClr val="accent1">
                    <a:lumMod val="60000"/>
                    <a:lumOff val="40000"/>
                  </a:schemeClr>
                </a:solidFill>
                <a:latin typeface="Gill Sans MT" panose="020B0502020104020203" pitchFamily="34" charset="77"/>
                <a:ea typeface="+mj-ea"/>
                <a:cs typeface="+mj-cs"/>
              </a:rPr>
              <a:t>puede</a:t>
            </a:r>
            <a:r>
              <a:rPr lang="en-GB" sz="2400" dirty="0">
                <a:solidFill>
                  <a:schemeClr val="accent1">
                    <a:lumMod val="60000"/>
                    <a:lumOff val="40000"/>
                  </a:schemeClr>
                </a:solidFill>
                <a:latin typeface="Gill Sans MT" panose="020B0502020104020203" pitchFamily="34" charset="77"/>
                <a:ea typeface="+mj-ea"/>
                <a:cs typeface="+mj-cs"/>
              </a:rPr>
              <a:t> ser </a:t>
            </a:r>
            <a:r>
              <a:rPr lang="en-GB" sz="2400" dirty="0" err="1">
                <a:solidFill>
                  <a:schemeClr val="accent1">
                    <a:lumMod val="60000"/>
                    <a:lumOff val="40000"/>
                  </a:schemeClr>
                </a:solidFill>
                <a:latin typeface="Gill Sans MT" panose="020B0502020104020203" pitchFamily="34" charset="77"/>
                <a:ea typeface="+mj-ea"/>
                <a:cs typeface="+mj-cs"/>
              </a:rPr>
              <a:t>moldeada</a:t>
            </a:r>
            <a:r>
              <a:rPr lang="en-GB" sz="2400" dirty="0">
                <a:solidFill>
                  <a:schemeClr val="accent1">
                    <a:lumMod val="60000"/>
                    <a:lumOff val="40000"/>
                  </a:schemeClr>
                </a:solidFill>
                <a:latin typeface="Gill Sans MT" panose="020B0502020104020203" pitchFamily="34" charset="77"/>
                <a:ea typeface="+mj-ea"/>
                <a:cs typeface="+mj-cs"/>
              </a:rPr>
              <a:t> </a:t>
            </a:r>
            <a:r>
              <a:rPr lang="en-GB" sz="2400" dirty="0" err="1">
                <a:solidFill>
                  <a:schemeClr val="accent1">
                    <a:lumMod val="60000"/>
                    <a:lumOff val="40000"/>
                  </a:schemeClr>
                </a:solidFill>
                <a:latin typeface="Gill Sans MT" panose="020B0502020104020203" pitchFamily="34" charset="77"/>
                <a:ea typeface="+mj-ea"/>
                <a:cs typeface="+mj-cs"/>
              </a:rPr>
              <a:t>cuando</a:t>
            </a:r>
            <a:r>
              <a:rPr lang="en-GB" sz="2400" dirty="0">
                <a:solidFill>
                  <a:schemeClr val="accent1">
                    <a:lumMod val="60000"/>
                    <a:lumOff val="40000"/>
                  </a:schemeClr>
                </a:solidFill>
                <a:latin typeface="Gill Sans MT" panose="020B0502020104020203" pitchFamily="34" charset="77"/>
                <a:ea typeface="+mj-ea"/>
                <a:cs typeface="+mj-cs"/>
              </a:rPr>
              <a:t> es </a:t>
            </a:r>
            <a:r>
              <a:rPr lang="en-GB" sz="2400" dirty="0" err="1">
                <a:solidFill>
                  <a:schemeClr val="accent1">
                    <a:lumMod val="60000"/>
                    <a:lumOff val="40000"/>
                  </a:schemeClr>
                </a:solidFill>
                <a:latin typeface="Gill Sans MT" panose="020B0502020104020203" pitchFamily="34" charset="77"/>
                <a:ea typeface="+mj-ea"/>
                <a:cs typeface="+mj-cs"/>
              </a:rPr>
              <a:t>blanda</a:t>
            </a:r>
            <a:r>
              <a:rPr lang="en-GB" sz="2400" dirty="0">
                <a:solidFill>
                  <a:schemeClr val="accent1">
                    <a:lumMod val="60000"/>
                    <a:lumOff val="40000"/>
                  </a:schemeClr>
                </a:solidFill>
                <a:latin typeface="Gill Sans MT" panose="020B0502020104020203" pitchFamily="34" charset="77"/>
                <a:ea typeface="+mj-ea"/>
                <a:cs typeface="+mj-cs"/>
              </a:rPr>
              <a:t> </a:t>
            </a:r>
            <a:r>
              <a:rPr lang="en-GB" sz="2400" dirty="0" err="1">
                <a:solidFill>
                  <a:schemeClr val="accent1">
                    <a:lumMod val="60000"/>
                    <a:lumOff val="40000"/>
                  </a:schemeClr>
                </a:solidFill>
                <a:latin typeface="Gill Sans MT" panose="020B0502020104020203" pitchFamily="34" charset="77"/>
                <a:ea typeface="+mj-ea"/>
                <a:cs typeface="+mj-cs"/>
              </a:rPr>
              <a:t>en</a:t>
            </a:r>
            <a:r>
              <a:rPr lang="en-GB" sz="2400" dirty="0">
                <a:solidFill>
                  <a:schemeClr val="accent1">
                    <a:lumMod val="60000"/>
                    <a:lumOff val="40000"/>
                  </a:schemeClr>
                </a:solidFill>
                <a:latin typeface="Gill Sans MT" panose="020B0502020104020203" pitchFamily="34" charset="77"/>
                <a:ea typeface="+mj-ea"/>
                <a:cs typeface="+mj-cs"/>
              </a:rPr>
              <a:t> </a:t>
            </a:r>
            <a:r>
              <a:rPr lang="en-GB" sz="2400" dirty="0" err="1">
                <a:solidFill>
                  <a:schemeClr val="accent1">
                    <a:lumMod val="60000"/>
                    <a:lumOff val="40000"/>
                  </a:schemeClr>
                </a:solidFill>
                <a:latin typeface="Gill Sans MT" panose="020B0502020104020203" pitchFamily="34" charset="77"/>
                <a:ea typeface="+mj-ea"/>
                <a:cs typeface="+mj-cs"/>
              </a:rPr>
              <a:t>diferentes</a:t>
            </a:r>
            <a:r>
              <a:rPr lang="en-GB" sz="2400" dirty="0">
                <a:solidFill>
                  <a:schemeClr val="accent1">
                    <a:lumMod val="60000"/>
                    <a:lumOff val="40000"/>
                  </a:schemeClr>
                </a:solidFill>
                <a:latin typeface="Gill Sans MT" panose="020B0502020104020203" pitchFamily="34" charset="77"/>
                <a:ea typeface="+mj-ea"/>
                <a:cs typeface="+mj-cs"/>
              </a:rPr>
              <a:t> </a:t>
            </a:r>
            <a:r>
              <a:rPr lang="en-GB" sz="2400" dirty="0" err="1">
                <a:solidFill>
                  <a:schemeClr val="accent1">
                    <a:lumMod val="60000"/>
                    <a:lumOff val="40000"/>
                  </a:schemeClr>
                </a:solidFill>
                <a:latin typeface="Gill Sans MT" panose="020B0502020104020203" pitchFamily="34" charset="77"/>
                <a:ea typeface="+mj-ea"/>
                <a:cs typeface="+mj-cs"/>
              </a:rPr>
              <a:t>formas</a:t>
            </a:r>
            <a:r>
              <a:rPr lang="en-GB" sz="2400" dirty="0">
                <a:solidFill>
                  <a:schemeClr val="accent1">
                    <a:lumMod val="60000"/>
                    <a:lumOff val="40000"/>
                  </a:schemeClr>
                </a:solidFill>
                <a:latin typeface="Gill Sans MT" panose="020B0502020104020203" pitchFamily="34" charset="77"/>
                <a:ea typeface="+mj-ea"/>
                <a:cs typeface="+mj-cs"/>
              </a:rPr>
              <a:t> y </a:t>
            </a:r>
            <a:r>
              <a:rPr lang="en-GB" sz="2400" dirty="0" err="1">
                <a:solidFill>
                  <a:schemeClr val="accent1">
                    <a:lumMod val="60000"/>
                    <a:lumOff val="40000"/>
                  </a:schemeClr>
                </a:solidFill>
                <a:latin typeface="Gill Sans MT" panose="020B0502020104020203" pitchFamily="34" charset="77"/>
                <a:ea typeface="+mj-ea"/>
                <a:cs typeface="+mj-cs"/>
              </a:rPr>
              <a:t>tiene</a:t>
            </a:r>
            <a:r>
              <a:rPr lang="en-GB" sz="2400" dirty="0">
                <a:solidFill>
                  <a:schemeClr val="accent1">
                    <a:lumMod val="60000"/>
                    <a:lumOff val="40000"/>
                  </a:schemeClr>
                </a:solidFill>
                <a:latin typeface="Gill Sans MT" panose="020B0502020104020203" pitchFamily="34" charset="77"/>
                <a:ea typeface="+mj-ea"/>
                <a:cs typeface="+mj-cs"/>
              </a:rPr>
              <a:t> </a:t>
            </a:r>
            <a:r>
              <a:rPr lang="en-GB" sz="2400" dirty="0" err="1">
                <a:solidFill>
                  <a:schemeClr val="accent1">
                    <a:lumMod val="60000"/>
                    <a:lumOff val="40000"/>
                  </a:schemeClr>
                </a:solidFill>
                <a:latin typeface="Gill Sans MT" panose="020B0502020104020203" pitchFamily="34" charset="77"/>
                <a:ea typeface="+mj-ea"/>
                <a:cs typeface="+mj-cs"/>
              </a:rPr>
              <a:t>dstintos</a:t>
            </a:r>
            <a:r>
              <a:rPr lang="en-GB" sz="2400" dirty="0">
                <a:solidFill>
                  <a:schemeClr val="accent1">
                    <a:lumMod val="60000"/>
                    <a:lumOff val="40000"/>
                  </a:schemeClr>
                </a:solidFill>
                <a:latin typeface="Gill Sans MT" panose="020B0502020104020203" pitchFamily="34" charset="77"/>
                <a:ea typeface="+mj-ea"/>
                <a:cs typeface="+mj-cs"/>
              </a:rPr>
              <a:t> </a:t>
            </a:r>
            <a:r>
              <a:rPr lang="en-GB" sz="2400" dirty="0" err="1">
                <a:solidFill>
                  <a:schemeClr val="accent1">
                    <a:lumMod val="60000"/>
                    <a:lumOff val="40000"/>
                  </a:schemeClr>
                </a:solidFill>
                <a:latin typeface="Gill Sans MT" panose="020B0502020104020203" pitchFamily="34" charset="77"/>
                <a:ea typeface="+mj-ea"/>
                <a:cs typeface="+mj-cs"/>
              </a:rPr>
              <a:t>usos</a:t>
            </a:r>
            <a:r>
              <a:rPr lang="en-GB" sz="2400" dirty="0">
                <a:solidFill>
                  <a:schemeClr val="accent1">
                    <a:lumMod val="60000"/>
                    <a:lumOff val="40000"/>
                  </a:schemeClr>
                </a:solidFill>
                <a:latin typeface="Gill Sans MT" panose="020B0502020104020203" pitchFamily="34" charset="77"/>
                <a:ea typeface="+mj-ea"/>
                <a:cs typeface="+mj-cs"/>
              </a:rPr>
              <a:t>.</a:t>
            </a:r>
          </a:p>
        </p:txBody>
      </p:sp>
      <p:pic>
        <p:nvPicPr>
          <p:cNvPr id="10" name="Image 3">
            <a:extLst>
              <a:ext uri="{FF2B5EF4-FFF2-40B4-BE49-F238E27FC236}">
                <a16:creationId xmlns:a16="http://schemas.microsoft.com/office/drawing/2014/main" id="{9A58F0BC-EB02-CC94-31B7-21A656C94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5179" y="3113485"/>
            <a:ext cx="8572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707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E64021-3C5A-42A8-ADDD-9057E7C37F2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59678" y="2911153"/>
            <a:ext cx="3964436" cy="2290334"/>
          </a:xfrm>
          <a:prstGeom prst="rect">
            <a:avLst/>
          </a:prstGeom>
          <a:ln>
            <a:noFill/>
          </a:ln>
          <a:effectLst>
            <a:softEdge rad="112500"/>
          </a:effectLst>
        </p:spPr>
      </p:pic>
      <p:sp>
        <p:nvSpPr>
          <p:cNvPr id="7171" name="Titre 1">
            <a:extLst>
              <a:ext uri="{FF2B5EF4-FFF2-40B4-BE49-F238E27FC236}">
                <a16:creationId xmlns:a16="http://schemas.microsoft.com/office/drawing/2014/main" id="{C47B1C0A-B6B8-AFE3-B5A6-39AAF70D39ED}"/>
              </a:ext>
            </a:extLst>
          </p:cNvPr>
          <p:cNvSpPr>
            <a:spLocks noGrp="1" noChangeArrowheads="1"/>
          </p:cNvSpPr>
          <p:nvPr>
            <p:ph type="ctrTitle"/>
          </p:nvPr>
        </p:nvSpPr>
        <p:spPr>
          <a:xfrm>
            <a:off x="1755321" y="735211"/>
            <a:ext cx="5829300" cy="475059"/>
          </a:xfrm>
        </p:spPr>
        <p:txBody>
          <a:bodyPr/>
          <a:lstStyle/>
          <a:p>
            <a:pPr eaLnBrk="1" hangingPunct="1"/>
            <a:r>
              <a:rPr lang="fr-FR" altLang="en-US" sz="2700" dirty="0">
                <a:solidFill>
                  <a:schemeClr val="accent1">
                    <a:lumMod val="60000"/>
                    <a:lumOff val="40000"/>
                  </a:schemeClr>
                </a:solidFill>
                <a:latin typeface="Gill Sans MT" panose="020B0502020104020203" pitchFamily="34" charset="0"/>
              </a:rPr>
              <a:t>De </a:t>
            </a:r>
            <a:r>
              <a:rPr lang="fr-FR" altLang="en-US" sz="2700" dirty="0" err="1">
                <a:solidFill>
                  <a:schemeClr val="accent1">
                    <a:lumMod val="60000"/>
                    <a:lumOff val="40000"/>
                  </a:schemeClr>
                </a:solidFill>
                <a:latin typeface="Gill Sans MT" panose="020B0502020104020203" pitchFamily="34" charset="0"/>
              </a:rPr>
              <a:t>donde</a:t>
            </a:r>
            <a:r>
              <a:rPr lang="fr-FR" altLang="en-US" sz="2700" dirty="0">
                <a:solidFill>
                  <a:schemeClr val="accent1">
                    <a:lumMod val="60000"/>
                    <a:lumOff val="40000"/>
                  </a:schemeClr>
                </a:solidFill>
                <a:latin typeface="Gill Sans MT" panose="020B0502020104020203" pitchFamily="34" charset="0"/>
              </a:rPr>
              <a:t> </a:t>
            </a:r>
            <a:r>
              <a:rPr lang="fr-FR" altLang="en-US" sz="2700" dirty="0" err="1">
                <a:solidFill>
                  <a:schemeClr val="accent1">
                    <a:lumMod val="60000"/>
                    <a:lumOff val="40000"/>
                  </a:schemeClr>
                </a:solidFill>
                <a:latin typeface="Gill Sans MT" panose="020B0502020104020203" pitchFamily="34" charset="0"/>
              </a:rPr>
              <a:t>viene</a:t>
            </a:r>
            <a:r>
              <a:rPr lang="fr-FR" altLang="en-US" sz="2700" dirty="0">
                <a:solidFill>
                  <a:schemeClr val="accent1">
                    <a:lumMod val="60000"/>
                    <a:lumOff val="40000"/>
                  </a:schemeClr>
                </a:solidFill>
                <a:latin typeface="Gill Sans MT" panose="020B0502020104020203" pitchFamily="34" charset="0"/>
              </a:rPr>
              <a:t> el </a:t>
            </a:r>
            <a:r>
              <a:rPr lang="fr-FR" altLang="en-US" sz="2700" dirty="0" err="1">
                <a:solidFill>
                  <a:schemeClr val="accent1">
                    <a:lumMod val="60000"/>
                    <a:lumOff val="40000"/>
                  </a:schemeClr>
                </a:solidFill>
                <a:latin typeface="Gill Sans MT" panose="020B0502020104020203" pitchFamily="34" charset="0"/>
              </a:rPr>
              <a:t>plástico</a:t>
            </a:r>
            <a:r>
              <a:rPr lang="fr-FR" altLang="en-US" sz="2700" dirty="0">
                <a:solidFill>
                  <a:schemeClr val="accent1">
                    <a:lumMod val="60000"/>
                    <a:lumOff val="40000"/>
                  </a:schemeClr>
                </a:solidFill>
                <a:latin typeface="Gill Sans MT" panose="020B0502020104020203" pitchFamily="34" charset="0"/>
              </a:rPr>
              <a:t>?</a:t>
            </a:r>
          </a:p>
        </p:txBody>
      </p:sp>
      <p:sp>
        <p:nvSpPr>
          <p:cNvPr id="4" name="Sous-titre 2">
            <a:extLst>
              <a:ext uri="{FF2B5EF4-FFF2-40B4-BE49-F238E27FC236}">
                <a16:creationId xmlns:a16="http://schemas.microsoft.com/office/drawing/2014/main" id="{8A988672-5CC4-45AD-B796-8D07BBE4840F}"/>
              </a:ext>
            </a:extLst>
          </p:cNvPr>
          <p:cNvSpPr>
            <a:spLocks noGrp="1"/>
          </p:cNvSpPr>
          <p:nvPr>
            <p:ph type="subTitle" idx="1"/>
          </p:nvPr>
        </p:nvSpPr>
        <p:spPr>
          <a:xfrm>
            <a:off x="2091930" y="1779984"/>
            <a:ext cx="5612606" cy="1070372"/>
          </a:xfrm>
        </p:spPr>
        <p:txBody>
          <a:bodyPr rtlCol="0">
            <a:normAutofit fontScale="85000" lnSpcReduction="20000"/>
          </a:bodyPr>
          <a:lstStyle/>
          <a:p>
            <a:pPr algn="l">
              <a:lnSpc>
                <a:spcPct val="110000"/>
              </a:lnSpc>
              <a:defRPr/>
            </a:pPr>
            <a:r>
              <a:rPr lang="en-GB" sz="3075" dirty="0" err="1">
                <a:solidFill>
                  <a:schemeClr val="accent1">
                    <a:lumMod val="60000"/>
                    <a:lumOff val="40000"/>
                  </a:schemeClr>
                </a:solidFill>
                <a:latin typeface="Gill Sans MT" panose="020B0502020104020203" pitchFamily="34" charset="77"/>
                <a:ea typeface="+mj-ea"/>
                <a:cs typeface="+mj-cs"/>
              </a:rPr>
              <a:t>Derivado</a:t>
            </a:r>
            <a:r>
              <a:rPr lang="en-GB" sz="3075" dirty="0">
                <a:solidFill>
                  <a:schemeClr val="accent1">
                    <a:lumMod val="60000"/>
                    <a:lumOff val="40000"/>
                  </a:schemeClr>
                </a:solidFill>
                <a:latin typeface="Gill Sans MT" panose="020B0502020104020203" pitchFamily="34" charset="77"/>
                <a:ea typeface="+mj-ea"/>
                <a:cs typeface="+mj-cs"/>
              </a:rPr>
              <a:t> de </a:t>
            </a:r>
            <a:r>
              <a:rPr lang="en-GB" sz="3075" dirty="0" err="1">
                <a:solidFill>
                  <a:schemeClr val="accent1">
                    <a:lumMod val="60000"/>
                    <a:lumOff val="40000"/>
                  </a:schemeClr>
                </a:solidFill>
                <a:latin typeface="Gill Sans MT" panose="020B0502020104020203" pitchFamily="34" charset="77"/>
                <a:ea typeface="+mj-ea"/>
                <a:cs typeface="+mj-cs"/>
              </a:rPr>
              <a:t>materiales</a:t>
            </a:r>
            <a:r>
              <a:rPr lang="en-GB" sz="3075" dirty="0">
                <a:solidFill>
                  <a:schemeClr val="accent1">
                    <a:lumMod val="60000"/>
                    <a:lumOff val="40000"/>
                  </a:schemeClr>
                </a:solidFill>
                <a:latin typeface="Gill Sans MT" panose="020B0502020104020203" pitchFamily="34" charset="77"/>
                <a:ea typeface="+mj-ea"/>
                <a:cs typeface="+mj-cs"/>
              </a:rPr>
              <a:t> de la </a:t>
            </a:r>
            <a:r>
              <a:rPr lang="en-GB" sz="3075" dirty="0" err="1">
                <a:solidFill>
                  <a:schemeClr val="accent1">
                    <a:lumMod val="60000"/>
                    <a:lumOff val="40000"/>
                  </a:schemeClr>
                </a:solidFill>
                <a:latin typeface="Gill Sans MT" panose="020B0502020104020203" pitchFamily="34" charset="77"/>
                <a:ea typeface="+mj-ea"/>
                <a:cs typeface="+mj-cs"/>
              </a:rPr>
              <a:t>naturaleza</a:t>
            </a:r>
            <a:r>
              <a:rPr lang="en-GB" sz="3075" dirty="0">
                <a:solidFill>
                  <a:schemeClr val="accent1">
                    <a:lumMod val="60000"/>
                    <a:lumOff val="40000"/>
                  </a:schemeClr>
                </a:solidFill>
                <a:latin typeface="Gill Sans MT" panose="020B0502020104020203" pitchFamily="34" charset="77"/>
                <a:ea typeface="+mj-ea"/>
                <a:cs typeface="+mj-cs"/>
              </a:rPr>
              <a:t> </a:t>
            </a:r>
            <a:r>
              <a:rPr lang="en-GB" sz="3075" dirty="0" err="1">
                <a:solidFill>
                  <a:schemeClr val="accent1">
                    <a:lumMod val="60000"/>
                    <a:lumOff val="40000"/>
                  </a:schemeClr>
                </a:solidFill>
                <a:latin typeface="Gill Sans MT" panose="020B0502020104020203" pitchFamily="34" charset="77"/>
                <a:ea typeface="+mj-ea"/>
                <a:cs typeface="+mj-cs"/>
              </a:rPr>
              <a:t>como</a:t>
            </a:r>
            <a:r>
              <a:rPr lang="en-GB" sz="3075" dirty="0">
                <a:solidFill>
                  <a:schemeClr val="accent1">
                    <a:lumMod val="60000"/>
                    <a:lumOff val="40000"/>
                  </a:schemeClr>
                </a:solidFill>
                <a:latin typeface="Gill Sans MT" panose="020B0502020104020203" pitchFamily="34" charset="77"/>
                <a:ea typeface="+mj-ea"/>
                <a:cs typeface="+mj-cs"/>
              </a:rPr>
              <a:t>: gas natural, </a:t>
            </a:r>
            <a:r>
              <a:rPr lang="en-GB" sz="3075" dirty="0" err="1">
                <a:solidFill>
                  <a:schemeClr val="accent1">
                    <a:lumMod val="60000"/>
                    <a:lumOff val="40000"/>
                  </a:schemeClr>
                </a:solidFill>
                <a:latin typeface="Gill Sans MT" panose="020B0502020104020203" pitchFamily="34" charset="77"/>
                <a:ea typeface="+mj-ea"/>
                <a:cs typeface="+mj-cs"/>
              </a:rPr>
              <a:t>petróleo</a:t>
            </a:r>
            <a:r>
              <a:rPr lang="en-GB" sz="3075" dirty="0">
                <a:solidFill>
                  <a:schemeClr val="accent1">
                    <a:lumMod val="60000"/>
                    <a:lumOff val="40000"/>
                  </a:schemeClr>
                </a:solidFill>
                <a:latin typeface="Gill Sans MT" panose="020B0502020104020203" pitchFamily="34" charset="77"/>
                <a:ea typeface="+mj-ea"/>
                <a:cs typeface="+mj-cs"/>
              </a:rPr>
              <a:t>, carbon, </a:t>
            </a:r>
            <a:r>
              <a:rPr lang="en-GB" sz="3075" dirty="0" err="1">
                <a:solidFill>
                  <a:schemeClr val="accent1">
                    <a:lumMod val="60000"/>
                    <a:lumOff val="40000"/>
                  </a:schemeClr>
                </a:solidFill>
                <a:latin typeface="Gill Sans MT" panose="020B0502020104020203" pitchFamily="34" charset="77"/>
                <a:ea typeface="+mj-ea"/>
                <a:cs typeface="+mj-cs"/>
              </a:rPr>
              <a:t>minerales</a:t>
            </a:r>
            <a:r>
              <a:rPr lang="en-GB" sz="3075" dirty="0">
                <a:solidFill>
                  <a:schemeClr val="accent1">
                    <a:lumMod val="60000"/>
                    <a:lumOff val="40000"/>
                  </a:schemeClr>
                </a:solidFill>
                <a:latin typeface="Gill Sans MT" panose="020B0502020104020203" pitchFamily="34" charset="77"/>
                <a:ea typeface="+mj-ea"/>
                <a:cs typeface="+mj-cs"/>
              </a:rPr>
              <a:t> y </a:t>
            </a:r>
            <a:r>
              <a:rPr lang="en-GB" sz="3075" dirty="0" err="1">
                <a:solidFill>
                  <a:schemeClr val="accent1">
                    <a:lumMod val="60000"/>
                    <a:lumOff val="40000"/>
                  </a:schemeClr>
                </a:solidFill>
                <a:latin typeface="Gill Sans MT" panose="020B0502020104020203" pitchFamily="34" charset="77"/>
                <a:ea typeface="+mj-ea"/>
                <a:cs typeface="+mj-cs"/>
              </a:rPr>
              <a:t>plantas</a:t>
            </a:r>
            <a:endParaRPr lang="en-GB" sz="3075" dirty="0">
              <a:solidFill>
                <a:schemeClr val="accent1">
                  <a:lumMod val="60000"/>
                  <a:lumOff val="40000"/>
                </a:schemeClr>
              </a:solidFill>
              <a:latin typeface="Gill Sans MT" panose="020B0502020104020203" pitchFamily="34" charset="77"/>
              <a:ea typeface="+mj-ea"/>
              <a:cs typeface="+mj-cs"/>
            </a:endParaRPr>
          </a:p>
          <a:p>
            <a:pPr algn="l">
              <a:defRPr/>
            </a:pPr>
            <a:endParaRPr lang="en-GB" sz="1425" dirty="0">
              <a:solidFill>
                <a:schemeClr val="accent1">
                  <a:lumMod val="60000"/>
                  <a:lumOff val="40000"/>
                </a:schemeClr>
              </a:solidFill>
              <a:latin typeface="Helmet"/>
            </a:endParaRPr>
          </a:p>
          <a:p>
            <a:pPr algn="l">
              <a:defRPr/>
            </a:pPr>
            <a:endParaRPr lang="fr-FR" sz="2100" dirty="0">
              <a:solidFill>
                <a:schemeClr val="accent1">
                  <a:lumMod val="60000"/>
                  <a:lumOff val="40000"/>
                </a:schemeClr>
              </a:solidFill>
              <a:latin typeface="Gill Sans MT" panose="020B0502020104020203" pitchFamily="34" charset="77"/>
              <a:ea typeface="+mj-ea"/>
              <a:cs typeface="+mj-cs"/>
            </a:endParaRPr>
          </a:p>
        </p:txBody>
      </p:sp>
      <p:pic>
        <p:nvPicPr>
          <p:cNvPr id="5" name="Picture 4">
            <a:extLst>
              <a:ext uri="{FF2B5EF4-FFF2-40B4-BE49-F238E27FC236}">
                <a16:creationId xmlns:a16="http://schemas.microsoft.com/office/drawing/2014/main" id="{B941E508-91D4-FA6A-C6B4-7F70E3249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2569" y="3186112"/>
            <a:ext cx="2457450"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3">
            <a:extLst>
              <a:ext uri="{FF2B5EF4-FFF2-40B4-BE49-F238E27FC236}">
                <a16:creationId xmlns:a16="http://schemas.microsoft.com/office/drawing/2014/main" id="{B4D3495E-FF63-B599-B93A-D5948235D2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08" y="2038945"/>
            <a:ext cx="8572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DB94E6E-5167-43E5-BB34-0F748E637B0D}"/>
              </a:ext>
            </a:extLst>
          </p:cNvPr>
          <p:cNvSpPr txBox="1"/>
          <p:nvPr/>
        </p:nvSpPr>
        <p:spPr>
          <a:xfrm>
            <a:off x="2091929" y="4800600"/>
            <a:ext cx="1069524" cy="253916"/>
          </a:xfrm>
          <a:prstGeom prst="rect">
            <a:avLst/>
          </a:prstGeom>
          <a:noFill/>
        </p:spPr>
        <p:txBody>
          <a:bodyPr wrap="none">
            <a:spAutoFit/>
          </a:bodyPr>
          <a:lstStyle/>
          <a:p>
            <a:pPr>
              <a:defRPr/>
            </a:pPr>
            <a:r>
              <a:rPr lang="en-GB" sz="1050" dirty="0">
                <a:solidFill>
                  <a:schemeClr val="accent1">
                    <a:lumMod val="60000"/>
                    <a:lumOff val="40000"/>
                  </a:schemeClr>
                </a:solidFill>
                <a:latin typeface="Gill Sans MT" panose="020B0502020104020203" pitchFamily="34" charset="77"/>
                <a:ea typeface="+mj-ea"/>
                <a:cs typeface="+mj-cs"/>
              </a:rPr>
              <a:t>Marine plankton</a:t>
            </a:r>
          </a:p>
        </p:txBody>
      </p:sp>
    </p:spTree>
    <p:extLst>
      <p:ext uri="{BB962C8B-B14F-4D97-AF65-F5344CB8AC3E}">
        <p14:creationId xmlns:p14="http://schemas.microsoft.com/office/powerpoint/2010/main" val="3548500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text on a white background&#10;&#10;Description automatically generated">
            <a:extLst>
              <a:ext uri="{FF2B5EF4-FFF2-40B4-BE49-F238E27FC236}">
                <a16:creationId xmlns:a16="http://schemas.microsoft.com/office/drawing/2014/main" id="{D7E0E72A-1DA0-5C61-77C7-4F730A881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6391" y="3392091"/>
            <a:ext cx="178593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itre 1">
            <a:extLst>
              <a:ext uri="{FF2B5EF4-FFF2-40B4-BE49-F238E27FC236}">
                <a16:creationId xmlns:a16="http://schemas.microsoft.com/office/drawing/2014/main" id="{F7B13330-49FA-AF70-BE86-720047D8F345}"/>
              </a:ext>
            </a:extLst>
          </p:cNvPr>
          <p:cNvSpPr>
            <a:spLocks noGrp="1" noChangeArrowheads="1"/>
          </p:cNvSpPr>
          <p:nvPr>
            <p:ph type="ctrTitle"/>
          </p:nvPr>
        </p:nvSpPr>
        <p:spPr>
          <a:xfrm>
            <a:off x="1484710" y="679849"/>
            <a:ext cx="5829300" cy="475059"/>
          </a:xfrm>
        </p:spPr>
        <p:txBody>
          <a:bodyPr/>
          <a:lstStyle/>
          <a:p>
            <a:pPr eaLnBrk="1" hangingPunct="1"/>
            <a:r>
              <a:rPr lang="fr-FR" altLang="en-US" sz="2700" dirty="0" err="1">
                <a:solidFill>
                  <a:schemeClr val="accent1">
                    <a:lumMod val="60000"/>
                    <a:lumOff val="40000"/>
                  </a:schemeClr>
                </a:solidFill>
                <a:latin typeface="Gill Sans MT" panose="020B0502020104020203" pitchFamily="34" charset="0"/>
              </a:rPr>
              <a:t>Como</a:t>
            </a:r>
            <a:r>
              <a:rPr lang="fr-FR" altLang="en-US" sz="2700" dirty="0">
                <a:solidFill>
                  <a:schemeClr val="accent1">
                    <a:lumMod val="60000"/>
                    <a:lumOff val="40000"/>
                  </a:schemeClr>
                </a:solidFill>
                <a:latin typeface="Gill Sans MT" panose="020B0502020104020203" pitchFamily="34" charset="0"/>
              </a:rPr>
              <a:t> se </a:t>
            </a:r>
            <a:r>
              <a:rPr lang="fr-FR" altLang="en-US" sz="2700" dirty="0" err="1">
                <a:solidFill>
                  <a:schemeClr val="accent1">
                    <a:lumMod val="60000"/>
                    <a:lumOff val="40000"/>
                  </a:schemeClr>
                </a:solidFill>
                <a:latin typeface="Gill Sans MT" panose="020B0502020104020203" pitchFamily="34" charset="0"/>
              </a:rPr>
              <a:t>crea</a:t>
            </a:r>
            <a:r>
              <a:rPr lang="fr-FR" altLang="en-US" sz="2700" dirty="0">
                <a:solidFill>
                  <a:schemeClr val="accent1">
                    <a:lumMod val="60000"/>
                    <a:lumOff val="40000"/>
                  </a:schemeClr>
                </a:solidFill>
                <a:latin typeface="Gill Sans MT" panose="020B0502020104020203" pitchFamily="34" charset="0"/>
              </a:rPr>
              <a:t> al </a:t>
            </a:r>
            <a:r>
              <a:rPr lang="fr-FR" altLang="en-US" sz="2700" dirty="0" err="1">
                <a:solidFill>
                  <a:schemeClr val="accent1">
                    <a:lumMod val="60000"/>
                    <a:lumOff val="40000"/>
                  </a:schemeClr>
                </a:solidFill>
                <a:latin typeface="Gill Sans MT" panose="020B0502020104020203" pitchFamily="34" charset="0"/>
              </a:rPr>
              <a:t>plástico</a:t>
            </a:r>
            <a:r>
              <a:rPr lang="fr-FR" altLang="en-US" sz="2700" dirty="0">
                <a:solidFill>
                  <a:schemeClr val="accent1">
                    <a:lumMod val="60000"/>
                    <a:lumOff val="40000"/>
                  </a:schemeClr>
                </a:solidFill>
                <a:latin typeface="Gill Sans MT" panose="020B0502020104020203" pitchFamily="34" charset="0"/>
              </a:rPr>
              <a:t>?</a:t>
            </a:r>
          </a:p>
        </p:txBody>
      </p:sp>
      <p:sp>
        <p:nvSpPr>
          <p:cNvPr id="9220" name="Rectangle 3">
            <a:extLst>
              <a:ext uri="{FF2B5EF4-FFF2-40B4-BE49-F238E27FC236}">
                <a16:creationId xmlns:a16="http://schemas.microsoft.com/office/drawing/2014/main" id="{F7B55FF7-3C06-30F3-22AE-FAB307D41526}"/>
              </a:ext>
            </a:extLst>
          </p:cNvPr>
          <p:cNvSpPr>
            <a:spLocks noChangeArrowheads="1"/>
          </p:cNvSpPr>
          <p:nvPr/>
        </p:nvSpPr>
        <p:spPr bwMode="auto">
          <a:xfrm>
            <a:off x="2706291" y="2411016"/>
            <a:ext cx="457200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350">
              <a:solidFill>
                <a:schemeClr val="accent1">
                  <a:lumMod val="60000"/>
                  <a:lumOff val="40000"/>
                </a:schemeClr>
              </a:solidFill>
            </a:endParaRPr>
          </a:p>
        </p:txBody>
      </p:sp>
      <p:sp>
        <p:nvSpPr>
          <p:cNvPr id="5" name="Sous-titre 2">
            <a:extLst>
              <a:ext uri="{FF2B5EF4-FFF2-40B4-BE49-F238E27FC236}">
                <a16:creationId xmlns:a16="http://schemas.microsoft.com/office/drawing/2014/main" id="{422E9B1E-FEDB-1335-44A2-5158926B69B3}"/>
              </a:ext>
            </a:extLst>
          </p:cNvPr>
          <p:cNvSpPr txBox="1">
            <a:spLocks noChangeArrowheads="1"/>
          </p:cNvSpPr>
          <p:nvPr/>
        </p:nvSpPr>
        <p:spPr bwMode="auto">
          <a:xfrm>
            <a:off x="1257300" y="2855249"/>
            <a:ext cx="1943100" cy="669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r>
              <a:rPr lang="en-GB" altLang="en-US" sz="1600" dirty="0" err="1">
                <a:solidFill>
                  <a:schemeClr val="accent1">
                    <a:lumMod val="60000"/>
                    <a:lumOff val="40000"/>
                  </a:schemeClr>
                </a:solidFill>
                <a:latin typeface="Gill Sans MT" panose="020B0502020104020203" pitchFamily="34" charset="0"/>
              </a:rPr>
              <a:t>Extracción</a:t>
            </a:r>
            <a:r>
              <a:rPr lang="en-GB" altLang="en-US" sz="1600" dirty="0">
                <a:solidFill>
                  <a:schemeClr val="accent1">
                    <a:lumMod val="60000"/>
                    <a:lumOff val="40000"/>
                  </a:schemeClr>
                </a:solidFill>
                <a:latin typeface="Gill Sans MT" panose="020B0502020104020203" pitchFamily="34" charset="0"/>
              </a:rPr>
              <a:t> de la </a:t>
            </a:r>
            <a:r>
              <a:rPr lang="en-GB" altLang="en-US" sz="1600" dirty="0" err="1">
                <a:solidFill>
                  <a:schemeClr val="accent1">
                    <a:lumMod val="60000"/>
                    <a:lumOff val="40000"/>
                  </a:schemeClr>
                </a:solidFill>
                <a:latin typeface="Gill Sans MT" panose="020B0502020104020203" pitchFamily="34" charset="0"/>
              </a:rPr>
              <a:t>naturaleza</a:t>
            </a:r>
            <a:r>
              <a:rPr lang="en-GB" altLang="en-US" sz="1600" dirty="0">
                <a:solidFill>
                  <a:schemeClr val="accent1">
                    <a:lumMod val="60000"/>
                    <a:lumOff val="40000"/>
                  </a:schemeClr>
                </a:solidFill>
                <a:latin typeface="Gill Sans MT" panose="020B0502020104020203" pitchFamily="34" charset="0"/>
              </a:rPr>
              <a:t>.</a:t>
            </a:r>
          </a:p>
          <a:p>
            <a:pPr eaLnBrk="1" hangingPunct="1">
              <a:buFont typeface="Arial" panose="020B0604020202020204" pitchFamily="34" charset="0"/>
              <a:buNone/>
            </a:pPr>
            <a:endParaRPr lang="en-GB" altLang="en-US" sz="1400" dirty="0">
              <a:solidFill>
                <a:schemeClr val="accent1">
                  <a:lumMod val="60000"/>
                  <a:lumOff val="40000"/>
                </a:schemeClr>
              </a:solidFill>
              <a:latin typeface="Gill Sans MT" panose="020B0502020104020203" pitchFamily="34" charset="0"/>
            </a:endParaRPr>
          </a:p>
          <a:p>
            <a:pPr eaLnBrk="1" hangingPunct="1">
              <a:buFont typeface="Arial" panose="020B0604020202020204" pitchFamily="34" charset="0"/>
              <a:buNone/>
            </a:pPr>
            <a:endParaRPr lang="fr-FR" altLang="en-US" sz="1400" dirty="0">
              <a:solidFill>
                <a:schemeClr val="accent1">
                  <a:lumMod val="60000"/>
                  <a:lumOff val="40000"/>
                </a:schemeClr>
              </a:solidFill>
              <a:latin typeface="Gill Sans MT" panose="020B0502020104020203" pitchFamily="34" charset="0"/>
            </a:endParaRPr>
          </a:p>
        </p:txBody>
      </p:sp>
      <p:sp>
        <p:nvSpPr>
          <p:cNvPr id="6" name="Sous-titre 2">
            <a:extLst>
              <a:ext uri="{FF2B5EF4-FFF2-40B4-BE49-F238E27FC236}">
                <a16:creationId xmlns:a16="http://schemas.microsoft.com/office/drawing/2014/main" id="{1DA052A7-0AB7-497D-A401-AE2E0F8EB3C7}"/>
              </a:ext>
            </a:extLst>
          </p:cNvPr>
          <p:cNvSpPr txBox="1">
            <a:spLocks/>
          </p:cNvSpPr>
          <p:nvPr/>
        </p:nvSpPr>
        <p:spPr>
          <a:xfrm>
            <a:off x="3896915" y="2177187"/>
            <a:ext cx="1589485" cy="34409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a:pPr>
            <a:r>
              <a:rPr lang="en-GB" sz="2000" dirty="0" err="1">
                <a:solidFill>
                  <a:schemeClr val="accent1">
                    <a:lumMod val="60000"/>
                    <a:lumOff val="40000"/>
                  </a:schemeClr>
                </a:solidFill>
                <a:latin typeface="Gill Sans MT" panose="020B0502020104020203" pitchFamily="34" charset="77"/>
                <a:ea typeface="+mj-ea"/>
                <a:cs typeface="+mj-cs"/>
              </a:rPr>
              <a:t>Refinamiento</a:t>
            </a:r>
            <a:r>
              <a:rPr lang="en-GB" sz="2000" dirty="0">
                <a:solidFill>
                  <a:schemeClr val="accent1">
                    <a:lumMod val="60000"/>
                    <a:lumOff val="40000"/>
                  </a:schemeClr>
                </a:solidFill>
                <a:latin typeface="Helmet"/>
              </a:rPr>
              <a:t> </a:t>
            </a:r>
          </a:p>
          <a:p>
            <a:pPr algn="l">
              <a:defRPr/>
            </a:pPr>
            <a:endParaRPr lang="en-GB" sz="2000" dirty="0">
              <a:solidFill>
                <a:schemeClr val="accent1">
                  <a:lumMod val="60000"/>
                  <a:lumOff val="40000"/>
                </a:schemeClr>
              </a:solidFill>
              <a:latin typeface="Helmet"/>
            </a:endParaRPr>
          </a:p>
          <a:p>
            <a:pPr algn="l">
              <a:defRPr/>
            </a:pPr>
            <a:endParaRPr lang="fr-FR" sz="2000" dirty="0">
              <a:solidFill>
                <a:schemeClr val="accent1">
                  <a:lumMod val="60000"/>
                  <a:lumOff val="40000"/>
                </a:schemeClr>
              </a:solidFill>
              <a:latin typeface="Gill Sans MT" panose="020B0502020104020203" pitchFamily="34" charset="77"/>
              <a:ea typeface="+mj-ea"/>
              <a:cs typeface="+mj-cs"/>
            </a:endParaRPr>
          </a:p>
        </p:txBody>
      </p:sp>
      <p:sp>
        <p:nvSpPr>
          <p:cNvPr id="7" name="Sous-titre 2">
            <a:extLst>
              <a:ext uri="{FF2B5EF4-FFF2-40B4-BE49-F238E27FC236}">
                <a16:creationId xmlns:a16="http://schemas.microsoft.com/office/drawing/2014/main" id="{0052D902-00F0-453A-9A1C-A2D150E15F5E}"/>
              </a:ext>
            </a:extLst>
          </p:cNvPr>
          <p:cNvSpPr txBox="1">
            <a:spLocks/>
          </p:cNvSpPr>
          <p:nvPr/>
        </p:nvSpPr>
        <p:spPr>
          <a:xfrm>
            <a:off x="6165057" y="2235462"/>
            <a:ext cx="1981416" cy="234554"/>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a:pPr>
            <a:r>
              <a:rPr lang="en-GB" sz="2000" dirty="0" err="1">
                <a:solidFill>
                  <a:schemeClr val="accent1">
                    <a:lumMod val="60000"/>
                    <a:lumOff val="40000"/>
                  </a:schemeClr>
                </a:solidFill>
                <a:latin typeface="Gill Sans MT" panose="020B0502020104020203" pitchFamily="34" charset="77"/>
                <a:ea typeface="+mj-ea"/>
                <a:cs typeface="+mj-cs"/>
              </a:rPr>
              <a:t>Polimerización</a:t>
            </a:r>
            <a:r>
              <a:rPr lang="en-GB" sz="2000" dirty="0">
                <a:solidFill>
                  <a:schemeClr val="accent1">
                    <a:lumMod val="60000"/>
                    <a:lumOff val="40000"/>
                  </a:schemeClr>
                </a:solidFill>
              </a:rPr>
              <a:t>.</a:t>
            </a:r>
            <a:endParaRPr lang="fr-FR" sz="2000" dirty="0">
              <a:solidFill>
                <a:schemeClr val="accent1">
                  <a:lumMod val="60000"/>
                  <a:lumOff val="40000"/>
                </a:schemeClr>
              </a:solidFill>
              <a:latin typeface="Gill Sans MT" panose="020B0502020104020203" pitchFamily="34" charset="77"/>
              <a:ea typeface="+mj-ea"/>
              <a:cs typeface="+mj-cs"/>
            </a:endParaRPr>
          </a:p>
        </p:txBody>
      </p:sp>
      <p:sp>
        <p:nvSpPr>
          <p:cNvPr id="8" name="Sous-titre 2">
            <a:extLst>
              <a:ext uri="{FF2B5EF4-FFF2-40B4-BE49-F238E27FC236}">
                <a16:creationId xmlns:a16="http://schemas.microsoft.com/office/drawing/2014/main" id="{4E39399D-C1E3-4D23-B969-D6EC52F360A1}"/>
              </a:ext>
            </a:extLst>
          </p:cNvPr>
          <p:cNvSpPr>
            <a:spLocks noGrp="1"/>
          </p:cNvSpPr>
          <p:nvPr>
            <p:ph type="subTitle" idx="1"/>
          </p:nvPr>
        </p:nvSpPr>
        <p:spPr>
          <a:xfrm>
            <a:off x="1381737" y="1733679"/>
            <a:ext cx="6965429" cy="556022"/>
          </a:xfrm>
        </p:spPr>
        <p:txBody>
          <a:bodyPr rtlCol="0">
            <a:normAutofit fontScale="62500" lnSpcReduction="20000"/>
          </a:bodyPr>
          <a:lstStyle/>
          <a:p>
            <a:pPr algn="l">
              <a:lnSpc>
                <a:spcPct val="110000"/>
              </a:lnSpc>
              <a:defRPr/>
            </a:pPr>
            <a:r>
              <a:rPr lang="en-GB" sz="3075" dirty="0" err="1">
                <a:solidFill>
                  <a:schemeClr val="accent1">
                    <a:lumMod val="60000"/>
                    <a:lumOff val="40000"/>
                  </a:schemeClr>
                </a:solidFill>
                <a:latin typeface="Gill Sans MT" panose="020B0502020104020203" pitchFamily="34" charset="77"/>
                <a:ea typeface="+mj-ea"/>
                <a:cs typeface="+mj-cs"/>
              </a:rPr>
              <a:t>Estos</a:t>
            </a:r>
            <a:r>
              <a:rPr lang="en-GB" sz="3075" dirty="0">
                <a:solidFill>
                  <a:schemeClr val="accent1">
                    <a:lumMod val="60000"/>
                    <a:lumOff val="40000"/>
                  </a:schemeClr>
                </a:solidFill>
                <a:latin typeface="Gill Sans MT" panose="020B0502020104020203" pitchFamily="34" charset="77"/>
                <a:ea typeface="+mj-ea"/>
                <a:cs typeface="+mj-cs"/>
              </a:rPr>
              <a:t> </a:t>
            </a:r>
            <a:r>
              <a:rPr lang="en-GB" sz="3075" dirty="0" err="1">
                <a:solidFill>
                  <a:schemeClr val="accent1">
                    <a:lumMod val="60000"/>
                    <a:lumOff val="40000"/>
                  </a:schemeClr>
                </a:solidFill>
                <a:latin typeface="Gill Sans MT" panose="020B0502020104020203" pitchFamily="34" charset="77"/>
                <a:ea typeface="+mj-ea"/>
                <a:cs typeface="+mj-cs"/>
              </a:rPr>
              <a:t>materiales</a:t>
            </a:r>
            <a:r>
              <a:rPr lang="en-GB" sz="3075" dirty="0">
                <a:solidFill>
                  <a:schemeClr val="accent1">
                    <a:lumMod val="60000"/>
                    <a:lumOff val="40000"/>
                  </a:schemeClr>
                </a:solidFill>
                <a:latin typeface="Gill Sans MT" panose="020B0502020104020203" pitchFamily="34" charset="77"/>
                <a:ea typeface="+mj-ea"/>
                <a:cs typeface="+mj-cs"/>
              </a:rPr>
              <a:t>  naturales </a:t>
            </a:r>
            <a:r>
              <a:rPr lang="en-GB" sz="3075" dirty="0" err="1">
                <a:solidFill>
                  <a:schemeClr val="accent1">
                    <a:lumMod val="60000"/>
                    <a:lumOff val="40000"/>
                  </a:schemeClr>
                </a:solidFill>
                <a:latin typeface="Gill Sans MT" panose="020B0502020104020203" pitchFamily="34" charset="77"/>
                <a:ea typeface="+mj-ea"/>
                <a:cs typeface="+mj-cs"/>
              </a:rPr>
              <a:t>pasan</a:t>
            </a:r>
            <a:r>
              <a:rPr lang="en-GB" sz="3075" dirty="0">
                <a:solidFill>
                  <a:schemeClr val="accent1">
                    <a:lumMod val="60000"/>
                    <a:lumOff val="40000"/>
                  </a:schemeClr>
                </a:solidFill>
                <a:latin typeface="Gill Sans MT" panose="020B0502020104020203" pitchFamily="34" charset="77"/>
                <a:ea typeface="+mj-ea"/>
                <a:cs typeface="+mj-cs"/>
              </a:rPr>
              <a:t> </a:t>
            </a:r>
            <a:r>
              <a:rPr lang="en-GB" sz="3075" dirty="0" err="1">
                <a:solidFill>
                  <a:schemeClr val="accent1">
                    <a:lumMod val="60000"/>
                    <a:lumOff val="40000"/>
                  </a:schemeClr>
                </a:solidFill>
                <a:latin typeface="Gill Sans MT" panose="020B0502020104020203" pitchFamily="34" charset="77"/>
                <a:ea typeface="+mj-ea"/>
                <a:cs typeface="+mj-cs"/>
              </a:rPr>
              <a:t>por</a:t>
            </a:r>
            <a:r>
              <a:rPr lang="en-GB" sz="3075" dirty="0">
                <a:solidFill>
                  <a:schemeClr val="accent1">
                    <a:lumMod val="60000"/>
                    <a:lumOff val="40000"/>
                  </a:schemeClr>
                </a:solidFill>
                <a:latin typeface="Gill Sans MT" panose="020B0502020104020203" pitchFamily="34" charset="77"/>
                <a:ea typeface="+mj-ea"/>
                <a:cs typeface="+mj-cs"/>
              </a:rPr>
              <a:t> </a:t>
            </a:r>
            <a:r>
              <a:rPr lang="en-GB" sz="3075" dirty="0" err="1">
                <a:solidFill>
                  <a:schemeClr val="accent1">
                    <a:lumMod val="60000"/>
                    <a:lumOff val="40000"/>
                  </a:schemeClr>
                </a:solidFill>
                <a:latin typeface="Gill Sans MT" panose="020B0502020104020203" pitchFamily="34" charset="77"/>
                <a:ea typeface="+mj-ea"/>
                <a:cs typeface="+mj-cs"/>
              </a:rPr>
              <a:t>una</a:t>
            </a:r>
            <a:r>
              <a:rPr lang="en-GB" sz="3075" dirty="0">
                <a:solidFill>
                  <a:schemeClr val="accent1">
                    <a:lumMod val="60000"/>
                    <a:lumOff val="40000"/>
                  </a:schemeClr>
                </a:solidFill>
                <a:latin typeface="Gill Sans MT" panose="020B0502020104020203" pitchFamily="34" charset="77"/>
                <a:ea typeface="+mj-ea"/>
                <a:cs typeface="+mj-cs"/>
              </a:rPr>
              <a:t> </a:t>
            </a:r>
            <a:r>
              <a:rPr lang="en-GB" sz="3075" dirty="0" err="1">
                <a:solidFill>
                  <a:schemeClr val="accent1">
                    <a:lumMod val="60000"/>
                    <a:lumOff val="40000"/>
                  </a:schemeClr>
                </a:solidFill>
                <a:latin typeface="Gill Sans MT" panose="020B0502020104020203" pitchFamily="34" charset="77"/>
                <a:ea typeface="+mj-ea"/>
                <a:cs typeface="+mj-cs"/>
              </a:rPr>
              <a:t>serie</a:t>
            </a:r>
            <a:r>
              <a:rPr lang="en-GB" sz="3075" dirty="0">
                <a:solidFill>
                  <a:schemeClr val="accent1">
                    <a:lumMod val="60000"/>
                    <a:lumOff val="40000"/>
                  </a:schemeClr>
                </a:solidFill>
                <a:latin typeface="Gill Sans MT" panose="020B0502020104020203" pitchFamily="34" charset="77"/>
                <a:ea typeface="+mj-ea"/>
                <a:cs typeface="+mj-cs"/>
              </a:rPr>
              <a:t> de </a:t>
            </a:r>
            <a:r>
              <a:rPr lang="en-GB" sz="3075" dirty="0" err="1">
                <a:solidFill>
                  <a:schemeClr val="accent1">
                    <a:lumMod val="60000"/>
                    <a:lumOff val="40000"/>
                  </a:schemeClr>
                </a:solidFill>
                <a:latin typeface="Gill Sans MT" panose="020B0502020104020203" pitchFamily="34" charset="77"/>
                <a:ea typeface="+mj-ea"/>
                <a:cs typeface="+mj-cs"/>
              </a:rPr>
              <a:t>procesos</a:t>
            </a:r>
            <a:r>
              <a:rPr lang="en-GB" sz="3075" dirty="0">
                <a:solidFill>
                  <a:schemeClr val="accent1">
                    <a:lumMod val="60000"/>
                    <a:lumOff val="40000"/>
                  </a:schemeClr>
                </a:solidFill>
                <a:latin typeface="Gill Sans MT" panose="020B0502020104020203" pitchFamily="34" charset="77"/>
                <a:ea typeface="+mj-ea"/>
                <a:cs typeface="+mj-cs"/>
              </a:rPr>
              <a:t> </a:t>
            </a:r>
            <a:r>
              <a:rPr lang="en-GB" sz="3075" dirty="0" err="1">
                <a:solidFill>
                  <a:schemeClr val="accent1">
                    <a:lumMod val="60000"/>
                    <a:lumOff val="40000"/>
                  </a:schemeClr>
                </a:solidFill>
                <a:latin typeface="Gill Sans MT" panose="020B0502020104020203" pitchFamily="34" charset="77"/>
                <a:ea typeface="+mj-ea"/>
                <a:cs typeface="+mj-cs"/>
              </a:rPr>
              <a:t>artificiales</a:t>
            </a:r>
            <a:r>
              <a:rPr lang="en-GB" sz="3075" dirty="0">
                <a:solidFill>
                  <a:schemeClr val="accent1">
                    <a:lumMod val="60000"/>
                    <a:lumOff val="40000"/>
                  </a:schemeClr>
                </a:solidFill>
                <a:latin typeface="Gill Sans MT" panose="020B0502020104020203" pitchFamily="34" charset="77"/>
                <a:ea typeface="+mj-ea"/>
                <a:cs typeface="+mj-cs"/>
              </a:rPr>
              <a:t> para </a:t>
            </a:r>
            <a:r>
              <a:rPr lang="en-GB" sz="3075" dirty="0" err="1">
                <a:solidFill>
                  <a:schemeClr val="accent1">
                    <a:lumMod val="60000"/>
                    <a:lumOff val="40000"/>
                  </a:schemeClr>
                </a:solidFill>
                <a:latin typeface="Gill Sans MT" panose="020B0502020104020203" pitchFamily="34" charset="77"/>
                <a:ea typeface="+mj-ea"/>
                <a:cs typeface="+mj-cs"/>
              </a:rPr>
              <a:t>crear</a:t>
            </a:r>
            <a:r>
              <a:rPr lang="en-GB" sz="3075" dirty="0">
                <a:solidFill>
                  <a:schemeClr val="accent1">
                    <a:lumMod val="60000"/>
                    <a:lumOff val="40000"/>
                  </a:schemeClr>
                </a:solidFill>
                <a:latin typeface="Gill Sans MT" panose="020B0502020104020203" pitchFamily="34" charset="77"/>
                <a:ea typeface="+mj-ea"/>
                <a:cs typeface="+mj-cs"/>
              </a:rPr>
              <a:t> </a:t>
            </a:r>
            <a:r>
              <a:rPr lang="en-GB" sz="3075" dirty="0" err="1">
                <a:solidFill>
                  <a:schemeClr val="accent1">
                    <a:lumMod val="60000"/>
                    <a:lumOff val="40000"/>
                  </a:schemeClr>
                </a:solidFill>
                <a:latin typeface="Gill Sans MT" panose="020B0502020104020203" pitchFamily="34" charset="77"/>
                <a:ea typeface="+mj-ea"/>
                <a:cs typeface="+mj-cs"/>
              </a:rPr>
              <a:t>plástico</a:t>
            </a:r>
            <a:endParaRPr lang="en-GB" sz="3075" dirty="0">
              <a:solidFill>
                <a:schemeClr val="accent1">
                  <a:lumMod val="60000"/>
                  <a:lumOff val="40000"/>
                </a:schemeClr>
              </a:solidFill>
              <a:latin typeface="Gill Sans MT" panose="020B0502020104020203" pitchFamily="34" charset="77"/>
              <a:ea typeface="+mj-ea"/>
              <a:cs typeface="+mj-cs"/>
            </a:endParaRPr>
          </a:p>
          <a:p>
            <a:pPr algn="l">
              <a:defRPr/>
            </a:pPr>
            <a:endParaRPr lang="en-GB" sz="1425" dirty="0">
              <a:solidFill>
                <a:schemeClr val="accent1">
                  <a:lumMod val="60000"/>
                  <a:lumOff val="40000"/>
                </a:schemeClr>
              </a:solidFill>
              <a:latin typeface="Helmet"/>
            </a:endParaRPr>
          </a:p>
          <a:p>
            <a:pPr algn="l">
              <a:defRPr/>
            </a:pPr>
            <a:endParaRPr lang="fr-FR" sz="3150" dirty="0">
              <a:solidFill>
                <a:schemeClr val="accent1">
                  <a:lumMod val="60000"/>
                  <a:lumOff val="40000"/>
                </a:schemeClr>
              </a:solidFill>
              <a:latin typeface="Gill Sans MT" panose="020B0502020104020203" pitchFamily="34" charset="77"/>
              <a:ea typeface="+mj-ea"/>
              <a:cs typeface="+mj-cs"/>
            </a:endParaRPr>
          </a:p>
        </p:txBody>
      </p:sp>
      <p:pic>
        <p:nvPicPr>
          <p:cNvPr id="9" name="Picture 8" descr="A picture containing sky, outdoor, ground&#10;&#10;Description automatically generated">
            <a:extLst>
              <a:ext uri="{FF2B5EF4-FFF2-40B4-BE49-F238E27FC236}">
                <a16:creationId xmlns:a16="http://schemas.microsoft.com/office/drawing/2014/main" id="{AE857588-9B65-F62D-4376-6FAD6DBF86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7300" y="3554016"/>
            <a:ext cx="1943100" cy="13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ous-titre 2">
            <a:extLst>
              <a:ext uri="{FF2B5EF4-FFF2-40B4-BE49-F238E27FC236}">
                <a16:creationId xmlns:a16="http://schemas.microsoft.com/office/drawing/2014/main" id="{165E2220-FEE1-4F3B-AEBA-C828396DDF4F}"/>
              </a:ext>
            </a:extLst>
          </p:cNvPr>
          <p:cNvSpPr txBox="1">
            <a:spLocks/>
          </p:cNvSpPr>
          <p:nvPr/>
        </p:nvSpPr>
        <p:spPr>
          <a:xfrm>
            <a:off x="1566082" y="2177187"/>
            <a:ext cx="1247898" cy="234554"/>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a:pPr>
            <a:r>
              <a:rPr lang="en-GB" sz="2000" dirty="0" err="1">
                <a:solidFill>
                  <a:schemeClr val="accent1">
                    <a:lumMod val="60000"/>
                    <a:lumOff val="40000"/>
                  </a:schemeClr>
                </a:solidFill>
                <a:latin typeface="Gill Sans MT" panose="020B0502020104020203" pitchFamily="34" charset="77"/>
                <a:ea typeface="+mj-ea"/>
                <a:cs typeface="+mj-cs"/>
              </a:rPr>
              <a:t>Extración</a:t>
            </a:r>
            <a:r>
              <a:rPr lang="en-GB" sz="2000" dirty="0">
                <a:solidFill>
                  <a:schemeClr val="accent1">
                    <a:lumMod val="60000"/>
                    <a:lumOff val="40000"/>
                  </a:schemeClr>
                </a:solidFill>
                <a:latin typeface="Helmet"/>
              </a:rPr>
              <a:t> </a:t>
            </a:r>
          </a:p>
          <a:p>
            <a:pPr algn="l">
              <a:defRPr/>
            </a:pPr>
            <a:endParaRPr lang="en-GB" sz="2000" dirty="0">
              <a:solidFill>
                <a:schemeClr val="accent1">
                  <a:lumMod val="60000"/>
                  <a:lumOff val="40000"/>
                </a:schemeClr>
              </a:solidFill>
              <a:latin typeface="Helmet"/>
            </a:endParaRPr>
          </a:p>
          <a:p>
            <a:pPr algn="l">
              <a:defRPr/>
            </a:pPr>
            <a:endParaRPr lang="fr-FR" sz="2000" dirty="0">
              <a:solidFill>
                <a:schemeClr val="accent1">
                  <a:lumMod val="60000"/>
                  <a:lumOff val="40000"/>
                </a:schemeClr>
              </a:solidFill>
              <a:latin typeface="Gill Sans MT" panose="020B0502020104020203" pitchFamily="34" charset="77"/>
              <a:ea typeface="+mj-ea"/>
              <a:cs typeface="+mj-cs"/>
            </a:endParaRPr>
          </a:p>
        </p:txBody>
      </p:sp>
      <p:sp>
        <p:nvSpPr>
          <p:cNvPr id="11" name="Sous-titre 2">
            <a:extLst>
              <a:ext uri="{FF2B5EF4-FFF2-40B4-BE49-F238E27FC236}">
                <a16:creationId xmlns:a16="http://schemas.microsoft.com/office/drawing/2014/main" id="{76C1F7C1-8898-4CAA-BECC-64402240B6EE}"/>
              </a:ext>
            </a:extLst>
          </p:cNvPr>
          <p:cNvSpPr txBox="1">
            <a:spLocks/>
          </p:cNvSpPr>
          <p:nvPr/>
        </p:nvSpPr>
        <p:spPr>
          <a:xfrm>
            <a:off x="3506391" y="2583061"/>
            <a:ext cx="2035969" cy="577453"/>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n-GB" sz="1400" b="1" dirty="0">
                <a:solidFill>
                  <a:schemeClr val="accent1">
                    <a:lumMod val="60000"/>
                    <a:lumOff val="40000"/>
                  </a:schemeClr>
                </a:solidFill>
                <a:latin typeface="Gill Sans MT" panose="020B0502020104020203" pitchFamily="34" charset="0"/>
              </a:rPr>
              <a:t>El </a:t>
            </a:r>
            <a:r>
              <a:rPr lang="en-GB" sz="1400" b="1" dirty="0" err="1">
                <a:solidFill>
                  <a:schemeClr val="accent1">
                    <a:lumMod val="60000"/>
                    <a:lumOff val="40000"/>
                  </a:schemeClr>
                </a:solidFill>
                <a:latin typeface="Gill Sans MT" panose="020B0502020104020203" pitchFamily="34" charset="0"/>
              </a:rPr>
              <a:t>petróleo</a:t>
            </a:r>
            <a:r>
              <a:rPr lang="en-GB" sz="1400" b="1" dirty="0">
                <a:solidFill>
                  <a:schemeClr val="accent1">
                    <a:lumMod val="60000"/>
                    <a:lumOff val="40000"/>
                  </a:schemeClr>
                </a:solidFill>
                <a:latin typeface="Gill Sans MT" panose="020B0502020104020203" pitchFamily="34" charset="0"/>
              </a:rPr>
              <a:t> </a:t>
            </a:r>
            <a:r>
              <a:rPr lang="en-GB" sz="1400" b="1" dirty="0" err="1">
                <a:solidFill>
                  <a:schemeClr val="accent1">
                    <a:lumMod val="60000"/>
                    <a:lumOff val="40000"/>
                  </a:schemeClr>
                </a:solidFill>
                <a:latin typeface="Gill Sans MT" panose="020B0502020104020203" pitchFamily="34" charset="0"/>
              </a:rPr>
              <a:t>extraído</a:t>
            </a:r>
            <a:r>
              <a:rPr lang="en-GB" sz="1400" b="1" dirty="0">
                <a:solidFill>
                  <a:schemeClr val="accent1">
                    <a:lumMod val="60000"/>
                    <a:lumOff val="40000"/>
                  </a:schemeClr>
                </a:solidFill>
                <a:latin typeface="Gill Sans MT" panose="020B0502020104020203" pitchFamily="34" charset="0"/>
              </a:rPr>
              <a:t> es </a:t>
            </a:r>
            <a:r>
              <a:rPr lang="en-GB" sz="1400" b="1" dirty="0" err="1">
                <a:solidFill>
                  <a:schemeClr val="accent1">
                    <a:lumMod val="60000"/>
                    <a:lumOff val="40000"/>
                  </a:schemeClr>
                </a:solidFill>
                <a:latin typeface="Gill Sans MT" panose="020B0502020104020203" pitchFamily="34" charset="0"/>
              </a:rPr>
              <a:t>refinado</a:t>
            </a:r>
            <a:r>
              <a:rPr lang="en-GB" sz="1400" b="1" dirty="0">
                <a:solidFill>
                  <a:schemeClr val="accent1">
                    <a:lumMod val="60000"/>
                    <a:lumOff val="40000"/>
                  </a:schemeClr>
                </a:solidFill>
                <a:latin typeface="Gill Sans MT" panose="020B0502020104020203" pitchFamily="34" charset="0"/>
              </a:rPr>
              <a:t> para </a:t>
            </a:r>
            <a:r>
              <a:rPr lang="en-GB" sz="1400" b="1" dirty="0" err="1">
                <a:solidFill>
                  <a:schemeClr val="accent1">
                    <a:lumMod val="60000"/>
                    <a:lumOff val="40000"/>
                  </a:schemeClr>
                </a:solidFill>
                <a:latin typeface="Gill Sans MT" panose="020B0502020104020203" pitchFamily="34" charset="0"/>
              </a:rPr>
              <a:t>obtener</a:t>
            </a:r>
            <a:r>
              <a:rPr lang="en-GB" sz="1400" b="1" dirty="0">
                <a:solidFill>
                  <a:schemeClr val="accent1">
                    <a:lumMod val="60000"/>
                    <a:lumOff val="40000"/>
                  </a:schemeClr>
                </a:solidFill>
                <a:latin typeface="Gill Sans MT" panose="020B0502020104020203" pitchFamily="34" charset="0"/>
              </a:rPr>
              <a:t> </a:t>
            </a:r>
            <a:r>
              <a:rPr lang="en-GB" sz="1400" b="1" dirty="0" err="1">
                <a:solidFill>
                  <a:schemeClr val="accent1">
                    <a:lumMod val="60000"/>
                    <a:lumOff val="40000"/>
                  </a:schemeClr>
                </a:solidFill>
                <a:latin typeface="Gill Sans MT" panose="020B0502020104020203" pitchFamily="34" charset="0"/>
              </a:rPr>
              <a:t>gasolina</a:t>
            </a:r>
            <a:r>
              <a:rPr lang="en-GB" sz="1400" b="1" dirty="0">
                <a:solidFill>
                  <a:schemeClr val="accent1">
                    <a:lumMod val="60000"/>
                    <a:lumOff val="40000"/>
                  </a:schemeClr>
                </a:solidFill>
                <a:latin typeface="Gill Sans MT" panose="020B0502020104020203" pitchFamily="34" charset="0"/>
              </a:rPr>
              <a:t> y </a:t>
            </a:r>
            <a:r>
              <a:rPr lang="en-GB" sz="1400" b="1" dirty="0" err="1">
                <a:solidFill>
                  <a:schemeClr val="accent1">
                    <a:lumMod val="60000"/>
                    <a:lumOff val="40000"/>
                  </a:schemeClr>
                </a:solidFill>
                <a:latin typeface="Gill Sans MT" panose="020B0502020104020203" pitchFamily="34" charset="0"/>
              </a:rPr>
              <a:t>aceites</a:t>
            </a:r>
            <a:r>
              <a:rPr lang="en-GB" sz="1400" b="1" dirty="0">
                <a:solidFill>
                  <a:schemeClr val="accent1">
                    <a:lumMod val="60000"/>
                    <a:lumOff val="40000"/>
                  </a:schemeClr>
                </a:solidFill>
                <a:latin typeface="Gill Sans MT" panose="020B0502020104020203" pitchFamily="34" charset="0"/>
              </a:rPr>
              <a:t>.</a:t>
            </a:r>
          </a:p>
          <a:p>
            <a:pPr algn="l">
              <a:defRPr/>
            </a:pPr>
            <a:endParaRPr lang="en-GB" sz="1800" dirty="0">
              <a:solidFill>
                <a:schemeClr val="accent1">
                  <a:lumMod val="60000"/>
                  <a:lumOff val="40000"/>
                </a:schemeClr>
              </a:solidFill>
              <a:latin typeface="Helmet"/>
            </a:endParaRPr>
          </a:p>
          <a:p>
            <a:pPr algn="l">
              <a:defRPr/>
            </a:pPr>
            <a:endParaRPr lang="fr-FR" sz="2800" dirty="0">
              <a:solidFill>
                <a:schemeClr val="accent1">
                  <a:lumMod val="60000"/>
                  <a:lumOff val="40000"/>
                </a:schemeClr>
              </a:solidFill>
              <a:latin typeface="Gill Sans MT" panose="020B0502020104020203" pitchFamily="34" charset="77"/>
              <a:ea typeface="+mj-ea"/>
              <a:cs typeface="+mj-cs"/>
            </a:endParaRPr>
          </a:p>
        </p:txBody>
      </p:sp>
      <p:pic>
        <p:nvPicPr>
          <p:cNvPr id="12" name="Picture 11">
            <a:extLst>
              <a:ext uri="{FF2B5EF4-FFF2-40B4-BE49-F238E27FC236}">
                <a16:creationId xmlns:a16="http://schemas.microsoft.com/office/drawing/2014/main" id="{65D6132D-9F0E-95D6-54E5-7A46B6D473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9745" y="3554016"/>
            <a:ext cx="2514600" cy="126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895F7AA3-2780-4452-C566-FAD6442D41B7}"/>
              </a:ext>
            </a:extLst>
          </p:cNvPr>
          <p:cNvSpPr>
            <a:spLocks noChangeArrowheads="1"/>
          </p:cNvSpPr>
          <p:nvPr/>
        </p:nvSpPr>
        <p:spPr bwMode="auto">
          <a:xfrm>
            <a:off x="5941219" y="2701528"/>
            <a:ext cx="2611653"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Tx/>
              <a:buNone/>
            </a:pPr>
            <a:r>
              <a:rPr lang="en-GB" altLang="en-US" sz="1400" dirty="0">
                <a:solidFill>
                  <a:schemeClr val="accent1">
                    <a:lumMod val="60000"/>
                    <a:lumOff val="40000"/>
                  </a:schemeClr>
                </a:solidFill>
                <a:latin typeface="Gill Sans MT" panose="020B0502020104020203" pitchFamily="34" charset="0"/>
              </a:rPr>
              <a:t>Las </a:t>
            </a:r>
            <a:r>
              <a:rPr lang="en-GB" altLang="en-US" sz="1400" dirty="0" err="1">
                <a:solidFill>
                  <a:schemeClr val="accent1">
                    <a:lumMod val="60000"/>
                    <a:lumOff val="40000"/>
                  </a:schemeClr>
                </a:solidFill>
                <a:latin typeface="Gill Sans MT" panose="020B0502020104020203" pitchFamily="34" charset="0"/>
              </a:rPr>
              <a:t>moléculas</a:t>
            </a:r>
            <a:r>
              <a:rPr lang="en-GB" altLang="en-US" sz="1400" dirty="0">
                <a:solidFill>
                  <a:schemeClr val="accent1">
                    <a:lumMod val="60000"/>
                    <a:lumOff val="40000"/>
                  </a:schemeClr>
                </a:solidFill>
                <a:latin typeface="Gill Sans MT" panose="020B0502020104020203" pitchFamily="34" charset="0"/>
              </a:rPr>
              <a:t> de </a:t>
            </a:r>
            <a:r>
              <a:rPr lang="en-GB" altLang="en-US" sz="1400" dirty="0" err="1">
                <a:solidFill>
                  <a:schemeClr val="accent1">
                    <a:lumMod val="60000"/>
                    <a:lumOff val="40000"/>
                  </a:schemeClr>
                </a:solidFill>
                <a:latin typeface="Gill Sans MT" panose="020B0502020104020203" pitchFamily="34" charset="0"/>
              </a:rPr>
              <a:t>hidrocarburos</a:t>
            </a:r>
            <a:r>
              <a:rPr lang="en-GB" altLang="en-US" sz="1400" dirty="0">
                <a:solidFill>
                  <a:schemeClr val="accent1">
                    <a:lumMod val="60000"/>
                    <a:lumOff val="40000"/>
                  </a:schemeClr>
                </a:solidFill>
                <a:latin typeface="Gill Sans MT" panose="020B0502020104020203" pitchFamily="34" charset="0"/>
              </a:rPr>
              <a:t> se </a:t>
            </a:r>
            <a:r>
              <a:rPr lang="en-GB" altLang="en-US" sz="1400" dirty="0" err="1">
                <a:solidFill>
                  <a:schemeClr val="accent1">
                    <a:lumMod val="60000"/>
                    <a:lumOff val="40000"/>
                  </a:schemeClr>
                </a:solidFill>
                <a:latin typeface="Gill Sans MT" panose="020B0502020104020203" pitchFamily="34" charset="0"/>
              </a:rPr>
              <a:t>unen</a:t>
            </a:r>
            <a:r>
              <a:rPr lang="en-GB" altLang="en-US" sz="1400" dirty="0">
                <a:solidFill>
                  <a:schemeClr val="accent1">
                    <a:lumMod val="60000"/>
                    <a:lumOff val="40000"/>
                  </a:schemeClr>
                </a:solidFill>
                <a:latin typeface="Gill Sans MT" panose="020B0502020104020203" pitchFamily="34" charset="0"/>
              </a:rPr>
              <a:t> </a:t>
            </a:r>
            <a:r>
              <a:rPr lang="en-GB" altLang="en-US" sz="1400" dirty="0" err="1">
                <a:solidFill>
                  <a:schemeClr val="accent1">
                    <a:lumMod val="60000"/>
                    <a:lumOff val="40000"/>
                  </a:schemeClr>
                </a:solidFill>
                <a:latin typeface="Gill Sans MT" panose="020B0502020104020203" pitchFamily="34" charset="0"/>
              </a:rPr>
              <a:t>en</a:t>
            </a:r>
            <a:r>
              <a:rPr lang="en-GB" altLang="en-US" sz="1400" dirty="0">
                <a:solidFill>
                  <a:schemeClr val="accent1">
                    <a:lumMod val="60000"/>
                    <a:lumOff val="40000"/>
                  </a:schemeClr>
                </a:solidFill>
                <a:latin typeface="Gill Sans MT" panose="020B0502020104020203" pitchFamily="34" charset="0"/>
              </a:rPr>
              <a:t> </a:t>
            </a:r>
            <a:r>
              <a:rPr lang="en-GB" altLang="en-US" sz="1400" dirty="0" err="1">
                <a:solidFill>
                  <a:schemeClr val="accent1">
                    <a:lumMod val="60000"/>
                    <a:lumOff val="40000"/>
                  </a:schemeClr>
                </a:solidFill>
                <a:latin typeface="Gill Sans MT" panose="020B0502020104020203" pitchFamily="34" charset="0"/>
              </a:rPr>
              <a:t>cadenas</a:t>
            </a:r>
            <a:r>
              <a:rPr lang="en-GB" altLang="en-US" sz="1400" dirty="0">
                <a:solidFill>
                  <a:schemeClr val="accent1">
                    <a:lumMod val="60000"/>
                    <a:lumOff val="40000"/>
                  </a:schemeClr>
                </a:solidFill>
                <a:latin typeface="Gill Sans MT" panose="020B0502020104020203" pitchFamily="34" charset="0"/>
              </a:rPr>
              <a:t> para </a:t>
            </a:r>
            <a:r>
              <a:rPr lang="en-GB" altLang="en-US" sz="1400" dirty="0" err="1">
                <a:solidFill>
                  <a:schemeClr val="accent1">
                    <a:lumMod val="60000"/>
                    <a:lumOff val="40000"/>
                  </a:schemeClr>
                </a:solidFill>
                <a:latin typeface="Gill Sans MT" panose="020B0502020104020203" pitchFamily="34" charset="0"/>
              </a:rPr>
              <a:t>formar</a:t>
            </a:r>
            <a:r>
              <a:rPr lang="en-GB" altLang="en-US" sz="1400" dirty="0">
                <a:solidFill>
                  <a:schemeClr val="accent1">
                    <a:lumMod val="60000"/>
                    <a:lumOff val="40000"/>
                  </a:schemeClr>
                </a:solidFill>
                <a:latin typeface="Gill Sans MT" panose="020B0502020104020203" pitchFamily="34" charset="0"/>
              </a:rPr>
              <a:t> </a:t>
            </a:r>
            <a:r>
              <a:rPr lang="en-GB" altLang="en-US" sz="1400" dirty="0" err="1">
                <a:solidFill>
                  <a:schemeClr val="accent1">
                    <a:lumMod val="60000"/>
                    <a:lumOff val="40000"/>
                  </a:schemeClr>
                </a:solidFill>
                <a:latin typeface="Gill Sans MT" panose="020B0502020104020203" pitchFamily="34" charset="0"/>
              </a:rPr>
              <a:t>polímeros</a:t>
            </a:r>
            <a:r>
              <a:rPr lang="en-GB" altLang="en-US" sz="1400" dirty="0">
                <a:solidFill>
                  <a:schemeClr val="accent1">
                    <a:lumMod val="60000"/>
                    <a:lumOff val="40000"/>
                  </a:schemeClr>
                </a:solidFill>
                <a:latin typeface="Gill Sans MT" panose="020B0502020104020203" pitchFamily="34" charset="0"/>
              </a:rPr>
              <a:t>. Los </a:t>
            </a:r>
            <a:r>
              <a:rPr lang="en-GB" altLang="en-US" sz="1400" dirty="0" err="1">
                <a:solidFill>
                  <a:schemeClr val="accent1">
                    <a:lumMod val="60000"/>
                    <a:lumOff val="40000"/>
                  </a:schemeClr>
                </a:solidFill>
                <a:latin typeface="Gill Sans MT" panose="020B0502020104020203" pitchFamily="34" charset="0"/>
              </a:rPr>
              <a:t>polímeros</a:t>
            </a:r>
            <a:r>
              <a:rPr lang="en-GB" altLang="en-US" sz="1400" dirty="0">
                <a:solidFill>
                  <a:schemeClr val="accent1">
                    <a:lumMod val="60000"/>
                    <a:lumOff val="40000"/>
                  </a:schemeClr>
                </a:solidFill>
                <a:latin typeface="Gill Sans MT" panose="020B0502020104020203" pitchFamily="34" charset="0"/>
              </a:rPr>
              <a:t> son </a:t>
            </a:r>
            <a:r>
              <a:rPr lang="en-GB" altLang="en-US" sz="1400" dirty="0" err="1">
                <a:solidFill>
                  <a:schemeClr val="accent1">
                    <a:lumMod val="60000"/>
                    <a:lumOff val="40000"/>
                  </a:schemeClr>
                </a:solidFill>
                <a:latin typeface="Gill Sans MT" panose="020B0502020104020203" pitchFamily="34" charset="0"/>
              </a:rPr>
              <a:t>los</a:t>
            </a:r>
            <a:r>
              <a:rPr lang="en-GB" altLang="en-US" sz="1400" dirty="0">
                <a:solidFill>
                  <a:schemeClr val="accent1">
                    <a:lumMod val="60000"/>
                    <a:lumOff val="40000"/>
                  </a:schemeClr>
                </a:solidFill>
                <a:latin typeface="Gill Sans MT" panose="020B0502020104020203" pitchFamily="34" charset="0"/>
              </a:rPr>
              <a:t> </a:t>
            </a:r>
            <a:r>
              <a:rPr lang="en-GB" altLang="en-US" sz="1400" dirty="0" err="1">
                <a:solidFill>
                  <a:schemeClr val="accent1">
                    <a:lumMod val="60000"/>
                    <a:lumOff val="40000"/>
                  </a:schemeClr>
                </a:solidFill>
                <a:latin typeface="Gill Sans MT" panose="020B0502020104020203" pitchFamily="34" charset="0"/>
              </a:rPr>
              <a:t>plásticos</a:t>
            </a:r>
            <a:endParaRPr lang="en-GB" altLang="en-US" sz="1400" dirty="0">
              <a:solidFill>
                <a:schemeClr val="accent1">
                  <a:lumMod val="60000"/>
                  <a:lumOff val="40000"/>
                </a:schemeClr>
              </a:solidFill>
              <a:latin typeface="Gill Sans MT" panose="020B0502020104020203" pitchFamily="34" charset="0"/>
            </a:endParaRPr>
          </a:p>
        </p:txBody>
      </p:sp>
    </p:spTree>
    <p:extLst>
      <p:ext uri="{BB962C8B-B14F-4D97-AF65-F5344CB8AC3E}">
        <p14:creationId xmlns:p14="http://schemas.microsoft.com/office/powerpoint/2010/main" val="3768304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P spid="11"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hape 48">
            <a:extLst>
              <a:ext uri="{FF2B5EF4-FFF2-40B4-BE49-F238E27FC236}">
                <a16:creationId xmlns:a16="http://schemas.microsoft.com/office/drawing/2014/main" id="{8207797D-4304-E331-9879-6292DE3DA6A0}"/>
              </a:ext>
            </a:extLst>
          </p:cNvPr>
          <p:cNvSpPr txBox="1">
            <a:spLocks noGrp="1"/>
          </p:cNvSpPr>
          <p:nvPr>
            <p:ph type="ctrTitle"/>
          </p:nvPr>
        </p:nvSpPr>
        <p:spPr>
          <a:xfrm>
            <a:off x="665971" y="320000"/>
            <a:ext cx="7792229" cy="907911"/>
          </a:xfrm>
        </p:spPr>
        <p:txBody>
          <a:bodyPr wrap="square" lIns="91425" tIns="91425" rIns="91425" bIns="91425" anchor="b" anchorCtr="0">
            <a:spAutoFit/>
          </a:bodyPr>
          <a:lstStyle/>
          <a:p>
            <a:pPr eaLnBrk="1" fontAlgn="auto" hangingPunct="1">
              <a:spcAft>
                <a:spcPts val="0"/>
              </a:spcAft>
              <a:defRPr/>
            </a:pPr>
            <a:r>
              <a:rPr lang="en" dirty="0">
                <a:solidFill>
                  <a:schemeClr val="accent1">
                    <a:satMod val="150000"/>
                  </a:schemeClr>
                </a:solidFill>
                <a:ea typeface="+mj-ea"/>
              </a:rPr>
              <a:t>Breve historia del plástico</a:t>
            </a:r>
          </a:p>
        </p:txBody>
      </p:sp>
      <p:sp>
        <p:nvSpPr>
          <p:cNvPr id="47" name="Shape 47">
            <a:extLst>
              <a:ext uri="{FF2B5EF4-FFF2-40B4-BE49-F238E27FC236}">
                <a16:creationId xmlns:a16="http://schemas.microsoft.com/office/drawing/2014/main" id="{03335044-8B26-2FBE-0043-7725CEA71171}"/>
              </a:ext>
            </a:extLst>
          </p:cNvPr>
          <p:cNvSpPr txBox="1">
            <a:spLocks noGrp="1"/>
          </p:cNvSpPr>
          <p:nvPr>
            <p:ph type="subTitle" idx="1"/>
          </p:nvPr>
        </p:nvSpPr>
        <p:spPr>
          <a:xfrm>
            <a:off x="252412" y="1353849"/>
            <a:ext cx="4084638" cy="4570452"/>
          </a:xfrm>
        </p:spPr>
        <p:txBody>
          <a:bodyPr lIns="91425" tIns="91425" rIns="91425" bIns="91425" rtlCol="0" anchor="t">
            <a:spAutoFit/>
          </a:bodyPr>
          <a:lstStyle/>
          <a:p>
            <a:pPr marL="285750" indent="-285750" eaLnBrk="1" fontAlgn="auto" hangingPunct="1">
              <a:spcBef>
                <a:spcPts val="0"/>
              </a:spcBef>
              <a:spcAft>
                <a:spcPts val="0"/>
              </a:spcAft>
              <a:buFont typeface="Arial"/>
              <a:buChar char="•"/>
              <a:defRPr/>
            </a:pPr>
            <a:r>
              <a:rPr lang="en" sz="1900" dirty="0">
                <a:solidFill>
                  <a:srgbClr val="FFFF00"/>
                </a:solidFill>
                <a:ea typeface="+mn-ea"/>
              </a:rPr>
              <a:t>Inventada en el siglo XIX como un reemplazo de sustancias naturales como el marfil, caucho y goma. Originalmente concebido como un sustituto de estos declinantes recursos naturales.</a:t>
            </a:r>
          </a:p>
          <a:p>
            <a:pPr marL="285750" indent="-285750" eaLnBrk="1" fontAlgn="auto" hangingPunct="1">
              <a:spcBef>
                <a:spcPts val="0"/>
              </a:spcBef>
              <a:spcAft>
                <a:spcPts val="0"/>
              </a:spcAft>
              <a:buFont typeface="Arial"/>
              <a:buChar char="•"/>
              <a:defRPr/>
            </a:pPr>
            <a:endParaRPr lang="en" sz="1900" dirty="0">
              <a:solidFill>
                <a:srgbClr val="FFFF00"/>
              </a:solidFill>
              <a:ea typeface="+mn-ea"/>
            </a:endParaRPr>
          </a:p>
          <a:p>
            <a:pPr marL="285750" indent="-285750" eaLnBrk="1" fontAlgn="auto" hangingPunct="1">
              <a:spcBef>
                <a:spcPts val="0"/>
              </a:spcBef>
              <a:spcAft>
                <a:spcPts val="0"/>
              </a:spcAft>
              <a:buFont typeface="Arial"/>
              <a:buChar char="•"/>
              <a:defRPr/>
            </a:pPr>
            <a:r>
              <a:rPr lang="en" sz="1900" dirty="0">
                <a:solidFill>
                  <a:srgbClr val="FFFF00"/>
                </a:solidFill>
                <a:ea typeface="+mn-ea"/>
              </a:rPr>
              <a:t>Para 1930 el uso del plástico probó se extremadamente eficiente: se generaban  hasta 30 veces más productos que con los materiales naturales en el mismo tiempo.</a:t>
            </a:r>
          </a:p>
          <a:p>
            <a:pPr eaLnBrk="1" fontAlgn="auto" hangingPunct="1">
              <a:spcBef>
                <a:spcPts val="0"/>
              </a:spcBef>
              <a:spcAft>
                <a:spcPts val="0"/>
              </a:spcAft>
              <a:buFont typeface="Wingdings 2"/>
              <a:buNone/>
              <a:defRPr/>
            </a:pPr>
            <a:endParaRPr lang="en" sz="1900" dirty="0">
              <a:solidFill>
                <a:srgbClr val="FFFF00"/>
              </a:solidFill>
              <a:ea typeface="+mn-ea"/>
            </a:endParaRPr>
          </a:p>
          <a:p>
            <a:pPr eaLnBrk="1" fontAlgn="auto" hangingPunct="1">
              <a:spcBef>
                <a:spcPts val="0"/>
              </a:spcBef>
              <a:spcAft>
                <a:spcPts val="0"/>
              </a:spcAft>
              <a:buFont typeface="Wingdings 2"/>
              <a:buNone/>
              <a:defRPr/>
            </a:pPr>
            <a:endParaRPr lang="en-US" sz="1900" dirty="0">
              <a:solidFill>
                <a:srgbClr val="FFFF00"/>
              </a:solidFill>
              <a:ea typeface="+mn-ea"/>
            </a:endParaRPr>
          </a:p>
          <a:p>
            <a:pPr eaLnBrk="1" fontAlgn="auto" hangingPunct="1">
              <a:spcBef>
                <a:spcPts val="0"/>
              </a:spcBef>
              <a:spcAft>
                <a:spcPts val="0"/>
              </a:spcAft>
              <a:buFont typeface="Wingdings 2"/>
              <a:buNone/>
              <a:defRPr/>
            </a:pPr>
            <a:endParaRPr lang="en" sz="1900" dirty="0">
              <a:solidFill>
                <a:srgbClr val="FFFF00"/>
              </a:solidFill>
              <a:ea typeface="+mn-ea"/>
            </a:endParaRPr>
          </a:p>
        </p:txBody>
      </p:sp>
      <p:pic>
        <p:nvPicPr>
          <p:cNvPr id="12292" name="Picture 1" descr="CPT321-China_Raw_198345cl-8.jpg">
            <a:extLst>
              <a:ext uri="{FF2B5EF4-FFF2-40B4-BE49-F238E27FC236}">
                <a16:creationId xmlns:a16="http://schemas.microsoft.com/office/drawing/2014/main" id="{7E2E4629-811F-AC14-205F-44C31A8C14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7913" y="1476375"/>
            <a:ext cx="400367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a:extLst>
              <a:ext uri="{FF2B5EF4-FFF2-40B4-BE49-F238E27FC236}">
                <a16:creationId xmlns:a16="http://schemas.microsoft.com/office/drawing/2014/main" id="{CEF257E3-4040-F9D0-06F8-74F696FB2CE5}"/>
              </a:ext>
            </a:extLst>
          </p:cNvPr>
          <p:cNvSpPr txBox="1">
            <a:spLocks noGrp="1"/>
          </p:cNvSpPr>
          <p:nvPr>
            <p:ph type="ctrTitle"/>
          </p:nvPr>
        </p:nvSpPr>
        <p:spPr>
          <a:xfrm>
            <a:off x="608750" y="0"/>
            <a:ext cx="7772400" cy="1631185"/>
          </a:xfrm>
        </p:spPr>
        <p:txBody>
          <a:bodyPr lIns="91425" tIns="91425" rIns="91425" bIns="91425" anchor="b" anchorCtr="0">
            <a:spAutoFit/>
          </a:bodyPr>
          <a:lstStyle/>
          <a:p>
            <a:pPr algn="ctr" eaLnBrk="1" fontAlgn="auto" hangingPunct="1">
              <a:spcAft>
                <a:spcPts val="0"/>
              </a:spcAft>
              <a:defRPr/>
            </a:pPr>
            <a:r>
              <a:rPr lang="en" dirty="0">
                <a:solidFill>
                  <a:schemeClr val="accent1">
                    <a:satMod val="150000"/>
                  </a:schemeClr>
                </a:solidFill>
                <a:ea typeface="+mj-ea"/>
              </a:rPr>
              <a:t>Transformación de petróleo en plástico</a:t>
            </a:r>
          </a:p>
        </p:txBody>
      </p:sp>
      <p:pic>
        <p:nvPicPr>
          <p:cNvPr id="16387" name="Picture 1" descr="h1sciqmakingplastic.gif">
            <a:extLst>
              <a:ext uri="{FF2B5EF4-FFF2-40B4-BE49-F238E27FC236}">
                <a16:creationId xmlns:a16="http://schemas.microsoft.com/office/drawing/2014/main" id="{3804E005-927C-1A92-2DBB-43A8834B1E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30488" y="1528763"/>
            <a:ext cx="3175000" cy="350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a:extLst>
              <a:ext uri="{FF2B5EF4-FFF2-40B4-BE49-F238E27FC236}">
                <a16:creationId xmlns:a16="http://schemas.microsoft.com/office/drawing/2014/main" id="{28A7107E-04EA-0F4F-B05E-75F869B3D015}"/>
              </a:ext>
            </a:extLst>
          </p:cNvPr>
          <p:cNvSpPr txBox="1"/>
          <p:nvPr/>
        </p:nvSpPr>
        <p:spPr>
          <a:xfrm>
            <a:off x="2216727" y="5874327"/>
            <a:ext cx="4493538" cy="646331"/>
          </a:xfrm>
          <a:prstGeom prst="rect">
            <a:avLst/>
          </a:prstGeom>
          <a:noFill/>
        </p:spPr>
        <p:txBody>
          <a:bodyPr wrap="none" rtlCol="0">
            <a:spAutoFit/>
          </a:bodyPr>
          <a:lstStyle/>
          <a:p>
            <a:r>
              <a:rPr lang="es-MX" sz="3600" dirty="0">
                <a:solidFill>
                  <a:schemeClr val="accent1"/>
                </a:solidFill>
              </a:rPr>
              <a:t>8 % de la producción</a:t>
            </a:r>
          </a:p>
        </p:txBody>
      </p:sp>
    </p:spTree>
    <p:extLst>
      <p:ext uri="{BB962C8B-B14F-4D97-AF65-F5344CB8AC3E}">
        <p14:creationId xmlns:p14="http://schemas.microsoft.com/office/powerpoint/2010/main" val="418019298"/>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Content Placeholder 3" descr="Screen shot 2012-05-07 at 3.09.03 PM.png">
            <a:extLst>
              <a:ext uri="{FF2B5EF4-FFF2-40B4-BE49-F238E27FC236}">
                <a16:creationId xmlns:a16="http://schemas.microsoft.com/office/drawing/2014/main" id="{49D8CC6F-2078-1A9B-5185-0C057D15DB6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7997" b="7997"/>
          <a:stretch>
            <a:fillRect/>
          </a:stretch>
        </p:blipFill>
        <p:spPr>
          <a:xfrm>
            <a:off x="361950" y="1638300"/>
            <a:ext cx="8229600" cy="4625975"/>
          </a:xfrm>
        </p:spPr>
      </p:pic>
      <p:sp>
        <p:nvSpPr>
          <p:cNvPr id="7" name="TextBox 6">
            <a:extLst>
              <a:ext uri="{FF2B5EF4-FFF2-40B4-BE49-F238E27FC236}">
                <a16:creationId xmlns:a16="http://schemas.microsoft.com/office/drawing/2014/main" id="{EEC0FBD4-3A3C-9643-3F53-BD6EE7E604C1}"/>
              </a:ext>
            </a:extLst>
          </p:cNvPr>
          <p:cNvSpPr txBox="1"/>
          <p:nvPr/>
        </p:nvSpPr>
        <p:spPr>
          <a:xfrm>
            <a:off x="0" y="0"/>
            <a:ext cx="8229600" cy="1938992"/>
          </a:xfrm>
          <a:prstGeom prst="rect">
            <a:avLst/>
          </a:prstGeom>
          <a:noFill/>
        </p:spPr>
        <p:txBody>
          <a:bodyPr>
            <a:spAutoFit/>
          </a:bodyPr>
          <a:lstStyle/>
          <a:p>
            <a:pPr marL="457200" indent="-457200" eaLnBrk="1" fontAlgn="auto" hangingPunct="1">
              <a:spcBef>
                <a:spcPts val="0"/>
              </a:spcBef>
              <a:spcAft>
                <a:spcPts val="0"/>
              </a:spcAft>
              <a:buAutoNum type="arabicPeriod"/>
              <a:defRPr/>
            </a:pPr>
            <a:r>
              <a:rPr lang="en" sz="2000" kern="0" dirty="0">
                <a:solidFill>
                  <a:srgbClr val="FFFF00"/>
                </a:solidFill>
                <a:latin typeface="+mj-lt"/>
                <a:ea typeface="Arial"/>
                <a:cs typeface="Arial"/>
                <a:sym typeface="Arial"/>
                <a:rtl val="0"/>
              </a:rPr>
              <a:t>El petróleo es extraído de pozos y transportado a refinerías</a:t>
            </a:r>
            <a:br>
              <a:rPr lang="en" sz="2000" kern="0" dirty="0">
                <a:solidFill>
                  <a:srgbClr val="FFFF00"/>
                </a:solidFill>
                <a:latin typeface="+mj-lt"/>
                <a:ea typeface="Arial"/>
                <a:cs typeface="Arial"/>
                <a:sym typeface="Arial"/>
                <a:rtl val="0"/>
              </a:rPr>
            </a:br>
            <a:br>
              <a:rPr lang="en-US" sz="2000" kern="0" dirty="0">
                <a:solidFill>
                  <a:srgbClr val="FFFF00"/>
                </a:solidFill>
                <a:latin typeface="+mj-lt"/>
                <a:ea typeface="Arial"/>
                <a:cs typeface="Arial"/>
                <a:sym typeface="Arial"/>
                <a:rtl val="0"/>
              </a:rPr>
            </a:br>
            <a:r>
              <a:rPr lang="en" sz="2000" b="1" kern="0" dirty="0">
                <a:solidFill>
                  <a:srgbClr val="FFFF00"/>
                </a:solidFill>
                <a:latin typeface="+mj-lt"/>
                <a:ea typeface="Arial"/>
                <a:cs typeface="Arial"/>
                <a:sym typeface="Arial"/>
                <a:rtl val="0"/>
              </a:rPr>
              <a:t>2.</a:t>
            </a:r>
            <a:r>
              <a:rPr lang="en" sz="2000" kern="0" dirty="0">
                <a:solidFill>
                  <a:srgbClr val="FFFF00"/>
                </a:solidFill>
                <a:latin typeface="+mj-lt"/>
                <a:ea typeface="Arial"/>
                <a:cs typeface="Arial"/>
                <a:sym typeface="Arial"/>
                <a:rtl val="0"/>
              </a:rPr>
              <a:t> El petróleo y el gas natural es refinado como gasolina, diesel, etano, propano,  y cientos de otros productos petroquímicos</a:t>
            </a:r>
            <a:br>
              <a:rPr lang="en" sz="2000" kern="0" dirty="0">
                <a:solidFill>
                  <a:srgbClr val="FFFF00"/>
                </a:solidFill>
                <a:latin typeface="+mj-lt"/>
                <a:ea typeface="Arial"/>
                <a:cs typeface="Arial"/>
                <a:sym typeface="Arial"/>
                <a:rtl val="0"/>
              </a:rPr>
            </a:br>
            <a:br>
              <a:rPr lang="en" sz="2000" kern="0" dirty="0">
                <a:solidFill>
                  <a:srgbClr val="FFFF00"/>
                </a:solidFill>
                <a:latin typeface="+mj-lt"/>
                <a:ea typeface="Arial"/>
                <a:cs typeface="Arial"/>
                <a:sym typeface="Arial"/>
                <a:rtl val="0"/>
              </a:rPr>
            </a:br>
            <a:endParaRPr lang="en-US" sz="2000" kern="0" dirty="0">
              <a:solidFill>
                <a:srgbClr val="FFFF00"/>
              </a:solidFill>
              <a:latin typeface="+mj-lt"/>
              <a:ea typeface="Arial"/>
              <a:cs typeface="Arial"/>
              <a:sym typeface="Arial"/>
              <a:rtl val="0"/>
            </a:endParaRPr>
          </a:p>
        </p:txBody>
      </p:sp>
    </p:spTree>
    <p:extLst>
      <p:ext uri="{BB962C8B-B14F-4D97-AF65-F5344CB8AC3E}">
        <p14:creationId xmlns:p14="http://schemas.microsoft.com/office/powerpoint/2010/main" val="359093075"/>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a:extLst>
              <a:ext uri="{FF2B5EF4-FFF2-40B4-BE49-F238E27FC236}">
                <a16:creationId xmlns:a16="http://schemas.microsoft.com/office/drawing/2014/main" id="{96D3E5F4-B71D-DFF8-CC30-93551A589E4D}"/>
              </a:ext>
            </a:extLst>
          </p:cNvPr>
          <p:cNvSpPr>
            <a:spLocks noGrp="1"/>
          </p:cNvSpPr>
          <p:nvPr>
            <p:ph idx="1"/>
          </p:nvPr>
        </p:nvSpPr>
        <p:spPr>
          <a:xfrm>
            <a:off x="143164" y="1414462"/>
            <a:ext cx="5140036" cy="5743719"/>
          </a:xfrm>
        </p:spPr>
        <p:txBody>
          <a:bodyPr/>
          <a:lstStyle/>
          <a:p>
            <a:pPr eaLnBrk="1" hangingPunct="1">
              <a:lnSpc>
                <a:spcPct val="115000"/>
              </a:lnSpc>
              <a:buFont typeface="Wingdings 2" panose="05020102010507070707" pitchFamily="18" charset="2"/>
              <a:buNone/>
            </a:pPr>
            <a:r>
              <a:rPr lang="en-US" altLang="en-US" sz="2400" b="1" dirty="0"/>
              <a:t>3.</a:t>
            </a:r>
            <a:r>
              <a:rPr lang="en-US" altLang="en-US" sz="2400" dirty="0"/>
              <a:t> El </a:t>
            </a:r>
            <a:r>
              <a:rPr lang="en-US" altLang="en-US" sz="2400" dirty="0" err="1"/>
              <a:t>etano</a:t>
            </a:r>
            <a:r>
              <a:rPr lang="en-US" altLang="en-US" sz="2400" dirty="0"/>
              <a:t> y </a:t>
            </a:r>
            <a:r>
              <a:rPr lang="en-US" altLang="en-US" sz="2400" dirty="0" err="1"/>
              <a:t>el</a:t>
            </a:r>
            <a:r>
              <a:rPr lang="en-US" altLang="en-US" sz="2400" dirty="0"/>
              <a:t> </a:t>
            </a:r>
            <a:r>
              <a:rPr lang="en-US" altLang="en-US" sz="2400" dirty="0" err="1"/>
              <a:t>propano</a:t>
            </a:r>
            <a:r>
              <a:rPr lang="en-US" altLang="en-US" sz="2400" dirty="0"/>
              <a:t> es </a:t>
            </a:r>
            <a:r>
              <a:rPr lang="en-US" altLang="en-US" sz="2400" dirty="0" err="1"/>
              <a:t>tranformado</a:t>
            </a:r>
            <a:r>
              <a:rPr lang="en-US" altLang="en-US" sz="2400" dirty="0"/>
              <a:t> </a:t>
            </a:r>
            <a:r>
              <a:rPr lang="en-US" altLang="en-US" sz="2400" dirty="0" err="1"/>
              <a:t>por</a:t>
            </a:r>
            <a:r>
              <a:rPr lang="en-US" altLang="en-US" sz="2400" dirty="0"/>
              <a:t> cracking </a:t>
            </a:r>
            <a:r>
              <a:rPr lang="en-US" altLang="en-US" sz="2400" dirty="0" err="1"/>
              <a:t>en</a:t>
            </a:r>
            <a:r>
              <a:rPr lang="en-US" altLang="en-US" sz="2400" dirty="0"/>
              <a:t> </a:t>
            </a:r>
            <a:r>
              <a:rPr lang="en-US" altLang="en-US" sz="2400" dirty="0" err="1"/>
              <a:t>propileno</a:t>
            </a:r>
            <a:r>
              <a:rPr lang="en-US" altLang="en-US" sz="2400" dirty="0"/>
              <a:t> y </a:t>
            </a:r>
            <a:r>
              <a:rPr lang="en-US" altLang="en-US" sz="2400" dirty="0" err="1"/>
              <a:t>etileno</a:t>
            </a:r>
            <a:r>
              <a:rPr lang="en-US" altLang="en-US" sz="2400" dirty="0"/>
              <a:t>, </a:t>
            </a:r>
            <a:r>
              <a:rPr lang="en-US" altLang="en-US" sz="2400" dirty="0" err="1"/>
              <a:t>por</a:t>
            </a:r>
            <a:r>
              <a:rPr lang="en-US" altLang="en-US" sz="2400" dirty="0"/>
              <a:t> medio de </a:t>
            </a:r>
            <a:r>
              <a:rPr lang="en-US" altLang="en-US" sz="2400" dirty="0" err="1"/>
              <a:t>altas</a:t>
            </a:r>
            <a:r>
              <a:rPr lang="en-US" altLang="en-US" sz="2400" dirty="0"/>
              <a:t> </a:t>
            </a:r>
            <a:r>
              <a:rPr lang="en-US" altLang="en-US" sz="2400" dirty="0" err="1"/>
              <a:t>temperaturas</a:t>
            </a:r>
            <a:r>
              <a:rPr lang="en-US" altLang="en-US" sz="2400" dirty="0"/>
              <a:t>.</a:t>
            </a:r>
          </a:p>
          <a:p>
            <a:pPr eaLnBrk="1" hangingPunct="1">
              <a:lnSpc>
                <a:spcPct val="115000"/>
              </a:lnSpc>
              <a:buFont typeface="Wingdings 2" panose="05020102010507070707" pitchFamily="18" charset="2"/>
              <a:buNone/>
            </a:pPr>
            <a:r>
              <a:rPr lang="en-US" altLang="en-US" sz="2400" b="1" dirty="0"/>
              <a:t>4.</a:t>
            </a:r>
            <a:r>
              <a:rPr lang="en-US" altLang="en-US" sz="2400" dirty="0"/>
              <a:t> </a:t>
            </a:r>
            <a:r>
              <a:rPr lang="en-US" altLang="en-US" sz="2400" dirty="0" err="1"/>
              <a:t>En</a:t>
            </a:r>
            <a:r>
              <a:rPr lang="en-US" altLang="en-US" sz="2400" dirty="0"/>
              <a:t> un reactor </a:t>
            </a:r>
            <a:r>
              <a:rPr lang="en-US" altLang="en-US" sz="2400" dirty="0" err="1"/>
              <a:t>el</a:t>
            </a:r>
            <a:r>
              <a:rPr lang="en-US" altLang="en-US" sz="2400" dirty="0"/>
              <a:t> </a:t>
            </a:r>
            <a:r>
              <a:rPr lang="en-US" altLang="en-US" sz="2400" dirty="0" err="1"/>
              <a:t>etileno</a:t>
            </a:r>
            <a:r>
              <a:rPr lang="en-US" altLang="en-US" sz="2400" dirty="0"/>
              <a:t> y </a:t>
            </a:r>
            <a:r>
              <a:rPr lang="en-US" altLang="en-US" sz="2400" dirty="0" err="1"/>
              <a:t>el</a:t>
            </a:r>
            <a:r>
              <a:rPr lang="en-US" altLang="en-US" sz="2400" dirty="0"/>
              <a:t> </a:t>
            </a:r>
            <a:r>
              <a:rPr lang="en-US" altLang="en-US" sz="2400" dirty="0" err="1"/>
              <a:t>propileno</a:t>
            </a:r>
            <a:r>
              <a:rPr lang="en-US" altLang="en-US" sz="2400" dirty="0"/>
              <a:t>, </a:t>
            </a:r>
            <a:r>
              <a:rPr lang="en-US" altLang="en-US" sz="2400" dirty="0" err="1"/>
              <a:t>en</a:t>
            </a:r>
            <a:r>
              <a:rPr lang="en-US" altLang="en-US" sz="2400" dirty="0"/>
              <a:t> </a:t>
            </a:r>
            <a:r>
              <a:rPr lang="en-US" altLang="en-US" sz="2400" dirty="0" err="1"/>
              <a:t>presencia</a:t>
            </a:r>
            <a:r>
              <a:rPr lang="en-US" altLang="en-US" sz="2400" dirty="0"/>
              <a:t> d </a:t>
            </a:r>
            <a:r>
              <a:rPr lang="en-US" altLang="en-US" sz="2400" dirty="0" err="1"/>
              <a:t>eun</a:t>
            </a:r>
            <a:r>
              <a:rPr lang="en-US" altLang="en-US" sz="2400" dirty="0"/>
              <a:t> </a:t>
            </a:r>
            <a:r>
              <a:rPr lang="en-US" altLang="en-US" sz="2400" dirty="0" err="1"/>
              <a:t>catalizador</a:t>
            </a:r>
            <a:r>
              <a:rPr lang="en-US" altLang="en-US" sz="2400" dirty="0"/>
              <a:t>, se </a:t>
            </a:r>
            <a:r>
              <a:rPr lang="en-US" altLang="en-US" sz="2400" dirty="0" err="1"/>
              <a:t>combinan</a:t>
            </a:r>
            <a:r>
              <a:rPr lang="en-US" altLang="en-US" sz="2400" dirty="0"/>
              <a:t> para </a:t>
            </a:r>
            <a:r>
              <a:rPr lang="en-US" altLang="en-US" sz="2400" dirty="0" err="1"/>
              <a:t>formar</a:t>
            </a:r>
            <a:r>
              <a:rPr lang="en-US" altLang="en-US" sz="2400" dirty="0"/>
              <a:t> </a:t>
            </a:r>
            <a:r>
              <a:rPr lang="en-US" altLang="en-US" sz="2400" dirty="0" err="1"/>
              <a:t>polímeros</a:t>
            </a:r>
            <a:r>
              <a:rPr lang="en-US" altLang="en-US" sz="2400" dirty="0"/>
              <a:t> </a:t>
            </a:r>
            <a:r>
              <a:rPr lang="en-US" altLang="en-US" sz="2400" dirty="0" err="1"/>
              <a:t>en</a:t>
            </a:r>
            <a:r>
              <a:rPr lang="en-US" altLang="en-US" sz="2400" dirty="0"/>
              <a:t> forma de </a:t>
            </a:r>
            <a:r>
              <a:rPr lang="en-US" altLang="en-US" sz="2400" dirty="0" err="1"/>
              <a:t>filamentos</a:t>
            </a:r>
            <a:r>
              <a:rPr lang="en-US" altLang="en-US" sz="2400" dirty="0"/>
              <a:t>. </a:t>
            </a:r>
          </a:p>
          <a:p>
            <a:pPr eaLnBrk="1" hangingPunct="1">
              <a:lnSpc>
                <a:spcPct val="115000"/>
              </a:lnSpc>
              <a:buFont typeface="Wingdings 2" panose="05020102010507070707" pitchFamily="18" charset="2"/>
              <a:buNone/>
            </a:pPr>
            <a:r>
              <a:rPr lang="en-US" altLang="en-US" sz="2400" b="1" dirty="0"/>
              <a:t>5.</a:t>
            </a:r>
            <a:r>
              <a:rPr lang="en-US" altLang="en-US" sz="2400" dirty="0"/>
              <a:t> Los </a:t>
            </a:r>
            <a:r>
              <a:rPr lang="en-US" altLang="en-US" sz="2400" dirty="0" err="1"/>
              <a:t>filamentos</a:t>
            </a:r>
            <a:r>
              <a:rPr lang="en-US" altLang="en-US" sz="2400" dirty="0"/>
              <a:t> se </a:t>
            </a:r>
            <a:r>
              <a:rPr lang="en-US" altLang="en-US" sz="2400" dirty="0" err="1"/>
              <a:t>combinan</a:t>
            </a:r>
            <a:r>
              <a:rPr lang="en-US" altLang="en-US" sz="2400" dirty="0"/>
              <a:t> con </a:t>
            </a:r>
            <a:r>
              <a:rPr lang="en-US" altLang="en-US" sz="2400" dirty="0" err="1"/>
              <a:t>aditivos</a:t>
            </a:r>
            <a:r>
              <a:rPr lang="en-US" altLang="en-US" sz="2400" dirty="0"/>
              <a:t> </a:t>
            </a:r>
            <a:r>
              <a:rPr lang="en-US" altLang="en-US" sz="2400" dirty="0" err="1"/>
              <a:t>en</a:t>
            </a:r>
            <a:r>
              <a:rPr lang="en-US" altLang="en-US" sz="2400" dirty="0"/>
              <a:t> </a:t>
            </a:r>
            <a:r>
              <a:rPr lang="en-US" altLang="en-US" sz="2400" dirty="0" err="1"/>
              <a:t>una</a:t>
            </a:r>
            <a:r>
              <a:rPr lang="en-US" altLang="en-US" sz="2400" dirty="0"/>
              <a:t> </a:t>
            </a:r>
            <a:r>
              <a:rPr lang="en-US" altLang="en-US" sz="2400" dirty="0" err="1"/>
              <a:t>mezcaldora</a:t>
            </a:r>
            <a:r>
              <a:rPr lang="en-US" altLang="en-US" sz="2400" dirty="0"/>
              <a:t>.</a:t>
            </a:r>
          </a:p>
          <a:p>
            <a:pPr eaLnBrk="1" hangingPunct="1">
              <a:lnSpc>
                <a:spcPct val="115000"/>
              </a:lnSpc>
              <a:buFont typeface="Wingdings 2" panose="05020102010507070707" pitchFamily="18" charset="2"/>
              <a:buNone/>
            </a:pPr>
            <a:r>
              <a:rPr lang="en-US" altLang="en-US" sz="2400" b="1" dirty="0"/>
              <a:t>6.</a:t>
            </a:r>
            <a:r>
              <a:rPr lang="en-US" altLang="en-US" sz="2400" dirty="0"/>
              <a:t> Los </a:t>
            </a:r>
            <a:r>
              <a:rPr lang="en-US" altLang="en-US" sz="2400" dirty="0" err="1"/>
              <a:t>polímeros</a:t>
            </a:r>
            <a:r>
              <a:rPr lang="en-US" altLang="en-US" sz="2400" dirty="0"/>
              <a:t> </a:t>
            </a:r>
            <a:r>
              <a:rPr lang="en-US" altLang="en-US" sz="2400" dirty="0" err="1"/>
              <a:t>pasan</a:t>
            </a:r>
            <a:r>
              <a:rPr lang="en-US" altLang="en-US" sz="2400" dirty="0"/>
              <a:t> </a:t>
            </a:r>
            <a:r>
              <a:rPr lang="en-US" altLang="en-US" sz="2400" dirty="0" err="1"/>
              <a:t>por</a:t>
            </a:r>
            <a:r>
              <a:rPr lang="en-US" altLang="en-US" sz="2400" dirty="0"/>
              <a:t> un </a:t>
            </a:r>
            <a:r>
              <a:rPr lang="en-US" altLang="en-US" sz="2400" dirty="0" err="1"/>
              <a:t>porceso</a:t>
            </a:r>
            <a:r>
              <a:rPr lang="en-US" altLang="en-US" sz="2400" dirty="0"/>
              <a:t> de extrusion </a:t>
            </a:r>
            <a:r>
              <a:rPr lang="en-US" altLang="en-US" sz="2400" dirty="0" err="1"/>
              <a:t>donde</a:t>
            </a:r>
            <a:r>
              <a:rPr lang="en-US" altLang="en-US" sz="2400" dirty="0"/>
              <a:t> son </a:t>
            </a:r>
            <a:r>
              <a:rPr lang="en-US" altLang="en-US" sz="2400" dirty="0" err="1"/>
              <a:t>moldeados</a:t>
            </a:r>
            <a:r>
              <a:rPr lang="en-US" altLang="en-US" sz="2400" dirty="0"/>
              <a:t>.</a:t>
            </a:r>
          </a:p>
          <a:p>
            <a:pPr eaLnBrk="1" hangingPunct="1">
              <a:lnSpc>
                <a:spcPct val="115000"/>
              </a:lnSpc>
              <a:buFont typeface="Wingdings 2" panose="05020102010507070707" pitchFamily="18" charset="2"/>
              <a:buNone/>
            </a:pPr>
            <a:r>
              <a:rPr lang="en-US" altLang="en-US" sz="2400" dirty="0"/>
              <a:t>	 where it is melted.</a:t>
            </a:r>
          </a:p>
          <a:p>
            <a:pPr eaLnBrk="1" hangingPunct="1">
              <a:lnSpc>
                <a:spcPct val="115000"/>
              </a:lnSpc>
              <a:buFont typeface="Wingdings 2" panose="05020102010507070707" pitchFamily="18" charset="2"/>
              <a:buNone/>
            </a:pPr>
            <a:endParaRPr lang="en-US" altLang="en-US" sz="2400" dirty="0"/>
          </a:p>
          <a:p>
            <a:pPr eaLnBrk="1" hangingPunct="1">
              <a:buFont typeface="Wingdings 2" panose="05020102010507070707" pitchFamily="18" charset="2"/>
              <a:buNone/>
            </a:pPr>
            <a:endParaRPr lang="en-US" altLang="en-US" sz="2400" dirty="0"/>
          </a:p>
        </p:txBody>
      </p:sp>
      <p:pic>
        <p:nvPicPr>
          <p:cNvPr id="19459" name="Picture 4" descr="Screen shot 2012-05-07 at 3.23.22 PM.png">
            <a:extLst>
              <a:ext uri="{FF2B5EF4-FFF2-40B4-BE49-F238E27FC236}">
                <a16:creationId xmlns:a16="http://schemas.microsoft.com/office/drawing/2014/main" id="{40BE2374-BFE9-765B-01D5-56DC9CDEF22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97538" y="2379663"/>
            <a:ext cx="32004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59332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B7A62-A1D0-5CA9-73C2-CB12777A0C24}"/>
              </a:ext>
            </a:extLst>
          </p:cNvPr>
          <p:cNvSpPr>
            <a:spLocks noGrp="1"/>
          </p:cNvSpPr>
          <p:nvPr>
            <p:ph type="title"/>
          </p:nvPr>
        </p:nvSpPr>
        <p:spPr/>
        <p:txBody>
          <a:bodyPr>
            <a:noAutofit/>
          </a:bodyPr>
          <a:lstStyle/>
          <a:p>
            <a:pPr eaLnBrk="1" fontAlgn="auto" hangingPunct="1">
              <a:lnSpc>
                <a:spcPct val="115000"/>
              </a:lnSpc>
              <a:spcAft>
                <a:spcPts val="0"/>
              </a:spcAft>
              <a:defRPr/>
            </a:pPr>
            <a:r>
              <a:rPr lang="en" sz="2200" b="0" dirty="0">
                <a:solidFill>
                  <a:schemeClr val="accent1">
                    <a:satMod val="150000"/>
                  </a:schemeClr>
                </a:solidFill>
                <a:ea typeface="+mj-ea"/>
              </a:rPr>
              <a:t>7.El plástico es convertido en pequeños pelets </a:t>
            </a:r>
            <a:br>
              <a:rPr lang="en" sz="2200" b="0" dirty="0">
                <a:solidFill>
                  <a:schemeClr val="accent1">
                    <a:satMod val="150000"/>
                  </a:schemeClr>
                </a:solidFill>
                <a:ea typeface="+mj-ea"/>
              </a:rPr>
            </a:br>
            <a:r>
              <a:rPr lang="en" sz="2200" b="0" dirty="0">
                <a:solidFill>
                  <a:schemeClr val="accent1">
                    <a:satMod val="150000"/>
                  </a:schemeClr>
                </a:solidFill>
                <a:ea typeface="+mj-ea"/>
              </a:rPr>
              <a:t>8. Estos son enviados a los consumidores.</a:t>
            </a:r>
            <a:r>
              <a:rPr lang="en-US" sz="2200" b="0" dirty="0">
                <a:solidFill>
                  <a:schemeClr val="accent1">
                    <a:satMod val="150000"/>
                  </a:schemeClr>
                </a:solidFill>
                <a:ea typeface="+mj-ea"/>
              </a:rPr>
              <a:t> </a:t>
            </a:r>
            <a:br>
              <a:rPr lang="en-US" sz="2200" b="0" dirty="0">
                <a:solidFill>
                  <a:schemeClr val="accent1">
                    <a:satMod val="150000"/>
                  </a:schemeClr>
                </a:solidFill>
                <a:ea typeface="+mj-ea"/>
              </a:rPr>
            </a:br>
            <a:endParaRPr lang="en-US" sz="2200" b="0" dirty="0">
              <a:solidFill>
                <a:schemeClr val="accent1">
                  <a:satMod val="150000"/>
                </a:schemeClr>
              </a:solidFill>
              <a:ea typeface="+mj-ea"/>
            </a:endParaRPr>
          </a:p>
        </p:txBody>
      </p:sp>
      <p:pic>
        <p:nvPicPr>
          <p:cNvPr id="20483" name="Content Placeholder 3" descr="plastic-beach-litter-expose-1-1-550.jpg">
            <a:extLst>
              <a:ext uri="{FF2B5EF4-FFF2-40B4-BE49-F238E27FC236}">
                <a16:creationId xmlns:a16="http://schemas.microsoft.com/office/drawing/2014/main" id="{1A16BED5-0CE0-2F07-B42C-B75621FC35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2572" b="12572"/>
          <a:stretch>
            <a:fillRect/>
          </a:stretch>
        </p:blipFill>
        <p:spPr/>
      </p:pic>
    </p:spTree>
    <p:extLst>
      <p:ext uri="{BB962C8B-B14F-4D97-AF65-F5344CB8AC3E}">
        <p14:creationId xmlns:p14="http://schemas.microsoft.com/office/powerpoint/2010/main" val="223015391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79501-B3BA-BD1A-A9CF-8AD782AD256F}"/>
              </a:ext>
            </a:extLst>
          </p:cNvPr>
          <p:cNvSpPr>
            <a:spLocks noGrp="1"/>
          </p:cNvSpPr>
          <p:nvPr>
            <p:ph type="title"/>
          </p:nvPr>
        </p:nvSpPr>
        <p:spPr>
          <a:xfrm>
            <a:off x="364836" y="155448"/>
            <a:ext cx="8229600" cy="1252728"/>
          </a:xfrm>
        </p:spPr>
        <p:txBody>
          <a:bodyPr>
            <a:noAutofit/>
          </a:bodyPr>
          <a:lstStyle/>
          <a:p>
            <a:pPr eaLnBrk="1" fontAlgn="auto" hangingPunct="1">
              <a:spcAft>
                <a:spcPts val="0"/>
              </a:spcAft>
              <a:defRPr/>
            </a:pPr>
            <a:r>
              <a:rPr lang="en-US" sz="2400" dirty="0">
                <a:solidFill>
                  <a:schemeClr val="accent1">
                    <a:satMod val="150000"/>
                  </a:schemeClr>
                </a:solidFill>
                <a:ea typeface="+mj-ea"/>
              </a:rPr>
              <a:t>9. Los </a:t>
            </a:r>
            <a:r>
              <a:rPr lang="en-US" sz="2400" dirty="0" err="1">
                <a:solidFill>
                  <a:schemeClr val="accent1">
                    <a:satMod val="150000"/>
                  </a:schemeClr>
                </a:solidFill>
                <a:ea typeface="+mj-ea"/>
              </a:rPr>
              <a:t>consumidores</a:t>
            </a:r>
            <a:r>
              <a:rPr lang="en-US" sz="2400" dirty="0">
                <a:solidFill>
                  <a:schemeClr val="accent1">
                    <a:satMod val="150000"/>
                  </a:schemeClr>
                </a:solidFill>
                <a:ea typeface="+mj-ea"/>
              </a:rPr>
              <a:t> </a:t>
            </a:r>
            <a:r>
              <a:rPr lang="en-US" sz="2400" dirty="0" err="1">
                <a:solidFill>
                  <a:schemeClr val="accent1">
                    <a:satMod val="150000"/>
                  </a:schemeClr>
                </a:solidFill>
                <a:ea typeface="+mj-ea"/>
              </a:rPr>
              <a:t>manufactiran</a:t>
            </a:r>
            <a:r>
              <a:rPr lang="en-US" sz="2400" dirty="0">
                <a:solidFill>
                  <a:schemeClr val="accent1">
                    <a:satMod val="150000"/>
                  </a:schemeClr>
                </a:solidFill>
                <a:ea typeface="+mj-ea"/>
              </a:rPr>
              <a:t> </a:t>
            </a:r>
            <a:r>
              <a:rPr lang="en-US" sz="2400" dirty="0" err="1">
                <a:solidFill>
                  <a:schemeClr val="accent1">
                    <a:satMod val="150000"/>
                  </a:schemeClr>
                </a:solidFill>
                <a:ea typeface="+mj-ea"/>
              </a:rPr>
              <a:t>productos</a:t>
            </a:r>
            <a:r>
              <a:rPr lang="en-US" sz="2400" dirty="0">
                <a:solidFill>
                  <a:schemeClr val="accent1">
                    <a:satMod val="150000"/>
                  </a:schemeClr>
                </a:solidFill>
                <a:ea typeface="+mj-ea"/>
              </a:rPr>
              <a:t> de plastic </a:t>
            </a:r>
            <a:r>
              <a:rPr lang="en-US" sz="2400" dirty="0" err="1">
                <a:solidFill>
                  <a:schemeClr val="accent1">
                    <a:satMod val="150000"/>
                  </a:schemeClr>
                </a:solidFill>
                <a:ea typeface="+mj-ea"/>
              </a:rPr>
              <a:t>por</a:t>
            </a:r>
            <a:r>
              <a:rPr lang="en-US" sz="2400" dirty="0">
                <a:solidFill>
                  <a:schemeClr val="accent1">
                    <a:satMod val="150000"/>
                  </a:schemeClr>
                </a:solidFill>
                <a:ea typeface="+mj-ea"/>
              </a:rPr>
              <a:t> medio de </a:t>
            </a:r>
            <a:r>
              <a:rPr lang="en-US" sz="2400" dirty="0" err="1">
                <a:solidFill>
                  <a:schemeClr val="accent1">
                    <a:satMod val="150000"/>
                  </a:schemeClr>
                </a:solidFill>
                <a:ea typeface="+mj-ea"/>
              </a:rPr>
              <a:t>procesos</a:t>
            </a:r>
            <a:r>
              <a:rPr lang="en-US" sz="2400" dirty="0">
                <a:solidFill>
                  <a:schemeClr val="accent1">
                    <a:satMod val="150000"/>
                  </a:schemeClr>
                </a:solidFill>
                <a:ea typeface="+mj-ea"/>
              </a:rPr>
              <a:t> tales </a:t>
            </a:r>
            <a:r>
              <a:rPr lang="en-US" sz="2400" dirty="0" err="1">
                <a:solidFill>
                  <a:schemeClr val="accent1">
                    <a:satMod val="150000"/>
                  </a:schemeClr>
                </a:solidFill>
                <a:ea typeface="+mj-ea"/>
              </a:rPr>
              <a:t>como</a:t>
            </a:r>
            <a:r>
              <a:rPr lang="en-US" sz="2400" dirty="0">
                <a:solidFill>
                  <a:schemeClr val="accent1">
                    <a:satMod val="150000"/>
                  </a:schemeClr>
                </a:solidFill>
                <a:ea typeface="+mj-ea"/>
              </a:rPr>
              <a:t> extrusion, </a:t>
            </a:r>
            <a:r>
              <a:rPr lang="en-US" sz="2400" dirty="0" err="1">
                <a:solidFill>
                  <a:schemeClr val="accent1">
                    <a:satMod val="150000"/>
                  </a:schemeClr>
                </a:solidFill>
                <a:ea typeface="+mj-ea"/>
              </a:rPr>
              <a:t>modeadopor</a:t>
            </a:r>
            <a:r>
              <a:rPr lang="en-US" sz="2400" dirty="0">
                <a:solidFill>
                  <a:schemeClr val="accent1">
                    <a:satMod val="150000"/>
                  </a:schemeClr>
                </a:solidFill>
                <a:ea typeface="+mj-ea"/>
              </a:rPr>
              <a:t> </a:t>
            </a:r>
            <a:r>
              <a:rPr lang="en-US" sz="2400" dirty="0" err="1">
                <a:solidFill>
                  <a:schemeClr val="accent1">
                    <a:satMod val="150000"/>
                  </a:schemeClr>
                </a:solidFill>
                <a:ea typeface="+mj-ea"/>
              </a:rPr>
              <a:t>inyección</a:t>
            </a:r>
            <a:r>
              <a:rPr lang="en-US" sz="2400" dirty="0">
                <a:solidFill>
                  <a:schemeClr val="accent1">
                    <a:satMod val="150000"/>
                  </a:schemeClr>
                </a:solidFill>
                <a:ea typeface="+mj-ea"/>
              </a:rPr>
              <a:t>, </a:t>
            </a:r>
            <a:r>
              <a:rPr lang="en" sz="2400" dirty="0">
                <a:solidFill>
                  <a:schemeClr val="accent1">
                    <a:satMod val="150000"/>
                  </a:schemeClr>
                </a:solidFill>
                <a:ea typeface="+mj-ea"/>
              </a:rPr>
              <a:t> calentamiento en moldes, entre otros.</a:t>
            </a:r>
            <a:br>
              <a:rPr lang="en" sz="2400" dirty="0">
                <a:solidFill>
                  <a:schemeClr val="accent1">
                    <a:satMod val="150000"/>
                  </a:schemeClr>
                </a:solidFill>
                <a:ea typeface="+mj-ea"/>
              </a:rPr>
            </a:br>
            <a:endParaRPr lang="en-US" sz="2400" dirty="0">
              <a:solidFill>
                <a:schemeClr val="accent1">
                  <a:satMod val="150000"/>
                </a:schemeClr>
              </a:solidFill>
              <a:ea typeface="+mj-ea"/>
            </a:endParaRPr>
          </a:p>
        </p:txBody>
      </p:sp>
      <p:pic>
        <p:nvPicPr>
          <p:cNvPr id="21508" name="Picture 3" descr="Screen shot 2012-05-07 at 2.44.56 PM.png">
            <a:extLst>
              <a:ext uri="{FF2B5EF4-FFF2-40B4-BE49-F238E27FC236}">
                <a16:creationId xmlns:a16="http://schemas.microsoft.com/office/drawing/2014/main" id="{429E2CC0-C2A8-DE35-7135-90920EE52E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1254" y="1570038"/>
            <a:ext cx="3725862"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a:extLst>
              <a:ext uri="{FF2B5EF4-FFF2-40B4-BE49-F238E27FC236}">
                <a16:creationId xmlns:a16="http://schemas.microsoft.com/office/drawing/2014/main" id="{32790F39-B6BD-10A6-E4C1-B3A75065E36E}"/>
              </a:ext>
            </a:extLst>
          </p:cNvPr>
          <p:cNvPicPr>
            <a:picLocks noChangeAspect="1"/>
          </p:cNvPicPr>
          <p:nvPr/>
        </p:nvPicPr>
        <p:blipFill>
          <a:blip r:embed="rId3"/>
          <a:stretch>
            <a:fillRect/>
          </a:stretch>
        </p:blipFill>
        <p:spPr>
          <a:xfrm>
            <a:off x="4479636" y="2170544"/>
            <a:ext cx="4384282" cy="2377209"/>
          </a:xfrm>
          <a:prstGeom prst="rect">
            <a:avLst/>
          </a:prstGeom>
        </p:spPr>
      </p:pic>
    </p:spTree>
    <p:extLst>
      <p:ext uri="{BB962C8B-B14F-4D97-AF65-F5344CB8AC3E}">
        <p14:creationId xmlns:p14="http://schemas.microsoft.com/office/powerpoint/2010/main" val="343984506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46A50F3-DFC0-C503-BBB6-4C8428BA104D}"/>
              </a:ext>
            </a:extLst>
          </p:cNvPr>
          <p:cNvPicPr>
            <a:picLocks noChangeAspect="1"/>
          </p:cNvPicPr>
          <p:nvPr/>
        </p:nvPicPr>
        <p:blipFill rotWithShape="1">
          <a:blip r:embed="rId2"/>
          <a:srcRect r="15431"/>
          <a:stretch/>
        </p:blipFill>
        <p:spPr>
          <a:xfrm>
            <a:off x="856919" y="360488"/>
            <a:ext cx="7178346" cy="5978168"/>
          </a:xfrm>
          <a:prstGeom prst="rect">
            <a:avLst/>
          </a:prstGeom>
        </p:spPr>
      </p:pic>
    </p:spTree>
    <p:extLst>
      <p:ext uri="{BB962C8B-B14F-4D97-AF65-F5344CB8AC3E}">
        <p14:creationId xmlns:p14="http://schemas.microsoft.com/office/powerpoint/2010/main" val="1033865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21389C7-3DB7-A751-7AA8-8E668E648CAA}"/>
              </a:ext>
            </a:extLst>
          </p:cNvPr>
          <p:cNvPicPr>
            <a:picLocks noChangeAspect="1"/>
          </p:cNvPicPr>
          <p:nvPr/>
        </p:nvPicPr>
        <p:blipFill>
          <a:blip r:embed="rId2"/>
          <a:stretch>
            <a:fillRect/>
          </a:stretch>
        </p:blipFill>
        <p:spPr>
          <a:xfrm>
            <a:off x="1798079" y="420363"/>
            <a:ext cx="5547841" cy="6017274"/>
          </a:xfrm>
          <a:prstGeom prst="rect">
            <a:avLst/>
          </a:prstGeom>
        </p:spPr>
      </p:pic>
    </p:spTree>
    <p:extLst>
      <p:ext uri="{BB962C8B-B14F-4D97-AF65-F5344CB8AC3E}">
        <p14:creationId xmlns:p14="http://schemas.microsoft.com/office/powerpoint/2010/main" val="2390437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77988BD-6F50-AE97-DF13-61F4493E319D}"/>
              </a:ext>
            </a:extLst>
          </p:cNvPr>
          <p:cNvPicPr>
            <a:picLocks noChangeAspect="1"/>
          </p:cNvPicPr>
          <p:nvPr/>
        </p:nvPicPr>
        <p:blipFill>
          <a:blip r:embed="rId2"/>
          <a:stretch>
            <a:fillRect/>
          </a:stretch>
        </p:blipFill>
        <p:spPr>
          <a:xfrm>
            <a:off x="457200" y="1720179"/>
            <a:ext cx="9258701" cy="5207093"/>
          </a:xfrm>
          <a:prstGeom prst="rect">
            <a:avLst/>
          </a:prstGeom>
        </p:spPr>
      </p:pic>
      <p:sp>
        <p:nvSpPr>
          <p:cNvPr id="3" name="Título 2">
            <a:extLst>
              <a:ext uri="{FF2B5EF4-FFF2-40B4-BE49-F238E27FC236}">
                <a16:creationId xmlns:a16="http://schemas.microsoft.com/office/drawing/2014/main" id="{35DB106D-54F4-02D3-4ACC-5F2793C06230}"/>
              </a:ext>
            </a:extLst>
          </p:cNvPr>
          <p:cNvSpPr>
            <a:spLocks noGrp="1"/>
          </p:cNvSpPr>
          <p:nvPr>
            <p:ph type="title"/>
          </p:nvPr>
        </p:nvSpPr>
        <p:spPr/>
        <p:txBody>
          <a:bodyPr/>
          <a:lstStyle/>
          <a:p>
            <a:r>
              <a:rPr lang="es-MX" dirty="0"/>
              <a:t>Usos de Plástico</a:t>
            </a:r>
          </a:p>
        </p:txBody>
      </p:sp>
    </p:spTree>
    <p:extLst>
      <p:ext uri="{BB962C8B-B14F-4D97-AF65-F5344CB8AC3E}">
        <p14:creationId xmlns:p14="http://schemas.microsoft.com/office/powerpoint/2010/main" val="585293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2D05FC6-3434-DFB5-91BF-5C3F1BB40677}"/>
              </a:ext>
            </a:extLst>
          </p:cNvPr>
          <p:cNvPicPr>
            <a:picLocks noChangeAspect="1"/>
          </p:cNvPicPr>
          <p:nvPr/>
        </p:nvPicPr>
        <p:blipFill>
          <a:blip r:embed="rId2"/>
          <a:stretch>
            <a:fillRect/>
          </a:stretch>
        </p:blipFill>
        <p:spPr>
          <a:xfrm>
            <a:off x="1523736" y="380736"/>
            <a:ext cx="6096528" cy="6096528"/>
          </a:xfrm>
          <a:prstGeom prst="rect">
            <a:avLst/>
          </a:prstGeom>
        </p:spPr>
      </p:pic>
    </p:spTree>
    <p:extLst>
      <p:ext uri="{BB962C8B-B14F-4D97-AF65-F5344CB8AC3E}">
        <p14:creationId xmlns:p14="http://schemas.microsoft.com/office/powerpoint/2010/main" val="862131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9E4B587-AF96-D625-1E35-3E51A7EE63E5}"/>
              </a:ext>
            </a:extLst>
          </p:cNvPr>
          <p:cNvPicPr>
            <a:picLocks noChangeAspect="1"/>
          </p:cNvPicPr>
          <p:nvPr/>
        </p:nvPicPr>
        <p:blipFill>
          <a:blip r:embed="rId2"/>
          <a:stretch>
            <a:fillRect/>
          </a:stretch>
        </p:blipFill>
        <p:spPr>
          <a:xfrm>
            <a:off x="1430727" y="1050096"/>
            <a:ext cx="6282546" cy="4425297"/>
          </a:xfrm>
          <a:prstGeom prst="rect">
            <a:avLst/>
          </a:prstGeom>
        </p:spPr>
      </p:pic>
      <p:sp>
        <p:nvSpPr>
          <p:cNvPr id="3" name="Título 2">
            <a:extLst>
              <a:ext uri="{FF2B5EF4-FFF2-40B4-BE49-F238E27FC236}">
                <a16:creationId xmlns:a16="http://schemas.microsoft.com/office/drawing/2014/main" id="{C55231F0-08F5-57F5-C457-46612DF12C9E}"/>
              </a:ext>
            </a:extLst>
          </p:cNvPr>
          <p:cNvSpPr>
            <a:spLocks noGrp="1"/>
          </p:cNvSpPr>
          <p:nvPr>
            <p:ph type="title"/>
          </p:nvPr>
        </p:nvSpPr>
        <p:spPr/>
        <p:txBody>
          <a:bodyPr/>
          <a:lstStyle/>
          <a:p>
            <a:r>
              <a:rPr lang="es-MX" dirty="0"/>
              <a:t>Producción de basura plástica</a:t>
            </a:r>
          </a:p>
        </p:txBody>
      </p:sp>
      <p:pic>
        <p:nvPicPr>
          <p:cNvPr id="4" name="Imagen 3">
            <a:extLst>
              <a:ext uri="{FF2B5EF4-FFF2-40B4-BE49-F238E27FC236}">
                <a16:creationId xmlns:a16="http://schemas.microsoft.com/office/drawing/2014/main" id="{CF488B93-65A6-2EBE-E6D1-93FA56505981}"/>
              </a:ext>
            </a:extLst>
          </p:cNvPr>
          <p:cNvPicPr>
            <a:picLocks noChangeAspect="1"/>
          </p:cNvPicPr>
          <p:nvPr/>
        </p:nvPicPr>
        <p:blipFill>
          <a:blip r:embed="rId3"/>
          <a:stretch>
            <a:fillRect/>
          </a:stretch>
        </p:blipFill>
        <p:spPr>
          <a:xfrm>
            <a:off x="1912084" y="5279218"/>
            <a:ext cx="5319832" cy="1963159"/>
          </a:xfrm>
          <a:prstGeom prst="rect">
            <a:avLst/>
          </a:prstGeom>
        </p:spPr>
      </p:pic>
    </p:spTree>
    <p:extLst>
      <p:ext uri="{BB962C8B-B14F-4D97-AF65-F5344CB8AC3E}">
        <p14:creationId xmlns:p14="http://schemas.microsoft.com/office/powerpoint/2010/main" val="1196968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hape 66">
            <a:extLst>
              <a:ext uri="{FF2B5EF4-FFF2-40B4-BE49-F238E27FC236}">
                <a16:creationId xmlns:a16="http://schemas.microsoft.com/office/drawing/2014/main" id="{94D4C79D-E66C-7BDD-BD58-1339E73B3D1D}"/>
              </a:ext>
            </a:extLst>
          </p:cNvPr>
          <p:cNvSpPr txBox="1">
            <a:spLocks noGrp="1"/>
          </p:cNvSpPr>
          <p:nvPr>
            <p:ph type="ctrTitle"/>
          </p:nvPr>
        </p:nvSpPr>
        <p:spPr>
          <a:xfrm>
            <a:off x="685800" y="487719"/>
            <a:ext cx="7772400" cy="1631185"/>
          </a:xfrm>
        </p:spPr>
        <p:txBody>
          <a:bodyPr lIns="91425" tIns="91425" rIns="91425" bIns="91425" anchor="b" anchorCtr="0">
            <a:spAutoFit/>
          </a:bodyPr>
          <a:lstStyle/>
          <a:p>
            <a:pPr eaLnBrk="1" fontAlgn="auto" hangingPunct="1">
              <a:spcAft>
                <a:spcPts val="0"/>
              </a:spcAft>
              <a:defRPr/>
            </a:pPr>
            <a:r>
              <a:rPr lang="en" dirty="0">
                <a:solidFill>
                  <a:schemeClr val="accent1">
                    <a:satMod val="150000"/>
                  </a:schemeClr>
                </a:solidFill>
                <a:ea typeface="+mj-ea"/>
              </a:rPr>
              <a:t>Cualquier cosa puede hacerse con plásticos</a:t>
            </a:r>
          </a:p>
        </p:txBody>
      </p:sp>
      <p:sp>
        <p:nvSpPr>
          <p:cNvPr id="3" name="TextBox 2">
            <a:extLst>
              <a:ext uri="{FF2B5EF4-FFF2-40B4-BE49-F238E27FC236}">
                <a16:creationId xmlns:a16="http://schemas.microsoft.com/office/drawing/2014/main" id="{BE7E50CB-3587-4DF3-B4F0-E0101DDDF2E7}"/>
              </a:ext>
            </a:extLst>
          </p:cNvPr>
          <p:cNvSpPr txBox="1">
            <a:spLocks noChangeArrowheads="1"/>
          </p:cNvSpPr>
          <p:nvPr/>
        </p:nvSpPr>
        <p:spPr bwMode="auto">
          <a:xfrm>
            <a:off x="792163" y="4295775"/>
            <a:ext cx="1365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a:solidFill>
                  <a:srgbClr val="000000"/>
                </a:solidFill>
                <a:latin typeface="Arial" panose="020B0604020202020204" pitchFamily="34" charset="0"/>
              </a:rPr>
              <a:t> tables</a:t>
            </a:r>
          </a:p>
        </p:txBody>
      </p:sp>
      <p:sp>
        <p:nvSpPr>
          <p:cNvPr id="4" name="TextBox 3">
            <a:extLst>
              <a:ext uri="{FF2B5EF4-FFF2-40B4-BE49-F238E27FC236}">
                <a16:creationId xmlns:a16="http://schemas.microsoft.com/office/drawing/2014/main" id="{776C2E88-FEFF-309A-E38E-F09FED9C4BEF}"/>
              </a:ext>
            </a:extLst>
          </p:cNvPr>
          <p:cNvSpPr txBox="1"/>
          <p:nvPr/>
        </p:nvSpPr>
        <p:spPr>
          <a:xfrm>
            <a:off x="3316705" y="4329227"/>
            <a:ext cx="3032125" cy="400110"/>
          </a:xfrm>
          <a:prstGeom prst="rect">
            <a:avLst/>
          </a:prstGeom>
          <a:noFill/>
        </p:spPr>
        <p:txBody>
          <a:bodyPr wrap="square">
            <a:spAutoFit/>
          </a:bodyPr>
          <a:lstStyle/>
          <a:p>
            <a:pPr eaLnBrk="1" fontAlgn="auto" hangingPunct="1">
              <a:spcBef>
                <a:spcPts val="0"/>
              </a:spcBef>
              <a:spcAft>
                <a:spcPts val="0"/>
              </a:spcAft>
              <a:defRPr/>
            </a:pPr>
            <a:r>
              <a:rPr lang="en" sz="2000" b="1" kern="0" dirty="0">
                <a:solidFill>
                  <a:schemeClr val="accent6">
                    <a:lumMod val="50000"/>
                  </a:schemeClr>
                </a:solidFill>
                <a:latin typeface="Arial"/>
                <a:ea typeface="Arial"/>
                <a:cs typeface="Arial"/>
                <a:sym typeface="Arial"/>
                <a:rtl val="0"/>
              </a:rPr>
              <a:t>Sillas de fibra de vidrio</a:t>
            </a:r>
            <a:endParaRPr lang="en-US" sz="2000" b="1" kern="0" dirty="0">
              <a:solidFill>
                <a:schemeClr val="accent6">
                  <a:lumMod val="50000"/>
                </a:schemeClr>
              </a:solidFill>
              <a:latin typeface="Arial"/>
              <a:ea typeface="Arial"/>
              <a:cs typeface="Arial"/>
              <a:sym typeface="Arial"/>
              <a:rtl val="0"/>
            </a:endParaRPr>
          </a:p>
        </p:txBody>
      </p:sp>
      <p:sp>
        <p:nvSpPr>
          <p:cNvPr id="6" name="TextBox 5">
            <a:extLst>
              <a:ext uri="{FF2B5EF4-FFF2-40B4-BE49-F238E27FC236}">
                <a16:creationId xmlns:a16="http://schemas.microsoft.com/office/drawing/2014/main" id="{AE1304B4-C548-AAC9-03A5-7B7AD78A664E}"/>
              </a:ext>
            </a:extLst>
          </p:cNvPr>
          <p:cNvSpPr txBox="1"/>
          <p:nvPr/>
        </p:nvSpPr>
        <p:spPr>
          <a:xfrm>
            <a:off x="6855692" y="2671691"/>
            <a:ext cx="1727055" cy="400050"/>
          </a:xfrm>
          <a:prstGeom prst="rect">
            <a:avLst/>
          </a:prstGeom>
          <a:noFill/>
        </p:spPr>
        <p:txBody>
          <a:bodyPr wrap="square">
            <a:spAutoFit/>
          </a:bodyPr>
          <a:lstStyle/>
          <a:p>
            <a:pPr eaLnBrk="1" fontAlgn="auto" hangingPunct="1">
              <a:spcBef>
                <a:spcPts val="0"/>
              </a:spcBef>
              <a:spcAft>
                <a:spcPts val="0"/>
              </a:spcAft>
              <a:defRPr/>
            </a:pPr>
            <a:r>
              <a:rPr lang="en" sz="2000" b="1" kern="0" dirty="0">
                <a:solidFill>
                  <a:schemeClr val="accent2">
                    <a:lumMod val="50000"/>
                  </a:schemeClr>
                </a:solidFill>
                <a:latin typeface="Arial"/>
                <a:ea typeface="Arial"/>
                <a:cs typeface="Arial"/>
                <a:sym typeface="Arial"/>
                <a:rtl val="0"/>
              </a:rPr>
              <a:t>Plumas</a:t>
            </a:r>
            <a:endParaRPr lang="en-US" sz="2000" b="1" kern="0" dirty="0">
              <a:solidFill>
                <a:schemeClr val="accent2">
                  <a:lumMod val="50000"/>
                </a:schemeClr>
              </a:solidFill>
              <a:latin typeface="Arial"/>
              <a:ea typeface="Arial"/>
              <a:cs typeface="Arial"/>
              <a:sym typeface="Arial"/>
              <a:rtl val="0"/>
            </a:endParaRPr>
          </a:p>
        </p:txBody>
      </p:sp>
      <p:sp>
        <p:nvSpPr>
          <p:cNvPr id="7" name="TextBox 6">
            <a:extLst>
              <a:ext uri="{FF2B5EF4-FFF2-40B4-BE49-F238E27FC236}">
                <a16:creationId xmlns:a16="http://schemas.microsoft.com/office/drawing/2014/main" id="{88FDD0B3-0004-166E-27CE-47E6330B92D5}"/>
              </a:ext>
            </a:extLst>
          </p:cNvPr>
          <p:cNvSpPr txBox="1">
            <a:spLocks noChangeArrowheads="1"/>
          </p:cNvSpPr>
          <p:nvPr/>
        </p:nvSpPr>
        <p:spPr bwMode="auto">
          <a:xfrm>
            <a:off x="1727200" y="3921125"/>
            <a:ext cx="17891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a:solidFill>
                  <a:srgbClr val="0000FF"/>
                </a:solidFill>
                <a:latin typeface="Arial" panose="020B0604020202020204" pitchFamily="34" charset="0"/>
              </a:rPr>
              <a:t>silly putty</a:t>
            </a:r>
          </a:p>
        </p:txBody>
      </p:sp>
      <p:sp>
        <p:nvSpPr>
          <p:cNvPr id="8" name="TextBox 7">
            <a:extLst>
              <a:ext uri="{FF2B5EF4-FFF2-40B4-BE49-F238E27FC236}">
                <a16:creationId xmlns:a16="http://schemas.microsoft.com/office/drawing/2014/main" id="{24310B00-12F9-2204-0C9F-82054B7CEE9A}"/>
              </a:ext>
            </a:extLst>
          </p:cNvPr>
          <p:cNvSpPr txBox="1">
            <a:spLocks noChangeArrowheads="1"/>
          </p:cNvSpPr>
          <p:nvPr/>
        </p:nvSpPr>
        <p:spPr bwMode="auto">
          <a:xfrm>
            <a:off x="685800" y="4819650"/>
            <a:ext cx="2332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a:solidFill>
                  <a:srgbClr val="008000"/>
                </a:solidFill>
                <a:latin typeface="Arial" panose="020B0604020202020204" pitchFamily="34" charset="0"/>
              </a:rPr>
              <a:t>Medias</a:t>
            </a:r>
          </a:p>
        </p:txBody>
      </p:sp>
      <p:sp>
        <p:nvSpPr>
          <p:cNvPr id="9" name="TextBox 8">
            <a:extLst>
              <a:ext uri="{FF2B5EF4-FFF2-40B4-BE49-F238E27FC236}">
                <a16:creationId xmlns:a16="http://schemas.microsoft.com/office/drawing/2014/main" id="{45727F20-A7D2-F4D4-9E73-B1CD53E260C8}"/>
              </a:ext>
            </a:extLst>
          </p:cNvPr>
          <p:cNvSpPr txBox="1">
            <a:spLocks noChangeArrowheads="1"/>
          </p:cNvSpPr>
          <p:nvPr/>
        </p:nvSpPr>
        <p:spPr bwMode="auto">
          <a:xfrm>
            <a:off x="1781031" y="5241750"/>
            <a:ext cx="26020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rgbClr val="660066"/>
                </a:solidFill>
                <a:latin typeface="Arial" panose="020B0604020202020204" pitchFamily="34" charset="0"/>
              </a:rPr>
              <a:t>Botes</a:t>
            </a:r>
            <a:r>
              <a:rPr lang="en-US" altLang="en-US" sz="2000" b="1" dirty="0">
                <a:solidFill>
                  <a:srgbClr val="660066"/>
                </a:solidFill>
                <a:latin typeface="Arial" panose="020B0604020202020204" pitchFamily="34" charset="0"/>
              </a:rPr>
              <a:t>  de </a:t>
            </a:r>
            <a:r>
              <a:rPr lang="en-US" altLang="en-US" sz="2000" b="1" dirty="0" err="1">
                <a:solidFill>
                  <a:srgbClr val="660066"/>
                </a:solidFill>
                <a:latin typeface="Arial" panose="020B0604020202020204" pitchFamily="34" charset="0"/>
              </a:rPr>
              <a:t>basura</a:t>
            </a:r>
            <a:endParaRPr lang="en-US" altLang="en-US" sz="2000" b="1" dirty="0">
              <a:solidFill>
                <a:srgbClr val="660066"/>
              </a:solidFill>
              <a:latin typeface="Arial" panose="020B0604020202020204" pitchFamily="34" charset="0"/>
            </a:endParaRPr>
          </a:p>
        </p:txBody>
      </p:sp>
      <p:sp>
        <p:nvSpPr>
          <p:cNvPr id="10" name="TextBox 9">
            <a:extLst>
              <a:ext uri="{FF2B5EF4-FFF2-40B4-BE49-F238E27FC236}">
                <a16:creationId xmlns:a16="http://schemas.microsoft.com/office/drawing/2014/main" id="{E0A1703E-5EA0-48F4-F28A-998ED23460C5}"/>
              </a:ext>
            </a:extLst>
          </p:cNvPr>
          <p:cNvSpPr txBox="1"/>
          <p:nvPr/>
        </p:nvSpPr>
        <p:spPr>
          <a:xfrm>
            <a:off x="6923088" y="4619625"/>
            <a:ext cx="1174750" cy="400050"/>
          </a:xfrm>
          <a:prstGeom prst="rect">
            <a:avLst/>
          </a:prstGeom>
          <a:noFill/>
        </p:spPr>
        <p:txBody>
          <a:bodyPr>
            <a:spAutoFit/>
          </a:bodyPr>
          <a:lstStyle/>
          <a:p>
            <a:pPr eaLnBrk="1" fontAlgn="auto" hangingPunct="1">
              <a:spcBef>
                <a:spcPts val="0"/>
              </a:spcBef>
              <a:spcAft>
                <a:spcPts val="0"/>
              </a:spcAft>
              <a:defRPr/>
            </a:pPr>
            <a:r>
              <a:rPr lang="en" sz="2000" b="1" kern="0" dirty="0">
                <a:solidFill>
                  <a:schemeClr val="accent4"/>
                </a:solidFill>
                <a:latin typeface="Arial"/>
                <a:ea typeface="Arial"/>
                <a:cs typeface="Arial"/>
                <a:sym typeface="Arial"/>
                <a:rtl val="0"/>
              </a:rPr>
              <a:t>Pañales</a:t>
            </a:r>
            <a:endParaRPr lang="en-US" sz="2000" b="1" kern="0" dirty="0">
              <a:solidFill>
                <a:schemeClr val="accent4"/>
              </a:solidFill>
              <a:latin typeface="Arial"/>
              <a:ea typeface="Arial"/>
              <a:cs typeface="Arial"/>
              <a:sym typeface="Arial"/>
              <a:rtl val="0"/>
            </a:endParaRPr>
          </a:p>
        </p:txBody>
      </p:sp>
      <p:sp>
        <p:nvSpPr>
          <p:cNvPr id="11" name="TextBox 10">
            <a:extLst>
              <a:ext uri="{FF2B5EF4-FFF2-40B4-BE49-F238E27FC236}">
                <a16:creationId xmlns:a16="http://schemas.microsoft.com/office/drawing/2014/main" id="{B55015D8-1024-A87F-2143-CCFFC4D6527F}"/>
              </a:ext>
            </a:extLst>
          </p:cNvPr>
          <p:cNvSpPr txBox="1"/>
          <p:nvPr/>
        </p:nvSpPr>
        <p:spPr>
          <a:xfrm>
            <a:off x="7203281" y="5218365"/>
            <a:ext cx="1119188" cy="400050"/>
          </a:xfrm>
          <a:prstGeom prst="rect">
            <a:avLst/>
          </a:prstGeom>
          <a:noFill/>
        </p:spPr>
        <p:txBody>
          <a:bodyPr>
            <a:spAutoFit/>
          </a:bodyPr>
          <a:lstStyle/>
          <a:p>
            <a:pPr eaLnBrk="1" fontAlgn="auto" hangingPunct="1">
              <a:spcBef>
                <a:spcPts val="0"/>
              </a:spcBef>
              <a:spcAft>
                <a:spcPts val="0"/>
              </a:spcAft>
              <a:defRPr/>
            </a:pPr>
            <a:r>
              <a:rPr lang="en" sz="2000" b="1" kern="0" dirty="0">
                <a:solidFill>
                  <a:schemeClr val="bg2">
                    <a:lumMod val="50000"/>
                  </a:schemeClr>
                </a:solidFill>
                <a:latin typeface="Arial"/>
                <a:ea typeface="Arial"/>
                <a:cs typeface="Arial"/>
                <a:sym typeface="Arial"/>
                <a:rtl val="0"/>
              </a:rPr>
              <a:t>platos</a:t>
            </a:r>
            <a:endParaRPr lang="en-US" sz="2000" b="1" kern="0" dirty="0">
              <a:solidFill>
                <a:schemeClr val="bg2">
                  <a:lumMod val="50000"/>
                </a:schemeClr>
              </a:solidFill>
              <a:latin typeface="Arial"/>
              <a:ea typeface="Arial"/>
              <a:cs typeface="Arial"/>
              <a:sym typeface="Arial"/>
              <a:rtl val="0"/>
            </a:endParaRPr>
          </a:p>
        </p:txBody>
      </p:sp>
      <p:sp>
        <p:nvSpPr>
          <p:cNvPr id="12" name="TextBox 11">
            <a:extLst>
              <a:ext uri="{FF2B5EF4-FFF2-40B4-BE49-F238E27FC236}">
                <a16:creationId xmlns:a16="http://schemas.microsoft.com/office/drawing/2014/main" id="{F59A80F3-6903-3280-3F60-628EFBFB2ED7}"/>
              </a:ext>
            </a:extLst>
          </p:cNvPr>
          <p:cNvSpPr txBox="1">
            <a:spLocks noChangeArrowheads="1"/>
          </p:cNvSpPr>
          <p:nvPr/>
        </p:nvSpPr>
        <p:spPr bwMode="auto">
          <a:xfrm>
            <a:off x="7373938" y="5851585"/>
            <a:ext cx="1084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rgbClr val="000000"/>
                </a:solidFill>
                <a:latin typeface="Arial" panose="020B0604020202020204" pitchFamily="34" charset="0"/>
              </a:rPr>
              <a:t>copas</a:t>
            </a:r>
            <a:endParaRPr lang="en-US" altLang="en-US" sz="2000" b="1" dirty="0">
              <a:solidFill>
                <a:srgbClr val="000000"/>
              </a:solidFill>
              <a:latin typeface="Arial" panose="020B0604020202020204" pitchFamily="34" charset="0"/>
            </a:endParaRPr>
          </a:p>
        </p:txBody>
      </p:sp>
      <p:sp>
        <p:nvSpPr>
          <p:cNvPr id="13" name="TextBox 12">
            <a:extLst>
              <a:ext uri="{FF2B5EF4-FFF2-40B4-BE49-F238E27FC236}">
                <a16:creationId xmlns:a16="http://schemas.microsoft.com/office/drawing/2014/main" id="{0A1C0811-A69D-23EF-B1FF-6070995D8069}"/>
              </a:ext>
            </a:extLst>
          </p:cNvPr>
          <p:cNvSpPr txBox="1">
            <a:spLocks noChangeArrowheads="1"/>
          </p:cNvSpPr>
          <p:nvPr/>
        </p:nvSpPr>
        <p:spPr bwMode="auto">
          <a:xfrm>
            <a:off x="487940" y="3286125"/>
            <a:ext cx="1776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rgbClr val="FF0000"/>
                </a:solidFill>
                <a:latin typeface="Arial" panose="020B0604020202020204" pitchFamily="34" charset="0"/>
              </a:rPr>
              <a:t>Biberones</a:t>
            </a:r>
            <a:endParaRPr lang="en-US" altLang="en-US" sz="2000" b="1" dirty="0">
              <a:solidFill>
                <a:srgbClr val="FF0000"/>
              </a:solidFill>
              <a:latin typeface="Arial" panose="020B0604020202020204" pitchFamily="34" charset="0"/>
            </a:endParaRPr>
          </a:p>
        </p:txBody>
      </p:sp>
      <p:sp>
        <p:nvSpPr>
          <p:cNvPr id="14" name="TextBox 13">
            <a:extLst>
              <a:ext uri="{FF2B5EF4-FFF2-40B4-BE49-F238E27FC236}">
                <a16:creationId xmlns:a16="http://schemas.microsoft.com/office/drawing/2014/main" id="{10B1973D-73B2-CD60-0FE7-E0261721B847}"/>
              </a:ext>
            </a:extLst>
          </p:cNvPr>
          <p:cNvSpPr txBox="1">
            <a:spLocks noChangeArrowheads="1"/>
          </p:cNvSpPr>
          <p:nvPr/>
        </p:nvSpPr>
        <p:spPr bwMode="auto">
          <a:xfrm>
            <a:off x="2433638" y="5851555"/>
            <a:ext cx="1365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rgbClr val="008000"/>
                </a:solidFill>
                <a:latin typeface="Arial" panose="020B0604020202020204" pitchFamily="34" charset="0"/>
              </a:rPr>
              <a:t>Ventanas</a:t>
            </a:r>
            <a:endParaRPr lang="en-US" altLang="en-US" sz="2000" b="1" dirty="0">
              <a:solidFill>
                <a:srgbClr val="008000"/>
              </a:solidFill>
              <a:latin typeface="Arial" panose="020B0604020202020204" pitchFamily="34" charset="0"/>
            </a:endParaRPr>
          </a:p>
        </p:txBody>
      </p:sp>
      <p:sp>
        <p:nvSpPr>
          <p:cNvPr id="15" name="TextBox 14">
            <a:extLst>
              <a:ext uri="{FF2B5EF4-FFF2-40B4-BE49-F238E27FC236}">
                <a16:creationId xmlns:a16="http://schemas.microsoft.com/office/drawing/2014/main" id="{F9131825-DEE5-CBC4-9EB0-220B4D5FD777}"/>
              </a:ext>
            </a:extLst>
          </p:cNvPr>
          <p:cNvSpPr txBox="1">
            <a:spLocks noChangeArrowheads="1"/>
          </p:cNvSpPr>
          <p:nvPr/>
        </p:nvSpPr>
        <p:spPr bwMode="auto">
          <a:xfrm>
            <a:off x="3741738" y="6159500"/>
            <a:ext cx="3086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chemeClr val="accent1"/>
                </a:solidFill>
                <a:latin typeface="Arial" panose="020B0604020202020204" pitchFamily="34" charset="0"/>
              </a:rPr>
              <a:t>Guantes</a:t>
            </a:r>
            <a:r>
              <a:rPr lang="en-US" altLang="en-US" sz="2000" b="1" dirty="0">
                <a:solidFill>
                  <a:schemeClr val="accent1"/>
                </a:solidFill>
                <a:latin typeface="Arial" panose="020B0604020202020204" pitchFamily="34" charset="0"/>
              </a:rPr>
              <a:t> de medico</a:t>
            </a:r>
          </a:p>
        </p:txBody>
      </p:sp>
      <p:sp>
        <p:nvSpPr>
          <p:cNvPr id="16" name="TextBox 15">
            <a:extLst>
              <a:ext uri="{FF2B5EF4-FFF2-40B4-BE49-F238E27FC236}">
                <a16:creationId xmlns:a16="http://schemas.microsoft.com/office/drawing/2014/main" id="{457EA093-B7A1-5196-27E0-26E1E5562B4D}"/>
              </a:ext>
            </a:extLst>
          </p:cNvPr>
          <p:cNvSpPr txBox="1">
            <a:spLocks noChangeArrowheads="1"/>
          </p:cNvSpPr>
          <p:nvPr/>
        </p:nvSpPr>
        <p:spPr bwMode="auto">
          <a:xfrm>
            <a:off x="3629892" y="2886075"/>
            <a:ext cx="27058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rgbClr val="0000FF"/>
                </a:solidFill>
                <a:latin typeface="Arial" panose="020B0604020202020204" pitchFamily="34" charset="0"/>
              </a:rPr>
              <a:t>Botes</a:t>
            </a:r>
            <a:r>
              <a:rPr lang="en-US" altLang="en-US" sz="2000" b="1" dirty="0">
                <a:solidFill>
                  <a:srgbClr val="0000FF"/>
                </a:solidFill>
                <a:latin typeface="Arial" panose="020B0604020202020204" pitchFamily="34" charset="0"/>
              </a:rPr>
              <a:t> de </a:t>
            </a:r>
            <a:r>
              <a:rPr lang="en-US" altLang="en-US" sz="2000" b="1" dirty="0" err="1">
                <a:solidFill>
                  <a:srgbClr val="0000FF"/>
                </a:solidFill>
                <a:latin typeface="Arial" panose="020B0604020202020204" pitchFamily="34" charset="0"/>
              </a:rPr>
              <a:t>detergente</a:t>
            </a:r>
            <a:endParaRPr lang="en-US" altLang="en-US" sz="2000" b="1" dirty="0">
              <a:solidFill>
                <a:srgbClr val="0000FF"/>
              </a:solidFill>
              <a:latin typeface="Arial" panose="020B0604020202020204" pitchFamily="34" charset="0"/>
            </a:endParaRPr>
          </a:p>
        </p:txBody>
      </p:sp>
      <p:sp>
        <p:nvSpPr>
          <p:cNvPr id="17" name="TextBox 16">
            <a:extLst>
              <a:ext uri="{FF2B5EF4-FFF2-40B4-BE49-F238E27FC236}">
                <a16:creationId xmlns:a16="http://schemas.microsoft.com/office/drawing/2014/main" id="{007DEFEA-8C80-D39C-6EA1-7EFC254F675E}"/>
              </a:ext>
            </a:extLst>
          </p:cNvPr>
          <p:cNvSpPr txBox="1">
            <a:spLocks noChangeArrowheads="1"/>
          </p:cNvSpPr>
          <p:nvPr/>
        </p:nvSpPr>
        <p:spPr bwMode="auto">
          <a:xfrm>
            <a:off x="504825" y="3878263"/>
            <a:ext cx="874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a:solidFill>
                  <a:srgbClr val="000000"/>
                </a:solidFill>
                <a:latin typeface="Arial" panose="020B0604020202020204" pitchFamily="34" charset="0"/>
              </a:rPr>
              <a:t>bags</a:t>
            </a:r>
          </a:p>
        </p:txBody>
      </p:sp>
      <p:sp>
        <p:nvSpPr>
          <p:cNvPr id="18" name="TextBox 17">
            <a:extLst>
              <a:ext uri="{FF2B5EF4-FFF2-40B4-BE49-F238E27FC236}">
                <a16:creationId xmlns:a16="http://schemas.microsoft.com/office/drawing/2014/main" id="{C524E24A-6475-D6F3-42AC-F0A7383062F1}"/>
              </a:ext>
            </a:extLst>
          </p:cNvPr>
          <p:cNvSpPr txBox="1"/>
          <p:nvPr/>
        </p:nvSpPr>
        <p:spPr>
          <a:xfrm>
            <a:off x="1625600" y="2778125"/>
            <a:ext cx="1528763" cy="400050"/>
          </a:xfrm>
          <a:prstGeom prst="rect">
            <a:avLst/>
          </a:prstGeom>
          <a:noFill/>
        </p:spPr>
        <p:txBody>
          <a:bodyPr>
            <a:spAutoFit/>
          </a:bodyPr>
          <a:lstStyle/>
          <a:p>
            <a:pPr eaLnBrk="1" fontAlgn="auto" hangingPunct="1">
              <a:spcBef>
                <a:spcPts val="0"/>
              </a:spcBef>
              <a:spcAft>
                <a:spcPts val="0"/>
              </a:spcAft>
              <a:defRPr/>
            </a:pPr>
            <a:r>
              <a:rPr lang="en" sz="2000" b="1" kern="0" dirty="0">
                <a:solidFill>
                  <a:schemeClr val="accent4">
                    <a:lumMod val="75000"/>
                  </a:schemeClr>
                </a:solidFill>
                <a:latin typeface="Arial"/>
                <a:ea typeface="Arial"/>
                <a:cs typeface="Arial"/>
                <a:sym typeface="Arial"/>
                <a:rtl val="0"/>
              </a:rPr>
              <a:t>empaques</a:t>
            </a:r>
            <a:endParaRPr lang="en-US" sz="2000" b="1" kern="0" dirty="0">
              <a:solidFill>
                <a:schemeClr val="accent4">
                  <a:lumMod val="75000"/>
                </a:schemeClr>
              </a:solidFill>
              <a:latin typeface="Arial"/>
              <a:ea typeface="Arial"/>
              <a:cs typeface="Arial"/>
              <a:sym typeface="Arial"/>
              <a:rtl val="0"/>
            </a:endParaRPr>
          </a:p>
        </p:txBody>
      </p:sp>
      <p:sp>
        <p:nvSpPr>
          <p:cNvPr id="19" name="TextBox 18">
            <a:extLst>
              <a:ext uri="{FF2B5EF4-FFF2-40B4-BE49-F238E27FC236}">
                <a16:creationId xmlns:a16="http://schemas.microsoft.com/office/drawing/2014/main" id="{383B55E0-14AF-65CD-33BE-44CD5FC66663}"/>
              </a:ext>
            </a:extLst>
          </p:cNvPr>
          <p:cNvSpPr txBox="1"/>
          <p:nvPr/>
        </p:nvSpPr>
        <p:spPr>
          <a:xfrm>
            <a:off x="4233863" y="3768725"/>
            <a:ext cx="2593975" cy="400050"/>
          </a:xfrm>
          <a:prstGeom prst="rect">
            <a:avLst/>
          </a:prstGeom>
          <a:noFill/>
        </p:spPr>
        <p:txBody>
          <a:bodyPr>
            <a:spAutoFit/>
          </a:bodyPr>
          <a:lstStyle/>
          <a:p>
            <a:pPr eaLnBrk="1" fontAlgn="auto" hangingPunct="1">
              <a:spcBef>
                <a:spcPts val="0"/>
              </a:spcBef>
              <a:spcAft>
                <a:spcPts val="0"/>
              </a:spcAft>
              <a:defRPr/>
            </a:pPr>
            <a:r>
              <a:rPr lang="en" sz="2000" b="1" kern="0" dirty="0">
                <a:solidFill>
                  <a:schemeClr val="accent3">
                    <a:lumMod val="50000"/>
                  </a:schemeClr>
                </a:solidFill>
                <a:latin typeface="Arial"/>
                <a:ea typeface="Arial"/>
                <a:cs typeface="Arial"/>
                <a:sym typeface="Arial"/>
                <a:rtl val="0"/>
              </a:rPr>
              <a:t>6-pack conectores</a:t>
            </a:r>
            <a:endParaRPr lang="en-US" sz="2000" b="1" kern="0" dirty="0">
              <a:solidFill>
                <a:schemeClr val="accent3">
                  <a:lumMod val="50000"/>
                </a:schemeClr>
              </a:solidFill>
              <a:latin typeface="Arial"/>
              <a:ea typeface="Arial"/>
              <a:cs typeface="Arial"/>
              <a:sym typeface="Arial"/>
              <a:rtl val="0"/>
            </a:endParaRPr>
          </a:p>
        </p:txBody>
      </p:sp>
      <p:sp>
        <p:nvSpPr>
          <p:cNvPr id="20" name="TextBox 19">
            <a:extLst>
              <a:ext uri="{FF2B5EF4-FFF2-40B4-BE49-F238E27FC236}">
                <a16:creationId xmlns:a16="http://schemas.microsoft.com/office/drawing/2014/main" id="{8F3575C4-7BC3-0C36-A26D-2213AA39D99F}"/>
              </a:ext>
            </a:extLst>
          </p:cNvPr>
          <p:cNvSpPr txBox="1">
            <a:spLocks noChangeArrowheads="1"/>
          </p:cNvSpPr>
          <p:nvPr/>
        </p:nvSpPr>
        <p:spPr bwMode="auto">
          <a:xfrm>
            <a:off x="6921917" y="3653734"/>
            <a:ext cx="222208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rgbClr val="0000FF"/>
                </a:solidFill>
                <a:latin typeface="Arial" panose="020B0604020202020204" pitchFamily="34" charset="0"/>
              </a:rPr>
              <a:t>Botellas</a:t>
            </a:r>
            <a:r>
              <a:rPr lang="en-US" altLang="en-US" sz="2000" b="1" dirty="0">
                <a:solidFill>
                  <a:srgbClr val="0000FF"/>
                </a:solidFill>
                <a:latin typeface="Arial" panose="020B0604020202020204" pitchFamily="34" charset="0"/>
              </a:rPr>
              <a:t> de </a:t>
            </a:r>
            <a:r>
              <a:rPr lang="en-US" altLang="en-US" sz="2000" b="1" dirty="0" err="1">
                <a:solidFill>
                  <a:srgbClr val="0000FF"/>
                </a:solidFill>
                <a:latin typeface="Arial" panose="020B0604020202020204" pitchFamily="34" charset="0"/>
              </a:rPr>
              <a:t>agua</a:t>
            </a:r>
            <a:endParaRPr lang="en-US" altLang="en-US" sz="2000" b="1" dirty="0">
              <a:solidFill>
                <a:srgbClr val="0000FF"/>
              </a:solidFill>
              <a:latin typeface="Arial" panose="020B0604020202020204" pitchFamily="34" charset="0"/>
            </a:endParaRPr>
          </a:p>
          <a:p>
            <a:pPr eaLnBrk="1" hangingPunct="1">
              <a:buClrTx/>
              <a:buSzTx/>
              <a:buFontTx/>
              <a:buNone/>
            </a:pPr>
            <a:endParaRPr lang="en-US" altLang="en-US" sz="2000" b="1" dirty="0">
              <a:solidFill>
                <a:srgbClr val="000000"/>
              </a:solidFill>
              <a:latin typeface="Arial" panose="020B0604020202020204" pitchFamily="34" charset="0"/>
            </a:endParaRPr>
          </a:p>
        </p:txBody>
      </p:sp>
      <p:sp>
        <p:nvSpPr>
          <p:cNvPr id="21" name="TextBox 20">
            <a:extLst>
              <a:ext uri="{FF2B5EF4-FFF2-40B4-BE49-F238E27FC236}">
                <a16:creationId xmlns:a16="http://schemas.microsoft.com/office/drawing/2014/main" id="{96A8E086-6526-FB43-C1C9-C4377EB34A3B}"/>
              </a:ext>
            </a:extLst>
          </p:cNvPr>
          <p:cNvSpPr txBox="1">
            <a:spLocks noChangeArrowheads="1"/>
          </p:cNvSpPr>
          <p:nvPr/>
        </p:nvSpPr>
        <p:spPr bwMode="auto">
          <a:xfrm>
            <a:off x="3195638" y="2376488"/>
            <a:ext cx="2047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a:solidFill>
                  <a:srgbClr val="000000"/>
                </a:solidFill>
                <a:latin typeface="Arial" panose="020B0604020202020204" pitchFamily="34" charset="0"/>
              </a:rPr>
              <a:t>utensils</a:t>
            </a:r>
          </a:p>
        </p:txBody>
      </p:sp>
      <p:sp>
        <p:nvSpPr>
          <p:cNvPr id="22" name="TextBox 21">
            <a:extLst>
              <a:ext uri="{FF2B5EF4-FFF2-40B4-BE49-F238E27FC236}">
                <a16:creationId xmlns:a16="http://schemas.microsoft.com/office/drawing/2014/main" id="{82E92240-F8B5-1891-41D6-5B6A66E7315D}"/>
              </a:ext>
            </a:extLst>
          </p:cNvPr>
          <p:cNvSpPr txBox="1">
            <a:spLocks noChangeArrowheads="1"/>
          </p:cNvSpPr>
          <p:nvPr/>
        </p:nvSpPr>
        <p:spPr bwMode="auto">
          <a:xfrm>
            <a:off x="4383088" y="2376488"/>
            <a:ext cx="1570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rgbClr val="FF6600"/>
                </a:solidFill>
                <a:latin typeface="Arial" panose="020B0604020202020204" pitchFamily="34" charset="0"/>
              </a:rPr>
              <a:t>joyería</a:t>
            </a:r>
            <a:endParaRPr lang="en-US" altLang="en-US" sz="2000" b="1" dirty="0">
              <a:solidFill>
                <a:srgbClr val="FF6600"/>
              </a:solidFill>
              <a:latin typeface="Arial" panose="020B0604020202020204" pitchFamily="34" charset="0"/>
            </a:endParaRPr>
          </a:p>
        </p:txBody>
      </p:sp>
      <p:sp>
        <p:nvSpPr>
          <p:cNvPr id="23" name="TextBox 22">
            <a:extLst>
              <a:ext uri="{FF2B5EF4-FFF2-40B4-BE49-F238E27FC236}">
                <a16:creationId xmlns:a16="http://schemas.microsoft.com/office/drawing/2014/main" id="{DFAA059F-C889-7055-8E7C-0646704CB6D0}"/>
              </a:ext>
            </a:extLst>
          </p:cNvPr>
          <p:cNvSpPr txBox="1">
            <a:spLocks noChangeArrowheads="1"/>
          </p:cNvSpPr>
          <p:nvPr/>
        </p:nvSpPr>
        <p:spPr bwMode="auto">
          <a:xfrm>
            <a:off x="546100" y="2498725"/>
            <a:ext cx="1079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a:solidFill>
                  <a:srgbClr val="000000"/>
                </a:solidFill>
                <a:latin typeface="Arial" panose="020B0604020202020204" pitchFamily="34" charset="0"/>
              </a:rPr>
              <a:t>cups</a:t>
            </a:r>
          </a:p>
        </p:txBody>
      </p:sp>
      <p:sp>
        <p:nvSpPr>
          <p:cNvPr id="24" name="TextBox 23">
            <a:extLst>
              <a:ext uri="{FF2B5EF4-FFF2-40B4-BE49-F238E27FC236}">
                <a16:creationId xmlns:a16="http://schemas.microsoft.com/office/drawing/2014/main" id="{4965C258-91B3-0FC4-7CB3-ACA9C67BF9EF}"/>
              </a:ext>
            </a:extLst>
          </p:cNvPr>
          <p:cNvSpPr txBox="1">
            <a:spLocks noChangeArrowheads="1"/>
          </p:cNvSpPr>
          <p:nvPr/>
        </p:nvSpPr>
        <p:spPr bwMode="auto">
          <a:xfrm>
            <a:off x="6049963" y="2376488"/>
            <a:ext cx="23066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a:solidFill>
                  <a:srgbClr val="000000"/>
                </a:solidFill>
                <a:latin typeface="Arial" panose="020B0604020202020204" pitchFamily="34" charset="0"/>
              </a:rPr>
              <a:t>computers</a:t>
            </a:r>
          </a:p>
        </p:txBody>
      </p:sp>
      <p:sp>
        <p:nvSpPr>
          <p:cNvPr id="25" name="TextBox 24">
            <a:extLst>
              <a:ext uri="{FF2B5EF4-FFF2-40B4-BE49-F238E27FC236}">
                <a16:creationId xmlns:a16="http://schemas.microsoft.com/office/drawing/2014/main" id="{962FB680-39AA-90A4-C156-7C0E176EE899}"/>
              </a:ext>
            </a:extLst>
          </p:cNvPr>
          <p:cNvSpPr txBox="1"/>
          <p:nvPr/>
        </p:nvSpPr>
        <p:spPr>
          <a:xfrm>
            <a:off x="314325" y="5651500"/>
            <a:ext cx="1843088" cy="400110"/>
          </a:xfrm>
          <a:prstGeom prst="rect">
            <a:avLst/>
          </a:prstGeom>
          <a:noFill/>
        </p:spPr>
        <p:txBody>
          <a:bodyPr wrap="square">
            <a:spAutoFit/>
          </a:bodyPr>
          <a:lstStyle/>
          <a:p>
            <a:pPr eaLnBrk="1" fontAlgn="auto" hangingPunct="1">
              <a:spcBef>
                <a:spcPts val="0"/>
              </a:spcBef>
              <a:spcAft>
                <a:spcPts val="0"/>
              </a:spcAft>
              <a:defRPr/>
            </a:pPr>
            <a:r>
              <a:rPr lang="en-US" sz="2000" b="1" kern="0" dirty="0" err="1">
                <a:solidFill>
                  <a:schemeClr val="accent4">
                    <a:lumMod val="75000"/>
                  </a:schemeClr>
                </a:solidFill>
                <a:latin typeface="Arial"/>
                <a:ea typeface="Arial"/>
                <a:cs typeface="Arial"/>
                <a:sym typeface="Arial"/>
                <a:rtl val="0"/>
              </a:rPr>
              <a:t>Escritorios</a:t>
            </a:r>
            <a:endParaRPr lang="en-US" sz="2000" b="1" kern="0" dirty="0">
              <a:solidFill>
                <a:schemeClr val="accent4">
                  <a:lumMod val="75000"/>
                </a:schemeClr>
              </a:solidFill>
              <a:latin typeface="Arial"/>
              <a:ea typeface="Arial"/>
              <a:cs typeface="Arial"/>
              <a:sym typeface="Arial"/>
              <a:rtl val="0"/>
            </a:endParaRPr>
          </a:p>
        </p:txBody>
      </p:sp>
      <p:sp>
        <p:nvSpPr>
          <p:cNvPr id="26" name="TextBox 25">
            <a:extLst>
              <a:ext uri="{FF2B5EF4-FFF2-40B4-BE49-F238E27FC236}">
                <a16:creationId xmlns:a16="http://schemas.microsoft.com/office/drawing/2014/main" id="{F55EECB4-7DCC-63C5-3CD1-699AED9560FB}"/>
              </a:ext>
            </a:extLst>
          </p:cNvPr>
          <p:cNvSpPr txBox="1">
            <a:spLocks noChangeArrowheads="1"/>
          </p:cNvSpPr>
          <p:nvPr/>
        </p:nvSpPr>
        <p:spPr bwMode="auto">
          <a:xfrm>
            <a:off x="2581275" y="3427413"/>
            <a:ext cx="21574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rgbClr val="948A54"/>
                </a:solidFill>
                <a:latin typeface="Arial" panose="020B0604020202020204" pitchFamily="34" charset="0"/>
              </a:rPr>
              <a:t>Bancos</a:t>
            </a:r>
            <a:endParaRPr lang="en-US" altLang="en-US" sz="2000" b="1" dirty="0">
              <a:solidFill>
                <a:srgbClr val="948A54"/>
              </a:solidFill>
              <a:latin typeface="Arial" panose="020B0604020202020204" pitchFamily="34" charset="0"/>
            </a:endParaRPr>
          </a:p>
        </p:txBody>
      </p:sp>
      <p:sp>
        <p:nvSpPr>
          <p:cNvPr id="27" name="TextBox 26">
            <a:extLst>
              <a:ext uri="{FF2B5EF4-FFF2-40B4-BE49-F238E27FC236}">
                <a16:creationId xmlns:a16="http://schemas.microsoft.com/office/drawing/2014/main" id="{51AEDD32-D6BA-41F6-F182-D717ED8B63FA}"/>
              </a:ext>
            </a:extLst>
          </p:cNvPr>
          <p:cNvSpPr txBox="1">
            <a:spLocks noChangeArrowheads="1"/>
          </p:cNvSpPr>
          <p:nvPr/>
        </p:nvSpPr>
        <p:spPr bwMode="auto">
          <a:xfrm>
            <a:off x="6186488" y="3427413"/>
            <a:ext cx="21701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a:solidFill>
                  <a:srgbClr val="000000"/>
                </a:solidFill>
                <a:latin typeface="Arial" panose="020B0604020202020204" pitchFamily="34" charset="0"/>
              </a:rPr>
              <a:t>Coffee cup lids</a:t>
            </a:r>
          </a:p>
        </p:txBody>
      </p:sp>
      <p:sp>
        <p:nvSpPr>
          <p:cNvPr id="28" name="TextBox 27">
            <a:extLst>
              <a:ext uri="{FF2B5EF4-FFF2-40B4-BE49-F238E27FC236}">
                <a16:creationId xmlns:a16="http://schemas.microsoft.com/office/drawing/2014/main" id="{725C4A3F-306E-0E82-C2F7-C5F0F596AFF4}"/>
              </a:ext>
            </a:extLst>
          </p:cNvPr>
          <p:cNvSpPr txBox="1">
            <a:spLocks noChangeArrowheads="1"/>
          </p:cNvSpPr>
          <p:nvPr/>
        </p:nvSpPr>
        <p:spPr bwMode="auto">
          <a:xfrm>
            <a:off x="6335713" y="4095750"/>
            <a:ext cx="1638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a:solidFill>
                  <a:srgbClr val="000000"/>
                </a:solidFill>
                <a:latin typeface="Arial" panose="020B0604020202020204" pitchFamily="34" charset="0"/>
              </a:rPr>
              <a:t>Cell phones</a:t>
            </a:r>
          </a:p>
        </p:txBody>
      </p:sp>
      <p:sp>
        <p:nvSpPr>
          <p:cNvPr id="29" name="TextBox 28">
            <a:extLst>
              <a:ext uri="{FF2B5EF4-FFF2-40B4-BE49-F238E27FC236}">
                <a16:creationId xmlns:a16="http://schemas.microsoft.com/office/drawing/2014/main" id="{634A286C-65E6-EB32-EA14-DF8068D6E8F4}"/>
              </a:ext>
            </a:extLst>
          </p:cNvPr>
          <p:cNvSpPr txBox="1"/>
          <p:nvPr/>
        </p:nvSpPr>
        <p:spPr>
          <a:xfrm>
            <a:off x="4572000" y="5700655"/>
            <a:ext cx="1843088" cy="400050"/>
          </a:xfrm>
          <a:prstGeom prst="rect">
            <a:avLst/>
          </a:prstGeom>
          <a:noFill/>
        </p:spPr>
        <p:txBody>
          <a:bodyPr>
            <a:spAutoFit/>
          </a:bodyPr>
          <a:lstStyle/>
          <a:p>
            <a:pPr eaLnBrk="1" fontAlgn="auto" hangingPunct="1">
              <a:spcBef>
                <a:spcPts val="0"/>
              </a:spcBef>
              <a:spcAft>
                <a:spcPts val="0"/>
              </a:spcAft>
              <a:defRPr/>
            </a:pPr>
            <a:r>
              <a:rPr lang="en-US" sz="2000" b="1" kern="0" dirty="0" err="1">
                <a:solidFill>
                  <a:schemeClr val="accent6">
                    <a:lumMod val="75000"/>
                  </a:schemeClr>
                </a:solidFill>
                <a:latin typeface="Arial"/>
                <a:ea typeface="Arial"/>
                <a:cs typeface="Arial"/>
                <a:sym typeface="Arial"/>
                <a:rtl val="0"/>
              </a:rPr>
              <a:t>tupperware</a:t>
            </a:r>
            <a:endParaRPr lang="en-US" sz="2000" b="1" kern="0" dirty="0">
              <a:solidFill>
                <a:schemeClr val="accent6">
                  <a:lumMod val="75000"/>
                </a:schemeClr>
              </a:solidFill>
              <a:latin typeface="Arial"/>
              <a:ea typeface="Arial"/>
              <a:cs typeface="Arial"/>
              <a:sym typeface="Arial"/>
              <a:rtl val="0"/>
            </a:endParaRPr>
          </a:p>
        </p:txBody>
      </p:sp>
      <p:sp>
        <p:nvSpPr>
          <p:cNvPr id="23582" name="TextBox 29">
            <a:extLst>
              <a:ext uri="{FF2B5EF4-FFF2-40B4-BE49-F238E27FC236}">
                <a16:creationId xmlns:a16="http://schemas.microsoft.com/office/drawing/2014/main" id="{5C499DE2-3F2F-6750-AEA6-DAA65EE0BD6E}"/>
              </a:ext>
            </a:extLst>
          </p:cNvPr>
          <p:cNvSpPr txBox="1">
            <a:spLocks noChangeArrowheads="1"/>
          </p:cNvSpPr>
          <p:nvPr/>
        </p:nvSpPr>
        <p:spPr bwMode="auto">
          <a:xfrm>
            <a:off x="4137024" y="5343525"/>
            <a:ext cx="24762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r>
              <a:rPr lang="en-US" altLang="en-US" sz="2000" b="1" dirty="0" err="1">
                <a:solidFill>
                  <a:srgbClr val="000000"/>
                </a:solidFill>
                <a:latin typeface="Arial" panose="020B0604020202020204" pitchFamily="34" charset="0"/>
              </a:rPr>
              <a:t>Cañas</a:t>
            </a:r>
            <a:r>
              <a:rPr lang="en-US" altLang="en-US" sz="2000" b="1" dirty="0">
                <a:solidFill>
                  <a:srgbClr val="000000"/>
                </a:solidFill>
                <a:latin typeface="Arial" panose="020B0604020202020204" pitchFamily="34" charset="0"/>
              </a:rPr>
              <a:t> de </a:t>
            </a:r>
            <a:r>
              <a:rPr lang="en-US" altLang="en-US" sz="2000" b="1" dirty="0" err="1">
                <a:solidFill>
                  <a:srgbClr val="000000"/>
                </a:solidFill>
                <a:latin typeface="Arial" panose="020B0604020202020204" pitchFamily="34" charset="0"/>
              </a:rPr>
              <a:t>pescar</a:t>
            </a:r>
            <a:endParaRPr lang="en-US" altLang="en-US" sz="2000" b="1" dirty="0">
              <a:solidFill>
                <a:srgbClr val="000000"/>
              </a:solidFill>
              <a:latin typeface="Arial" panose="020B0604020202020204" pitchFamily="34" charset="0"/>
            </a:endParaRPr>
          </a:p>
        </p:txBody>
      </p:sp>
      <p:sp>
        <p:nvSpPr>
          <p:cNvPr id="31" name="TextBox 30">
            <a:extLst>
              <a:ext uri="{FF2B5EF4-FFF2-40B4-BE49-F238E27FC236}">
                <a16:creationId xmlns:a16="http://schemas.microsoft.com/office/drawing/2014/main" id="{1124528F-78C9-430A-0BEB-3E4D83933601}"/>
              </a:ext>
            </a:extLst>
          </p:cNvPr>
          <p:cNvSpPr txBox="1"/>
          <p:nvPr/>
        </p:nvSpPr>
        <p:spPr>
          <a:xfrm>
            <a:off x="3659981" y="4824611"/>
            <a:ext cx="3905250" cy="400050"/>
          </a:xfrm>
          <a:prstGeom prst="rect">
            <a:avLst/>
          </a:prstGeom>
          <a:noFill/>
        </p:spPr>
        <p:txBody>
          <a:bodyPr>
            <a:spAutoFit/>
          </a:bodyPr>
          <a:lstStyle/>
          <a:p>
            <a:pPr eaLnBrk="1" fontAlgn="auto" hangingPunct="1">
              <a:spcBef>
                <a:spcPts val="0"/>
              </a:spcBef>
              <a:spcAft>
                <a:spcPts val="0"/>
              </a:spcAft>
              <a:defRPr/>
            </a:pPr>
            <a:r>
              <a:rPr lang="en-US" sz="2000" b="1" kern="0" dirty="0" err="1">
                <a:solidFill>
                  <a:schemeClr val="accent5">
                    <a:lumMod val="75000"/>
                  </a:schemeClr>
                </a:solidFill>
                <a:latin typeface="Arial"/>
                <a:ea typeface="Arial"/>
                <a:cs typeface="Arial"/>
                <a:sym typeface="Arial"/>
                <a:rtl val="0"/>
              </a:rPr>
              <a:t>Marcadores</a:t>
            </a:r>
            <a:endParaRPr lang="en-US" sz="2000" b="1" kern="0" dirty="0">
              <a:solidFill>
                <a:schemeClr val="accent5">
                  <a:lumMod val="75000"/>
                </a:schemeClr>
              </a:solidFill>
              <a:latin typeface="Arial"/>
              <a:ea typeface="Arial"/>
              <a:cs typeface="Arial"/>
              <a:sym typeface="Arial"/>
              <a:rtl val="0"/>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3" presetClass="entr" presetSubtype="16"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p:cTn id="77" dur="500" fill="hold"/>
                                        <p:tgtEl>
                                          <p:spTgt spid="4"/>
                                        </p:tgtEl>
                                        <p:attrNameLst>
                                          <p:attrName>ppt_w</p:attrName>
                                        </p:attrNameLst>
                                      </p:cBhvr>
                                      <p:tavLst>
                                        <p:tav tm="0">
                                          <p:val>
                                            <p:fltVal val="0"/>
                                          </p:val>
                                        </p:tav>
                                        <p:tav tm="100000">
                                          <p:val>
                                            <p:strVal val="#ppt_w"/>
                                          </p:val>
                                        </p:tav>
                                      </p:tavLst>
                                    </p:anim>
                                    <p:anim calcmode="lin" valueType="num">
                                      <p:cBhvr>
                                        <p:cTn id="78" dur="500" fill="hold"/>
                                        <p:tgtEl>
                                          <p:spTgt spid="4"/>
                                        </p:tgtEl>
                                        <p:attrNameLst>
                                          <p:attrName>ppt_h</p:attrName>
                                        </p:attrNameLst>
                                      </p:cBhvr>
                                      <p:tavLst>
                                        <p:tav tm="0">
                                          <p:val>
                                            <p:fltVal val="0"/>
                                          </p:val>
                                        </p:tav>
                                        <p:tav tm="100000">
                                          <p:val>
                                            <p:strVal val="#ppt_h"/>
                                          </p:val>
                                        </p:tav>
                                      </p:tavLst>
                                    </p:anim>
                                  </p:childTnLst>
                                </p:cTn>
                              </p:par>
                              <p:par>
                                <p:cTn id="79" presetID="23" presetClass="entr" presetSubtype="16" fill="hold" grpId="1" nodeType="with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p:cTn id="81" dur="500" fill="hold"/>
                                        <p:tgtEl>
                                          <p:spTgt spid="7"/>
                                        </p:tgtEl>
                                        <p:attrNameLst>
                                          <p:attrName>ppt_w</p:attrName>
                                        </p:attrNameLst>
                                      </p:cBhvr>
                                      <p:tavLst>
                                        <p:tav tm="0">
                                          <p:val>
                                            <p:fltVal val="0"/>
                                          </p:val>
                                        </p:tav>
                                        <p:tav tm="100000">
                                          <p:val>
                                            <p:strVal val="#ppt_w"/>
                                          </p:val>
                                        </p:tav>
                                      </p:tavLst>
                                    </p:anim>
                                    <p:anim calcmode="lin" valueType="num">
                                      <p:cBhvr>
                                        <p:cTn id="82" dur="500" fill="hold"/>
                                        <p:tgtEl>
                                          <p:spTgt spid="7"/>
                                        </p:tgtEl>
                                        <p:attrNameLst>
                                          <p:attrName>ppt_h</p:attrName>
                                        </p:attrNameLst>
                                      </p:cBhvr>
                                      <p:tavLst>
                                        <p:tav tm="0">
                                          <p:val>
                                            <p:fltVal val="0"/>
                                          </p:val>
                                        </p:tav>
                                        <p:tav tm="100000">
                                          <p:val>
                                            <p:strVal val="#ppt_h"/>
                                          </p:val>
                                        </p:tav>
                                      </p:tavLst>
                                    </p:anim>
                                  </p:childTnLst>
                                </p:cTn>
                              </p:par>
                              <p:par>
                                <p:cTn id="83" presetID="23" presetClass="entr" presetSubtype="16" fill="hold" grpId="0" nodeType="with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fill="hold"/>
                                        <p:tgtEl>
                                          <p:spTgt spid="8"/>
                                        </p:tgtEl>
                                        <p:attrNameLst>
                                          <p:attrName>ppt_w</p:attrName>
                                        </p:attrNameLst>
                                      </p:cBhvr>
                                      <p:tavLst>
                                        <p:tav tm="0">
                                          <p:val>
                                            <p:fltVal val="0"/>
                                          </p:val>
                                        </p:tav>
                                        <p:tav tm="100000">
                                          <p:val>
                                            <p:strVal val="#ppt_w"/>
                                          </p:val>
                                        </p:tav>
                                      </p:tavLst>
                                    </p:anim>
                                    <p:anim calcmode="lin" valueType="num">
                                      <p:cBhvr>
                                        <p:cTn id="86" dur="500" fill="hold"/>
                                        <p:tgtEl>
                                          <p:spTgt spid="8"/>
                                        </p:tgtEl>
                                        <p:attrNameLst>
                                          <p:attrName>ppt_h</p:attrName>
                                        </p:attrNameLst>
                                      </p:cBhvr>
                                      <p:tavLst>
                                        <p:tav tm="0">
                                          <p:val>
                                            <p:fltVal val="0"/>
                                          </p:val>
                                        </p:tav>
                                        <p:tav tm="100000">
                                          <p:val>
                                            <p:strVal val="#ppt_h"/>
                                          </p:val>
                                        </p:tav>
                                      </p:tavLst>
                                    </p:anim>
                                  </p:childTnLst>
                                </p:cTn>
                              </p:par>
                              <p:par>
                                <p:cTn id="87" presetID="23" presetClass="entr" presetSubtype="16" fill="hold" grpId="0" nodeType="withEffect">
                                  <p:stCondLst>
                                    <p:cond delay="0"/>
                                  </p:stCondLst>
                                  <p:childTnLst>
                                    <p:set>
                                      <p:cBhvr>
                                        <p:cTn id="88" dur="1" fill="hold">
                                          <p:stCondLst>
                                            <p:cond delay="0"/>
                                          </p:stCondLst>
                                        </p:cTn>
                                        <p:tgtEl>
                                          <p:spTgt spid="9"/>
                                        </p:tgtEl>
                                        <p:attrNameLst>
                                          <p:attrName>style.visibility</p:attrName>
                                        </p:attrNameLst>
                                      </p:cBhvr>
                                      <p:to>
                                        <p:strVal val="visible"/>
                                      </p:to>
                                    </p:set>
                                    <p:anim calcmode="lin" valueType="num">
                                      <p:cBhvr>
                                        <p:cTn id="89" dur="500" fill="hold"/>
                                        <p:tgtEl>
                                          <p:spTgt spid="9"/>
                                        </p:tgtEl>
                                        <p:attrNameLst>
                                          <p:attrName>ppt_w</p:attrName>
                                        </p:attrNameLst>
                                      </p:cBhvr>
                                      <p:tavLst>
                                        <p:tav tm="0">
                                          <p:val>
                                            <p:fltVal val="0"/>
                                          </p:val>
                                        </p:tav>
                                        <p:tav tm="100000">
                                          <p:val>
                                            <p:strVal val="#ppt_w"/>
                                          </p:val>
                                        </p:tav>
                                      </p:tavLst>
                                    </p:anim>
                                    <p:anim calcmode="lin" valueType="num">
                                      <p:cBhvr>
                                        <p:cTn id="90" dur="500" fill="hold"/>
                                        <p:tgtEl>
                                          <p:spTgt spid="9"/>
                                        </p:tgtEl>
                                        <p:attrNameLst>
                                          <p:attrName>ppt_h</p:attrName>
                                        </p:attrNameLst>
                                      </p:cBhvr>
                                      <p:tavLst>
                                        <p:tav tm="0">
                                          <p:val>
                                            <p:fltVal val="0"/>
                                          </p:val>
                                        </p:tav>
                                        <p:tav tm="100000">
                                          <p:val>
                                            <p:strVal val="#ppt_h"/>
                                          </p:val>
                                        </p:tav>
                                      </p:tavLst>
                                    </p:anim>
                                  </p:childTnLst>
                                </p:cTn>
                              </p:par>
                              <p:par>
                                <p:cTn id="91" presetID="23" presetClass="entr" presetSubtype="16" fill="hold" grpId="0" nodeType="withEffect">
                                  <p:stCondLst>
                                    <p:cond delay="0"/>
                                  </p:stCondLst>
                                  <p:childTnLst>
                                    <p:set>
                                      <p:cBhvr>
                                        <p:cTn id="92" dur="1" fill="hold">
                                          <p:stCondLst>
                                            <p:cond delay="0"/>
                                          </p:stCondLst>
                                        </p:cTn>
                                        <p:tgtEl>
                                          <p:spTgt spid="10"/>
                                        </p:tgtEl>
                                        <p:attrNameLst>
                                          <p:attrName>style.visibility</p:attrName>
                                        </p:attrNameLst>
                                      </p:cBhvr>
                                      <p:to>
                                        <p:strVal val="visible"/>
                                      </p:to>
                                    </p:set>
                                    <p:anim calcmode="lin" valueType="num">
                                      <p:cBhvr>
                                        <p:cTn id="93" dur="500" fill="hold"/>
                                        <p:tgtEl>
                                          <p:spTgt spid="10"/>
                                        </p:tgtEl>
                                        <p:attrNameLst>
                                          <p:attrName>ppt_w</p:attrName>
                                        </p:attrNameLst>
                                      </p:cBhvr>
                                      <p:tavLst>
                                        <p:tav tm="0">
                                          <p:val>
                                            <p:fltVal val="0"/>
                                          </p:val>
                                        </p:tav>
                                        <p:tav tm="100000">
                                          <p:val>
                                            <p:strVal val="#ppt_w"/>
                                          </p:val>
                                        </p:tav>
                                      </p:tavLst>
                                    </p:anim>
                                    <p:anim calcmode="lin" valueType="num">
                                      <p:cBhvr>
                                        <p:cTn id="94" dur="500" fill="hold"/>
                                        <p:tgtEl>
                                          <p:spTgt spid="10"/>
                                        </p:tgtEl>
                                        <p:attrNameLst>
                                          <p:attrName>ppt_h</p:attrName>
                                        </p:attrNameLst>
                                      </p:cBhvr>
                                      <p:tavLst>
                                        <p:tav tm="0">
                                          <p:val>
                                            <p:fltVal val="0"/>
                                          </p:val>
                                        </p:tav>
                                        <p:tav tm="100000">
                                          <p:val>
                                            <p:strVal val="#ppt_h"/>
                                          </p:val>
                                        </p:tav>
                                      </p:tavLst>
                                    </p:anim>
                                  </p:childTnLst>
                                </p:cTn>
                              </p:par>
                              <p:par>
                                <p:cTn id="95" presetID="23" presetClass="entr" presetSubtype="16" fill="hold" grpId="0" nodeType="with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p:cTn id="97" dur="500" fill="hold"/>
                                        <p:tgtEl>
                                          <p:spTgt spid="11"/>
                                        </p:tgtEl>
                                        <p:attrNameLst>
                                          <p:attrName>ppt_w</p:attrName>
                                        </p:attrNameLst>
                                      </p:cBhvr>
                                      <p:tavLst>
                                        <p:tav tm="0">
                                          <p:val>
                                            <p:fltVal val="0"/>
                                          </p:val>
                                        </p:tav>
                                        <p:tav tm="100000">
                                          <p:val>
                                            <p:strVal val="#ppt_w"/>
                                          </p:val>
                                        </p:tav>
                                      </p:tavLst>
                                    </p:anim>
                                    <p:anim calcmode="lin" valueType="num">
                                      <p:cBhvr>
                                        <p:cTn id="98" dur="500" fill="hold"/>
                                        <p:tgtEl>
                                          <p:spTgt spid="11"/>
                                        </p:tgtEl>
                                        <p:attrNameLst>
                                          <p:attrName>ppt_h</p:attrName>
                                        </p:attrNameLst>
                                      </p:cBhvr>
                                      <p:tavLst>
                                        <p:tav tm="0">
                                          <p:val>
                                            <p:fltVal val="0"/>
                                          </p:val>
                                        </p:tav>
                                        <p:tav tm="100000">
                                          <p:val>
                                            <p:strVal val="#ppt_h"/>
                                          </p:val>
                                        </p:tav>
                                      </p:tavLst>
                                    </p:anim>
                                  </p:childTnLst>
                                </p:cTn>
                              </p:par>
                              <p:par>
                                <p:cTn id="99" presetID="23" presetClass="entr" presetSubtype="16" fill="hold" grpId="0" nodeType="withEffect">
                                  <p:stCondLst>
                                    <p:cond delay="0"/>
                                  </p:stCondLst>
                                  <p:childTnLst>
                                    <p:set>
                                      <p:cBhvr>
                                        <p:cTn id="100" dur="1" fill="hold">
                                          <p:stCondLst>
                                            <p:cond delay="0"/>
                                          </p:stCondLst>
                                        </p:cTn>
                                        <p:tgtEl>
                                          <p:spTgt spid="12"/>
                                        </p:tgtEl>
                                        <p:attrNameLst>
                                          <p:attrName>style.visibility</p:attrName>
                                        </p:attrNameLst>
                                      </p:cBhvr>
                                      <p:to>
                                        <p:strVal val="visible"/>
                                      </p:to>
                                    </p:set>
                                    <p:anim calcmode="lin" valueType="num">
                                      <p:cBhvr>
                                        <p:cTn id="101" dur="500" fill="hold"/>
                                        <p:tgtEl>
                                          <p:spTgt spid="12"/>
                                        </p:tgtEl>
                                        <p:attrNameLst>
                                          <p:attrName>ppt_w</p:attrName>
                                        </p:attrNameLst>
                                      </p:cBhvr>
                                      <p:tavLst>
                                        <p:tav tm="0">
                                          <p:val>
                                            <p:fltVal val="0"/>
                                          </p:val>
                                        </p:tav>
                                        <p:tav tm="100000">
                                          <p:val>
                                            <p:strVal val="#ppt_w"/>
                                          </p:val>
                                        </p:tav>
                                      </p:tavLst>
                                    </p:anim>
                                    <p:anim calcmode="lin" valueType="num">
                                      <p:cBhvr>
                                        <p:cTn id="102" dur="500" fill="hold"/>
                                        <p:tgtEl>
                                          <p:spTgt spid="12"/>
                                        </p:tgtEl>
                                        <p:attrNameLst>
                                          <p:attrName>ppt_h</p:attrName>
                                        </p:attrNameLst>
                                      </p:cBhvr>
                                      <p:tavLst>
                                        <p:tav tm="0">
                                          <p:val>
                                            <p:fltVal val="0"/>
                                          </p:val>
                                        </p:tav>
                                        <p:tav tm="100000">
                                          <p:val>
                                            <p:strVal val="#ppt_h"/>
                                          </p:val>
                                        </p:tav>
                                      </p:tavLst>
                                    </p:anim>
                                  </p:childTnLst>
                                </p:cTn>
                              </p:par>
                              <p:par>
                                <p:cTn id="103" presetID="23" presetClass="entr" presetSubtype="16" fill="hold" grpId="1" nodeType="with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p:cTn id="105" dur="500" fill="hold"/>
                                        <p:tgtEl>
                                          <p:spTgt spid="13"/>
                                        </p:tgtEl>
                                        <p:attrNameLst>
                                          <p:attrName>ppt_w</p:attrName>
                                        </p:attrNameLst>
                                      </p:cBhvr>
                                      <p:tavLst>
                                        <p:tav tm="0">
                                          <p:val>
                                            <p:fltVal val="0"/>
                                          </p:val>
                                        </p:tav>
                                        <p:tav tm="100000">
                                          <p:val>
                                            <p:strVal val="#ppt_w"/>
                                          </p:val>
                                        </p:tav>
                                      </p:tavLst>
                                    </p:anim>
                                    <p:anim calcmode="lin" valueType="num">
                                      <p:cBhvr>
                                        <p:cTn id="106" dur="500" fill="hold"/>
                                        <p:tgtEl>
                                          <p:spTgt spid="13"/>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0"/>
                                  </p:stCondLst>
                                  <p:childTnLst>
                                    <p:set>
                                      <p:cBhvr>
                                        <p:cTn id="108" dur="1" fill="hold">
                                          <p:stCondLst>
                                            <p:cond delay="0"/>
                                          </p:stCondLst>
                                        </p:cTn>
                                        <p:tgtEl>
                                          <p:spTgt spid="14"/>
                                        </p:tgtEl>
                                        <p:attrNameLst>
                                          <p:attrName>style.visibility</p:attrName>
                                        </p:attrNameLst>
                                      </p:cBhvr>
                                      <p:to>
                                        <p:strVal val="visible"/>
                                      </p:to>
                                    </p:set>
                                    <p:anim calcmode="lin" valueType="num">
                                      <p:cBhvr>
                                        <p:cTn id="109" dur="500" fill="hold"/>
                                        <p:tgtEl>
                                          <p:spTgt spid="14"/>
                                        </p:tgtEl>
                                        <p:attrNameLst>
                                          <p:attrName>ppt_w</p:attrName>
                                        </p:attrNameLst>
                                      </p:cBhvr>
                                      <p:tavLst>
                                        <p:tav tm="0">
                                          <p:val>
                                            <p:fltVal val="0"/>
                                          </p:val>
                                        </p:tav>
                                        <p:tav tm="100000">
                                          <p:val>
                                            <p:strVal val="#ppt_w"/>
                                          </p:val>
                                        </p:tav>
                                      </p:tavLst>
                                    </p:anim>
                                    <p:anim calcmode="lin" valueType="num">
                                      <p:cBhvr>
                                        <p:cTn id="110" dur="500" fill="hold"/>
                                        <p:tgtEl>
                                          <p:spTgt spid="14"/>
                                        </p:tgtEl>
                                        <p:attrNameLst>
                                          <p:attrName>ppt_h</p:attrName>
                                        </p:attrNameLst>
                                      </p:cBhvr>
                                      <p:tavLst>
                                        <p:tav tm="0">
                                          <p:val>
                                            <p:fltVal val="0"/>
                                          </p:val>
                                        </p:tav>
                                        <p:tav tm="100000">
                                          <p:val>
                                            <p:strVal val="#ppt_h"/>
                                          </p:val>
                                        </p:tav>
                                      </p:tavLst>
                                    </p:anim>
                                  </p:childTnLst>
                                </p:cTn>
                              </p:par>
                              <p:par>
                                <p:cTn id="111" presetID="23" presetClass="entr" presetSubtype="16" fill="hold" grpId="0" nodeType="withEffect">
                                  <p:stCondLst>
                                    <p:cond delay="0"/>
                                  </p:stCondLst>
                                  <p:childTnLst>
                                    <p:set>
                                      <p:cBhvr>
                                        <p:cTn id="112" dur="1" fill="hold">
                                          <p:stCondLst>
                                            <p:cond delay="0"/>
                                          </p:stCondLst>
                                        </p:cTn>
                                        <p:tgtEl>
                                          <p:spTgt spid="15"/>
                                        </p:tgtEl>
                                        <p:attrNameLst>
                                          <p:attrName>style.visibility</p:attrName>
                                        </p:attrNameLst>
                                      </p:cBhvr>
                                      <p:to>
                                        <p:strVal val="visible"/>
                                      </p:to>
                                    </p:set>
                                    <p:anim calcmode="lin" valueType="num">
                                      <p:cBhvr>
                                        <p:cTn id="113" dur="500" fill="hold"/>
                                        <p:tgtEl>
                                          <p:spTgt spid="15"/>
                                        </p:tgtEl>
                                        <p:attrNameLst>
                                          <p:attrName>ppt_w</p:attrName>
                                        </p:attrNameLst>
                                      </p:cBhvr>
                                      <p:tavLst>
                                        <p:tav tm="0">
                                          <p:val>
                                            <p:fltVal val="0"/>
                                          </p:val>
                                        </p:tav>
                                        <p:tav tm="100000">
                                          <p:val>
                                            <p:strVal val="#ppt_w"/>
                                          </p:val>
                                        </p:tav>
                                      </p:tavLst>
                                    </p:anim>
                                    <p:anim calcmode="lin" valueType="num">
                                      <p:cBhvr>
                                        <p:cTn id="114" dur="500" fill="hold"/>
                                        <p:tgtEl>
                                          <p:spTgt spid="15"/>
                                        </p:tgtEl>
                                        <p:attrNameLst>
                                          <p:attrName>ppt_h</p:attrName>
                                        </p:attrNameLst>
                                      </p:cBhvr>
                                      <p:tavLst>
                                        <p:tav tm="0">
                                          <p:val>
                                            <p:fltVal val="0"/>
                                          </p:val>
                                        </p:tav>
                                        <p:tav tm="100000">
                                          <p:val>
                                            <p:strVal val="#ppt_h"/>
                                          </p:val>
                                        </p:tav>
                                      </p:tavLst>
                                    </p:anim>
                                  </p:childTnLst>
                                </p:cTn>
                              </p:par>
                              <p:par>
                                <p:cTn id="115" presetID="23" presetClass="entr" presetSubtype="16" fill="hold" grpId="1" nodeType="withEffect">
                                  <p:stCondLst>
                                    <p:cond delay="0"/>
                                  </p:stCondLst>
                                  <p:childTnLst>
                                    <p:set>
                                      <p:cBhvr>
                                        <p:cTn id="116" dur="1" fill="hold">
                                          <p:stCondLst>
                                            <p:cond delay="0"/>
                                          </p:stCondLst>
                                        </p:cTn>
                                        <p:tgtEl>
                                          <p:spTgt spid="16"/>
                                        </p:tgtEl>
                                        <p:attrNameLst>
                                          <p:attrName>style.visibility</p:attrName>
                                        </p:attrNameLst>
                                      </p:cBhvr>
                                      <p:to>
                                        <p:strVal val="visible"/>
                                      </p:to>
                                    </p:set>
                                    <p:anim calcmode="lin" valueType="num">
                                      <p:cBhvr>
                                        <p:cTn id="117" dur="500" fill="hold"/>
                                        <p:tgtEl>
                                          <p:spTgt spid="16"/>
                                        </p:tgtEl>
                                        <p:attrNameLst>
                                          <p:attrName>ppt_w</p:attrName>
                                        </p:attrNameLst>
                                      </p:cBhvr>
                                      <p:tavLst>
                                        <p:tav tm="0">
                                          <p:val>
                                            <p:fltVal val="0"/>
                                          </p:val>
                                        </p:tav>
                                        <p:tav tm="100000">
                                          <p:val>
                                            <p:strVal val="#ppt_w"/>
                                          </p:val>
                                        </p:tav>
                                      </p:tavLst>
                                    </p:anim>
                                    <p:anim calcmode="lin" valueType="num">
                                      <p:cBhvr>
                                        <p:cTn id="118" dur="500" fill="hold"/>
                                        <p:tgtEl>
                                          <p:spTgt spid="16"/>
                                        </p:tgtEl>
                                        <p:attrNameLst>
                                          <p:attrName>ppt_h</p:attrName>
                                        </p:attrNameLst>
                                      </p:cBhvr>
                                      <p:tavLst>
                                        <p:tav tm="0">
                                          <p:val>
                                            <p:fltVal val="0"/>
                                          </p:val>
                                        </p:tav>
                                        <p:tav tm="100000">
                                          <p:val>
                                            <p:strVal val="#ppt_h"/>
                                          </p:val>
                                        </p:tav>
                                      </p:tavLst>
                                    </p:anim>
                                  </p:childTnLst>
                                </p:cTn>
                              </p:par>
                              <p:par>
                                <p:cTn id="119" presetID="23" presetClass="entr" presetSubtype="16" fill="hold" grpId="0" nodeType="withEffect">
                                  <p:stCondLst>
                                    <p:cond delay="0"/>
                                  </p:stCondLst>
                                  <p:childTnLst>
                                    <p:set>
                                      <p:cBhvr>
                                        <p:cTn id="120" dur="1" fill="hold">
                                          <p:stCondLst>
                                            <p:cond delay="0"/>
                                          </p:stCondLst>
                                        </p:cTn>
                                        <p:tgtEl>
                                          <p:spTgt spid="17"/>
                                        </p:tgtEl>
                                        <p:attrNameLst>
                                          <p:attrName>style.visibility</p:attrName>
                                        </p:attrNameLst>
                                      </p:cBhvr>
                                      <p:to>
                                        <p:strVal val="visible"/>
                                      </p:to>
                                    </p:set>
                                    <p:anim calcmode="lin" valueType="num">
                                      <p:cBhvr>
                                        <p:cTn id="121" dur="500" fill="hold"/>
                                        <p:tgtEl>
                                          <p:spTgt spid="17"/>
                                        </p:tgtEl>
                                        <p:attrNameLst>
                                          <p:attrName>ppt_w</p:attrName>
                                        </p:attrNameLst>
                                      </p:cBhvr>
                                      <p:tavLst>
                                        <p:tav tm="0">
                                          <p:val>
                                            <p:fltVal val="0"/>
                                          </p:val>
                                        </p:tav>
                                        <p:tav tm="100000">
                                          <p:val>
                                            <p:strVal val="#ppt_w"/>
                                          </p:val>
                                        </p:tav>
                                      </p:tavLst>
                                    </p:anim>
                                    <p:anim calcmode="lin" valueType="num">
                                      <p:cBhvr>
                                        <p:cTn id="122" dur="500" fill="hold"/>
                                        <p:tgtEl>
                                          <p:spTgt spid="17"/>
                                        </p:tgtEl>
                                        <p:attrNameLst>
                                          <p:attrName>ppt_h</p:attrName>
                                        </p:attrNameLst>
                                      </p:cBhvr>
                                      <p:tavLst>
                                        <p:tav tm="0">
                                          <p:val>
                                            <p:fltVal val="0"/>
                                          </p:val>
                                        </p:tav>
                                        <p:tav tm="100000">
                                          <p:val>
                                            <p:strVal val="#ppt_h"/>
                                          </p:val>
                                        </p:tav>
                                      </p:tavLst>
                                    </p:anim>
                                  </p:childTnLst>
                                </p:cTn>
                              </p:par>
                              <p:par>
                                <p:cTn id="123" presetID="23" presetClass="entr" presetSubtype="16" fill="hold" grpId="1" nodeType="withEffect">
                                  <p:stCondLst>
                                    <p:cond delay="0"/>
                                  </p:stCondLst>
                                  <p:childTnLst>
                                    <p:set>
                                      <p:cBhvr>
                                        <p:cTn id="124" dur="1" fill="hold">
                                          <p:stCondLst>
                                            <p:cond delay="0"/>
                                          </p:stCondLst>
                                        </p:cTn>
                                        <p:tgtEl>
                                          <p:spTgt spid="18"/>
                                        </p:tgtEl>
                                        <p:attrNameLst>
                                          <p:attrName>style.visibility</p:attrName>
                                        </p:attrNameLst>
                                      </p:cBhvr>
                                      <p:to>
                                        <p:strVal val="visible"/>
                                      </p:to>
                                    </p:set>
                                    <p:anim calcmode="lin" valueType="num">
                                      <p:cBhvr>
                                        <p:cTn id="125" dur="500" fill="hold"/>
                                        <p:tgtEl>
                                          <p:spTgt spid="18"/>
                                        </p:tgtEl>
                                        <p:attrNameLst>
                                          <p:attrName>ppt_w</p:attrName>
                                        </p:attrNameLst>
                                      </p:cBhvr>
                                      <p:tavLst>
                                        <p:tav tm="0">
                                          <p:val>
                                            <p:fltVal val="0"/>
                                          </p:val>
                                        </p:tav>
                                        <p:tav tm="100000">
                                          <p:val>
                                            <p:strVal val="#ppt_w"/>
                                          </p:val>
                                        </p:tav>
                                      </p:tavLst>
                                    </p:anim>
                                    <p:anim calcmode="lin" valueType="num">
                                      <p:cBhvr>
                                        <p:cTn id="126" dur="500" fill="hold"/>
                                        <p:tgtEl>
                                          <p:spTgt spid="18"/>
                                        </p:tgtEl>
                                        <p:attrNameLst>
                                          <p:attrName>ppt_h</p:attrName>
                                        </p:attrNameLst>
                                      </p:cBhvr>
                                      <p:tavLst>
                                        <p:tav tm="0">
                                          <p:val>
                                            <p:fltVal val="0"/>
                                          </p:val>
                                        </p:tav>
                                        <p:tav tm="100000">
                                          <p:val>
                                            <p:strVal val="#ppt_h"/>
                                          </p:val>
                                        </p:tav>
                                      </p:tavLst>
                                    </p:anim>
                                  </p:childTnLst>
                                </p:cTn>
                              </p:par>
                              <p:par>
                                <p:cTn id="127" presetID="23" presetClass="entr" presetSubtype="16" fill="hold" grpId="1" nodeType="withEffect">
                                  <p:stCondLst>
                                    <p:cond delay="0"/>
                                  </p:stCondLst>
                                  <p:childTnLst>
                                    <p:set>
                                      <p:cBhvr>
                                        <p:cTn id="128" dur="1" fill="hold">
                                          <p:stCondLst>
                                            <p:cond delay="0"/>
                                          </p:stCondLst>
                                        </p:cTn>
                                        <p:tgtEl>
                                          <p:spTgt spid="19"/>
                                        </p:tgtEl>
                                        <p:attrNameLst>
                                          <p:attrName>style.visibility</p:attrName>
                                        </p:attrNameLst>
                                      </p:cBhvr>
                                      <p:to>
                                        <p:strVal val="visible"/>
                                      </p:to>
                                    </p:set>
                                    <p:anim calcmode="lin" valueType="num">
                                      <p:cBhvr>
                                        <p:cTn id="129" dur="500" fill="hold"/>
                                        <p:tgtEl>
                                          <p:spTgt spid="19"/>
                                        </p:tgtEl>
                                        <p:attrNameLst>
                                          <p:attrName>ppt_w</p:attrName>
                                        </p:attrNameLst>
                                      </p:cBhvr>
                                      <p:tavLst>
                                        <p:tav tm="0">
                                          <p:val>
                                            <p:fltVal val="0"/>
                                          </p:val>
                                        </p:tav>
                                        <p:tav tm="100000">
                                          <p:val>
                                            <p:strVal val="#ppt_w"/>
                                          </p:val>
                                        </p:tav>
                                      </p:tavLst>
                                    </p:anim>
                                    <p:anim calcmode="lin" valueType="num">
                                      <p:cBhvr>
                                        <p:cTn id="130" dur="500" fill="hold"/>
                                        <p:tgtEl>
                                          <p:spTgt spid="19"/>
                                        </p:tgtEl>
                                        <p:attrNameLst>
                                          <p:attrName>ppt_h</p:attrName>
                                        </p:attrNameLst>
                                      </p:cBhvr>
                                      <p:tavLst>
                                        <p:tav tm="0">
                                          <p:val>
                                            <p:fltVal val="0"/>
                                          </p:val>
                                        </p:tav>
                                        <p:tav tm="100000">
                                          <p:val>
                                            <p:strVal val="#ppt_h"/>
                                          </p:val>
                                        </p:tav>
                                      </p:tavLst>
                                    </p:anim>
                                  </p:childTnLst>
                                </p:cTn>
                              </p:par>
                              <p:par>
                                <p:cTn id="131" presetID="23" presetClass="entr" presetSubtype="16" fill="hold" grpId="0" nodeType="withEffect">
                                  <p:stCondLst>
                                    <p:cond delay="0"/>
                                  </p:stCondLst>
                                  <p:childTnLst>
                                    <p:set>
                                      <p:cBhvr>
                                        <p:cTn id="132" dur="1" fill="hold">
                                          <p:stCondLst>
                                            <p:cond delay="0"/>
                                          </p:stCondLst>
                                        </p:cTn>
                                        <p:tgtEl>
                                          <p:spTgt spid="20"/>
                                        </p:tgtEl>
                                        <p:attrNameLst>
                                          <p:attrName>style.visibility</p:attrName>
                                        </p:attrNameLst>
                                      </p:cBhvr>
                                      <p:to>
                                        <p:strVal val="visible"/>
                                      </p:to>
                                    </p:set>
                                    <p:anim calcmode="lin" valueType="num">
                                      <p:cBhvr>
                                        <p:cTn id="133" dur="500" fill="hold"/>
                                        <p:tgtEl>
                                          <p:spTgt spid="20"/>
                                        </p:tgtEl>
                                        <p:attrNameLst>
                                          <p:attrName>ppt_w</p:attrName>
                                        </p:attrNameLst>
                                      </p:cBhvr>
                                      <p:tavLst>
                                        <p:tav tm="0">
                                          <p:val>
                                            <p:fltVal val="0"/>
                                          </p:val>
                                        </p:tav>
                                        <p:tav tm="100000">
                                          <p:val>
                                            <p:strVal val="#ppt_w"/>
                                          </p:val>
                                        </p:tav>
                                      </p:tavLst>
                                    </p:anim>
                                    <p:anim calcmode="lin" valueType="num">
                                      <p:cBhvr>
                                        <p:cTn id="134" dur="500" fill="hold"/>
                                        <p:tgtEl>
                                          <p:spTgt spid="20"/>
                                        </p:tgtEl>
                                        <p:attrNameLst>
                                          <p:attrName>ppt_h</p:attrName>
                                        </p:attrNameLst>
                                      </p:cBhvr>
                                      <p:tavLst>
                                        <p:tav tm="0">
                                          <p:val>
                                            <p:fltVal val="0"/>
                                          </p:val>
                                        </p:tav>
                                        <p:tav tm="100000">
                                          <p:val>
                                            <p:strVal val="#ppt_h"/>
                                          </p:val>
                                        </p:tav>
                                      </p:tavLst>
                                    </p:anim>
                                  </p:childTnLst>
                                </p:cTn>
                              </p:par>
                              <p:par>
                                <p:cTn id="135" presetID="23" presetClass="entr" presetSubtype="16" fill="hold" grpId="1" nodeType="withEffect">
                                  <p:stCondLst>
                                    <p:cond delay="0"/>
                                  </p:stCondLst>
                                  <p:childTnLst>
                                    <p:set>
                                      <p:cBhvr>
                                        <p:cTn id="136" dur="1" fill="hold">
                                          <p:stCondLst>
                                            <p:cond delay="0"/>
                                          </p:stCondLst>
                                        </p:cTn>
                                        <p:tgtEl>
                                          <p:spTgt spid="21"/>
                                        </p:tgtEl>
                                        <p:attrNameLst>
                                          <p:attrName>style.visibility</p:attrName>
                                        </p:attrNameLst>
                                      </p:cBhvr>
                                      <p:to>
                                        <p:strVal val="visible"/>
                                      </p:to>
                                    </p:set>
                                    <p:anim calcmode="lin" valueType="num">
                                      <p:cBhvr>
                                        <p:cTn id="137" dur="500" fill="hold"/>
                                        <p:tgtEl>
                                          <p:spTgt spid="21"/>
                                        </p:tgtEl>
                                        <p:attrNameLst>
                                          <p:attrName>ppt_w</p:attrName>
                                        </p:attrNameLst>
                                      </p:cBhvr>
                                      <p:tavLst>
                                        <p:tav tm="0">
                                          <p:val>
                                            <p:fltVal val="0"/>
                                          </p:val>
                                        </p:tav>
                                        <p:tav tm="100000">
                                          <p:val>
                                            <p:strVal val="#ppt_w"/>
                                          </p:val>
                                        </p:tav>
                                      </p:tavLst>
                                    </p:anim>
                                    <p:anim calcmode="lin" valueType="num">
                                      <p:cBhvr>
                                        <p:cTn id="138" dur="500" fill="hold"/>
                                        <p:tgtEl>
                                          <p:spTgt spid="21"/>
                                        </p:tgtEl>
                                        <p:attrNameLst>
                                          <p:attrName>ppt_h</p:attrName>
                                        </p:attrNameLst>
                                      </p:cBhvr>
                                      <p:tavLst>
                                        <p:tav tm="0">
                                          <p:val>
                                            <p:fltVal val="0"/>
                                          </p:val>
                                        </p:tav>
                                        <p:tav tm="100000">
                                          <p:val>
                                            <p:strVal val="#ppt_h"/>
                                          </p:val>
                                        </p:tav>
                                      </p:tavLst>
                                    </p:anim>
                                  </p:childTnLst>
                                </p:cTn>
                              </p:par>
                              <p:par>
                                <p:cTn id="139" presetID="23" presetClass="entr" presetSubtype="16" fill="hold" grpId="1" nodeType="withEffect">
                                  <p:stCondLst>
                                    <p:cond delay="0"/>
                                  </p:stCondLst>
                                  <p:childTnLst>
                                    <p:set>
                                      <p:cBhvr>
                                        <p:cTn id="140" dur="1" fill="hold">
                                          <p:stCondLst>
                                            <p:cond delay="0"/>
                                          </p:stCondLst>
                                        </p:cTn>
                                        <p:tgtEl>
                                          <p:spTgt spid="22"/>
                                        </p:tgtEl>
                                        <p:attrNameLst>
                                          <p:attrName>style.visibility</p:attrName>
                                        </p:attrNameLst>
                                      </p:cBhvr>
                                      <p:to>
                                        <p:strVal val="visible"/>
                                      </p:to>
                                    </p:set>
                                    <p:anim calcmode="lin" valueType="num">
                                      <p:cBhvr>
                                        <p:cTn id="141" dur="500" fill="hold"/>
                                        <p:tgtEl>
                                          <p:spTgt spid="22"/>
                                        </p:tgtEl>
                                        <p:attrNameLst>
                                          <p:attrName>ppt_w</p:attrName>
                                        </p:attrNameLst>
                                      </p:cBhvr>
                                      <p:tavLst>
                                        <p:tav tm="0">
                                          <p:val>
                                            <p:fltVal val="0"/>
                                          </p:val>
                                        </p:tav>
                                        <p:tav tm="100000">
                                          <p:val>
                                            <p:strVal val="#ppt_w"/>
                                          </p:val>
                                        </p:tav>
                                      </p:tavLst>
                                    </p:anim>
                                    <p:anim calcmode="lin" valueType="num">
                                      <p:cBhvr>
                                        <p:cTn id="142" dur="500" fill="hold"/>
                                        <p:tgtEl>
                                          <p:spTgt spid="22"/>
                                        </p:tgtEl>
                                        <p:attrNameLst>
                                          <p:attrName>ppt_h</p:attrName>
                                        </p:attrNameLst>
                                      </p:cBhvr>
                                      <p:tavLst>
                                        <p:tav tm="0">
                                          <p:val>
                                            <p:fltVal val="0"/>
                                          </p:val>
                                        </p:tav>
                                        <p:tav tm="100000">
                                          <p:val>
                                            <p:strVal val="#ppt_h"/>
                                          </p:val>
                                        </p:tav>
                                      </p:tavLst>
                                    </p:anim>
                                  </p:childTnLst>
                                </p:cTn>
                              </p:par>
                              <p:par>
                                <p:cTn id="143" presetID="23" presetClass="entr" presetSubtype="16" fill="hold" grpId="1" nodeType="withEffect">
                                  <p:stCondLst>
                                    <p:cond delay="0"/>
                                  </p:stCondLst>
                                  <p:childTnLst>
                                    <p:set>
                                      <p:cBhvr>
                                        <p:cTn id="144" dur="1" fill="hold">
                                          <p:stCondLst>
                                            <p:cond delay="0"/>
                                          </p:stCondLst>
                                        </p:cTn>
                                        <p:tgtEl>
                                          <p:spTgt spid="23"/>
                                        </p:tgtEl>
                                        <p:attrNameLst>
                                          <p:attrName>style.visibility</p:attrName>
                                        </p:attrNameLst>
                                      </p:cBhvr>
                                      <p:to>
                                        <p:strVal val="visible"/>
                                      </p:to>
                                    </p:set>
                                    <p:anim calcmode="lin" valueType="num">
                                      <p:cBhvr>
                                        <p:cTn id="145" dur="500" fill="hold"/>
                                        <p:tgtEl>
                                          <p:spTgt spid="23"/>
                                        </p:tgtEl>
                                        <p:attrNameLst>
                                          <p:attrName>ppt_w</p:attrName>
                                        </p:attrNameLst>
                                      </p:cBhvr>
                                      <p:tavLst>
                                        <p:tav tm="0">
                                          <p:val>
                                            <p:fltVal val="0"/>
                                          </p:val>
                                        </p:tav>
                                        <p:tav tm="100000">
                                          <p:val>
                                            <p:strVal val="#ppt_w"/>
                                          </p:val>
                                        </p:tav>
                                      </p:tavLst>
                                    </p:anim>
                                    <p:anim calcmode="lin" valueType="num">
                                      <p:cBhvr>
                                        <p:cTn id="146" dur="500" fill="hold"/>
                                        <p:tgtEl>
                                          <p:spTgt spid="23"/>
                                        </p:tgtEl>
                                        <p:attrNameLst>
                                          <p:attrName>ppt_h</p:attrName>
                                        </p:attrNameLst>
                                      </p:cBhvr>
                                      <p:tavLst>
                                        <p:tav tm="0">
                                          <p:val>
                                            <p:fltVal val="0"/>
                                          </p:val>
                                        </p:tav>
                                        <p:tav tm="100000">
                                          <p:val>
                                            <p:strVal val="#ppt_h"/>
                                          </p:val>
                                        </p:tav>
                                      </p:tavLst>
                                    </p:anim>
                                  </p:childTnLst>
                                </p:cTn>
                              </p:par>
                              <p:par>
                                <p:cTn id="147" presetID="23" presetClass="entr" presetSubtype="16" fill="hold" grpId="1" nodeType="withEffect">
                                  <p:stCondLst>
                                    <p:cond delay="0"/>
                                  </p:stCondLst>
                                  <p:childTnLst>
                                    <p:set>
                                      <p:cBhvr>
                                        <p:cTn id="148" dur="1" fill="hold">
                                          <p:stCondLst>
                                            <p:cond delay="0"/>
                                          </p:stCondLst>
                                        </p:cTn>
                                        <p:tgtEl>
                                          <p:spTgt spid="24"/>
                                        </p:tgtEl>
                                        <p:attrNameLst>
                                          <p:attrName>style.visibility</p:attrName>
                                        </p:attrNameLst>
                                      </p:cBhvr>
                                      <p:to>
                                        <p:strVal val="visible"/>
                                      </p:to>
                                    </p:set>
                                    <p:anim calcmode="lin" valueType="num">
                                      <p:cBhvr>
                                        <p:cTn id="149" dur="500" fill="hold"/>
                                        <p:tgtEl>
                                          <p:spTgt spid="24"/>
                                        </p:tgtEl>
                                        <p:attrNameLst>
                                          <p:attrName>ppt_w</p:attrName>
                                        </p:attrNameLst>
                                      </p:cBhvr>
                                      <p:tavLst>
                                        <p:tav tm="0">
                                          <p:val>
                                            <p:fltVal val="0"/>
                                          </p:val>
                                        </p:tav>
                                        <p:tav tm="100000">
                                          <p:val>
                                            <p:strVal val="#ppt_w"/>
                                          </p:val>
                                        </p:tav>
                                      </p:tavLst>
                                    </p:anim>
                                    <p:anim calcmode="lin" valueType="num">
                                      <p:cBhvr>
                                        <p:cTn id="150" dur="500" fill="hold"/>
                                        <p:tgtEl>
                                          <p:spTgt spid="24"/>
                                        </p:tgtEl>
                                        <p:attrNameLst>
                                          <p:attrName>ppt_h</p:attrName>
                                        </p:attrNameLst>
                                      </p:cBhvr>
                                      <p:tavLst>
                                        <p:tav tm="0">
                                          <p:val>
                                            <p:fltVal val="0"/>
                                          </p:val>
                                        </p:tav>
                                        <p:tav tm="100000">
                                          <p:val>
                                            <p:strVal val="#ppt_h"/>
                                          </p:val>
                                        </p:tav>
                                      </p:tavLst>
                                    </p:anim>
                                  </p:childTnLst>
                                </p:cTn>
                              </p:par>
                              <p:par>
                                <p:cTn id="151" presetID="23" presetClass="entr" presetSubtype="16" fill="hold" grpId="0" nodeType="withEffect">
                                  <p:stCondLst>
                                    <p:cond delay="0"/>
                                  </p:stCondLst>
                                  <p:childTnLst>
                                    <p:set>
                                      <p:cBhvr>
                                        <p:cTn id="152" dur="1" fill="hold">
                                          <p:stCondLst>
                                            <p:cond delay="0"/>
                                          </p:stCondLst>
                                        </p:cTn>
                                        <p:tgtEl>
                                          <p:spTgt spid="25"/>
                                        </p:tgtEl>
                                        <p:attrNameLst>
                                          <p:attrName>style.visibility</p:attrName>
                                        </p:attrNameLst>
                                      </p:cBhvr>
                                      <p:to>
                                        <p:strVal val="visible"/>
                                      </p:to>
                                    </p:set>
                                    <p:anim calcmode="lin" valueType="num">
                                      <p:cBhvr>
                                        <p:cTn id="153" dur="500" fill="hold"/>
                                        <p:tgtEl>
                                          <p:spTgt spid="25"/>
                                        </p:tgtEl>
                                        <p:attrNameLst>
                                          <p:attrName>ppt_w</p:attrName>
                                        </p:attrNameLst>
                                      </p:cBhvr>
                                      <p:tavLst>
                                        <p:tav tm="0">
                                          <p:val>
                                            <p:fltVal val="0"/>
                                          </p:val>
                                        </p:tav>
                                        <p:tav tm="100000">
                                          <p:val>
                                            <p:strVal val="#ppt_w"/>
                                          </p:val>
                                        </p:tav>
                                      </p:tavLst>
                                    </p:anim>
                                    <p:anim calcmode="lin" valueType="num">
                                      <p:cBhvr>
                                        <p:cTn id="154" dur="500" fill="hold"/>
                                        <p:tgtEl>
                                          <p:spTgt spid="25"/>
                                        </p:tgtEl>
                                        <p:attrNameLst>
                                          <p:attrName>ppt_h</p:attrName>
                                        </p:attrNameLst>
                                      </p:cBhvr>
                                      <p:tavLst>
                                        <p:tav tm="0">
                                          <p:val>
                                            <p:fltVal val="0"/>
                                          </p:val>
                                        </p:tav>
                                        <p:tav tm="100000">
                                          <p:val>
                                            <p:strVal val="#ppt_h"/>
                                          </p:val>
                                        </p:tav>
                                      </p:tavLst>
                                    </p:anim>
                                  </p:childTnLst>
                                </p:cTn>
                              </p:par>
                              <p:par>
                                <p:cTn id="155" presetID="23" presetClass="entr" presetSubtype="16" fill="hold" grpId="1" nodeType="withEffect">
                                  <p:stCondLst>
                                    <p:cond delay="0"/>
                                  </p:stCondLst>
                                  <p:childTnLst>
                                    <p:set>
                                      <p:cBhvr>
                                        <p:cTn id="156" dur="1" fill="hold">
                                          <p:stCondLst>
                                            <p:cond delay="0"/>
                                          </p:stCondLst>
                                        </p:cTn>
                                        <p:tgtEl>
                                          <p:spTgt spid="26"/>
                                        </p:tgtEl>
                                        <p:attrNameLst>
                                          <p:attrName>style.visibility</p:attrName>
                                        </p:attrNameLst>
                                      </p:cBhvr>
                                      <p:to>
                                        <p:strVal val="visible"/>
                                      </p:to>
                                    </p:set>
                                    <p:anim calcmode="lin" valueType="num">
                                      <p:cBhvr>
                                        <p:cTn id="157" dur="500" fill="hold"/>
                                        <p:tgtEl>
                                          <p:spTgt spid="26"/>
                                        </p:tgtEl>
                                        <p:attrNameLst>
                                          <p:attrName>ppt_w</p:attrName>
                                        </p:attrNameLst>
                                      </p:cBhvr>
                                      <p:tavLst>
                                        <p:tav tm="0">
                                          <p:val>
                                            <p:fltVal val="0"/>
                                          </p:val>
                                        </p:tav>
                                        <p:tav tm="100000">
                                          <p:val>
                                            <p:strVal val="#ppt_w"/>
                                          </p:val>
                                        </p:tav>
                                      </p:tavLst>
                                    </p:anim>
                                    <p:anim calcmode="lin" valueType="num">
                                      <p:cBhvr>
                                        <p:cTn id="158" dur="500" fill="hold"/>
                                        <p:tgtEl>
                                          <p:spTgt spid="26"/>
                                        </p:tgtEl>
                                        <p:attrNameLst>
                                          <p:attrName>ppt_h</p:attrName>
                                        </p:attrNameLst>
                                      </p:cBhvr>
                                      <p:tavLst>
                                        <p:tav tm="0">
                                          <p:val>
                                            <p:fltVal val="0"/>
                                          </p:val>
                                        </p:tav>
                                        <p:tav tm="100000">
                                          <p:val>
                                            <p:strVal val="#ppt_h"/>
                                          </p:val>
                                        </p:tav>
                                      </p:tavLst>
                                    </p:anim>
                                  </p:childTnLst>
                                </p:cTn>
                              </p:par>
                              <p:par>
                                <p:cTn id="159" presetID="23" presetClass="entr" presetSubtype="16" fill="hold" grpId="0" nodeType="withEffect">
                                  <p:stCondLst>
                                    <p:cond delay="0"/>
                                  </p:stCondLst>
                                  <p:childTnLst>
                                    <p:set>
                                      <p:cBhvr>
                                        <p:cTn id="160" dur="1" fill="hold">
                                          <p:stCondLst>
                                            <p:cond delay="0"/>
                                          </p:stCondLst>
                                        </p:cTn>
                                        <p:tgtEl>
                                          <p:spTgt spid="27"/>
                                        </p:tgtEl>
                                        <p:attrNameLst>
                                          <p:attrName>style.visibility</p:attrName>
                                        </p:attrNameLst>
                                      </p:cBhvr>
                                      <p:to>
                                        <p:strVal val="visible"/>
                                      </p:to>
                                    </p:set>
                                    <p:anim calcmode="lin" valueType="num">
                                      <p:cBhvr>
                                        <p:cTn id="161" dur="500" fill="hold"/>
                                        <p:tgtEl>
                                          <p:spTgt spid="27"/>
                                        </p:tgtEl>
                                        <p:attrNameLst>
                                          <p:attrName>ppt_w</p:attrName>
                                        </p:attrNameLst>
                                      </p:cBhvr>
                                      <p:tavLst>
                                        <p:tav tm="0">
                                          <p:val>
                                            <p:fltVal val="0"/>
                                          </p:val>
                                        </p:tav>
                                        <p:tav tm="100000">
                                          <p:val>
                                            <p:strVal val="#ppt_w"/>
                                          </p:val>
                                        </p:tav>
                                      </p:tavLst>
                                    </p:anim>
                                    <p:anim calcmode="lin" valueType="num">
                                      <p:cBhvr>
                                        <p:cTn id="162" dur="500" fill="hold"/>
                                        <p:tgtEl>
                                          <p:spTgt spid="27"/>
                                        </p:tgtEl>
                                        <p:attrNameLst>
                                          <p:attrName>ppt_h</p:attrName>
                                        </p:attrNameLst>
                                      </p:cBhvr>
                                      <p:tavLst>
                                        <p:tav tm="0">
                                          <p:val>
                                            <p:fltVal val="0"/>
                                          </p:val>
                                        </p:tav>
                                        <p:tav tm="100000">
                                          <p:val>
                                            <p:strVal val="#ppt_h"/>
                                          </p:val>
                                        </p:tav>
                                      </p:tavLst>
                                    </p:anim>
                                  </p:childTnLst>
                                </p:cTn>
                              </p:par>
                              <p:par>
                                <p:cTn id="163" presetID="23" presetClass="entr" presetSubtype="16" fill="hold" grpId="0" nodeType="withEffect">
                                  <p:stCondLst>
                                    <p:cond delay="0"/>
                                  </p:stCondLst>
                                  <p:childTnLst>
                                    <p:set>
                                      <p:cBhvr>
                                        <p:cTn id="164" dur="1" fill="hold">
                                          <p:stCondLst>
                                            <p:cond delay="0"/>
                                          </p:stCondLst>
                                        </p:cTn>
                                        <p:tgtEl>
                                          <p:spTgt spid="28"/>
                                        </p:tgtEl>
                                        <p:attrNameLst>
                                          <p:attrName>style.visibility</p:attrName>
                                        </p:attrNameLst>
                                      </p:cBhvr>
                                      <p:to>
                                        <p:strVal val="visible"/>
                                      </p:to>
                                    </p:set>
                                    <p:anim calcmode="lin" valueType="num">
                                      <p:cBhvr>
                                        <p:cTn id="165" dur="500" fill="hold"/>
                                        <p:tgtEl>
                                          <p:spTgt spid="28"/>
                                        </p:tgtEl>
                                        <p:attrNameLst>
                                          <p:attrName>ppt_w</p:attrName>
                                        </p:attrNameLst>
                                      </p:cBhvr>
                                      <p:tavLst>
                                        <p:tav tm="0">
                                          <p:val>
                                            <p:fltVal val="0"/>
                                          </p:val>
                                        </p:tav>
                                        <p:tav tm="100000">
                                          <p:val>
                                            <p:strVal val="#ppt_w"/>
                                          </p:val>
                                        </p:tav>
                                      </p:tavLst>
                                    </p:anim>
                                    <p:anim calcmode="lin" valueType="num">
                                      <p:cBhvr>
                                        <p:cTn id="166" dur="500" fill="hold"/>
                                        <p:tgtEl>
                                          <p:spTgt spid="28"/>
                                        </p:tgtEl>
                                        <p:attrNameLst>
                                          <p:attrName>ppt_h</p:attrName>
                                        </p:attrNameLst>
                                      </p:cBhvr>
                                      <p:tavLst>
                                        <p:tav tm="0">
                                          <p:val>
                                            <p:fltVal val="0"/>
                                          </p:val>
                                        </p:tav>
                                        <p:tav tm="100000">
                                          <p:val>
                                            <p:strVal val="#ppt_h"/>
                                          </p:val>
                                        </p:tav>
                                      </p:tavLst>
                                    </p:anim>
                                  </p:childTnLst>
                                </p:cTn>
                              </p:par>
                              <p:par>
                                <p:cTn id="167" presetID="23" presetClass="entr" presetSubtype="16" fill="hold" grpId="0" nodeType="withEffect">
                                  <p:stCondLst>
                                    <p:cond delay="0"/>
                                  </p:stCondLst>
                                  <p:childTnLst>
                                    <p:set>
                                      <p:cBhvr>
                                        <p:cTn id="168" dur="1" fill="hold">
                                          <p:stCondLst>
                                            <p:cond delay="0"/>
                                          </p:stCondLst>
                                        </p:cTn>
                                        <p:tgtEl>
                                          <p:spTgt spid="29"/>
                                        </p:tgtEl>
                                        <p:attrNameLst>
                                          <p:attrName>style.visibility</p:attrName>
                                        </p:attrNameLst>
                                      </p:cBhvr>
                                      <p:to>
                                        <p:strVal val="visible"/>
                                      </p:to>
                                    </p:set>
                                    <p:anim calcmode="lin" valueType="num">
                                      <p:cBhvr>
                                        <p:cTn id="169" dur="500" fill="hold"/>
                                        <p:tgtEl>
                                          <p:spTgt spid="29"/>
                                        </p:tgtEl>
                                        <p:attrNameLst>
                                          <p:attrName>ppt_w</p:attrName>
                                        </p:attrNameLst>
                                      </p:cBhvr>
                                      <p:tavLst>
                                        <p:tav tm="0">
                                          <p:val>
                                            <p:fltVal val="0"/>
                                          </p:val>
                                        </p:tav>
                                        <p:tav tm="100000">
                                          <p:val>
                                            <p:strVal val="#ppt_w"/>
                                          </p:val>
                                        </p:tav>
                                      </p:tavLst>
                                    </p:anim>
                                    <p:anim calcmode="lin" valueType="num">
                                      <p:cBhvr>
                                        <p:cTn id="170"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171" fill="hold" nodeType="clickPar">
                      <p:stCondLst>
                        <p:cond delay="indefinite"/>
                      </p:stCondLst>
                      <p:childTnLst>
                        <p:par>
                          <p:cTn id="172" fill="hold" nodeType="withGroup">
                            <p:stCondLst>
                              <p:cond delay="0"/>
                            </p:stCondLst>
                            <p:childTnLst>
                              <p:par>
                                <p:cTn id="173" presetID="37" presetClass="entr" presetSubtype="0" fill="hold" grpId="1" nodeType="clickEffect">
                                  <p:stCondLst>
                                    <p:cond delay="0"/>
                                  </p:stCondLst>
                                  <p:childTnLst>
                                    <p:set>
                                      <p:cBhvr>
                                        <p:cTn id="174" dur="1" fill="hold">
                                          <p:stCondLst>
                                            <p:cond delay="0"/>
                                          </p:stCondLst>
                                        </p:cTn>
                                        <p:tgtEl>
                                          <p:spTgt spid="3"/>
                                        </p:tgtEl>
                                        <p:attrNameLst>
                                          <p:attrName>style.visibility</p:attrName>
                                        </p:attrNameLst>
                                      </p:cBhvr>
                                      <p:to>
                                        <p:strVal val="visible"/>
                                      </p:to>
                                    </p:set>
                                    <p:animEffect transition="in" filter="fade">
                                      <p:cBhvr>
                                        <p:cTn id="175" dur="1000"/>
                                        <p:tgtEl>
                                          <p:spTgt spid="3"/>
                                        </p:tgtEl>
                                      </p:cBhvr>
                                    </p:animEffect>
                                    <p:anim calcmode="lin" valueType="num">
                                      <p:cBhvr>
                                        <p:cTn id="176" dur="1000" fill="hold"/>
                                        <p:tgtEl>
                                          <p:spTgt spid="3"/>
                                        </p:tgtEl>
                                        <p:attrNameLst>
                                          <p:attrName>ppt_x</p:attrName>
                                        </p:attrNameLst>
                                      </p:cBhvr>
                                      <p:tavLst>
                                        <p:tav tm="0">
                                          <p:val>
                                            <p:strVal val="#ppt_x"/>
                                          </p:val>
                                        </p:tav>
                                        <p:tav tm="100000">
                                          <p:val>
                                            <p:strVal val="#ppt_x"/>
                                          </p:val>
                                        </p:tav>
                                      </p:tavLst>
                                    </p:anim>
                                    <p:anim calcmode="lin" valueType="num">
                                      <p:cBhvr>
                                        <p:cTn id="177" dur="900" decel="100000" fill="hold"/>
                                        <p:tgtEl>
                                          <p:spTgt spid="3"/>
                                        </p:tgtEl>
                                        <p:attrNameLst>
                                          <p:attrName>ppt_y</p:attrName>
                                        </p:attrNameLst>
                                      </p:cBhvr>
                                      <p:tavLst>
                                        <p:tav tm="0">
                                          <p:val>
                                            <p:strVal val="#ppt_y+1"/>
                                          </p:val>
                                        </p:tav>
                                        <p:tav tm="100000">
                                          <p:val>
                                            <p:strVal val="#ppt_y-.03"/>
                                          </p:val>
                                        </p:tav>
                                      </p:tavLst>
                                    </p:anim>
                                    <p:anim calcmode="lin" valueType="num">
                                      <p:cBhvr>
                                        <p:cTn id="178"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79" presetID="37" presetClass="entr" presetSubtype="0" fill="hold" grpId="1" nodeType="withEffect">
                                  <p:stCondLst>
                                    <p:cond delay="0"/>
                                  </p:stCondLst>
                                  <p:childTnLst>
                                    <p:set>
                                      <p:cBhvr>
                                        <p:cTn id="180" dur="1" fill="hold">
                                          <p:stCondLst>
                                            <p:cond delay="0"/>
                                          </p:stCondLst>
                                        </p:cTn>
                                        <p:tgtEl>
                                          <p:spTgt spid="4"/>
                                        </p:tgtEl>
                                        <p:attrNameLst>
                                          <p:attrName>style.visibility</p:attrName>
                                        </p:attrNameLst>
                                      </p:cBhvr>
                                      <p:to>
                                        <p:strVal val="visible"/>
                                      </p:to>
                                    </p:set>
                                    <p:animEffect transition="in" filter="fade">
                                      <p:cBhvr>
                                        <p:cTn id="181" dur="1000"/>
                                        <p:tgtEl>
                                          <p:spTgt spid="4"/>
                                        </p:tgtEl>
                                      </p:cBhvr>
                                    </p:animEffect>
                                    <p:anim calcmode="lin" valueType="num">
                                      <p:cBhvr>
                                        <p:cTn id="182" dur="1000" fill="hold"/>
                                        <p:tgtEl>
                                          <p:spTgt spid="4"/>
                                        </p:tgtEl>
                                        <p:attrNameLst>
                                          <p:attrName>ppt_x</p:attrName>
                                        </p:attrNameLst>
                                      </p:cBhvr>
                                      <p:tavLst>
                                        <p:tav tm="0">
                                          <p:val>
                                            <p:strVal val="#ppt_x"/>
                                          </p:val>
                                        </p:tav>
                                        <p:tav tm="100000">
                                          <p:val>
                                            <p:strVal val="#ppt_x"/>
                                          </p:val>
                                        </p:tav>
                                      </p:tavLst>
                                    </p:anim>
                                    <p:anim calcmode="lin" valueType="num">
                                      <p:cBhvr>
                                        <p:cTn id="183" dur="900" decel="100000" fill="hold"/>
                                        <p:tgtEl>
                                          <p:spTgt spid="4"/>
                                        </p:tgtEl>
                                        <p:attrNameLst>
                                          <p:attrName>ppt_y</p:attrName>
                                        </p:attrNameLst>
                                      </p:cBhvr>
                                      <p:tavLst>
                                        <p:tav tm="0">
                                          <p:val>
                                            <p:strVal val="#ppt_y+1"/>
                                          </p:val>
                                        </p:tav>
                                        <p:tav tm="100000">
                                          <p:val>
                                            <p:strVal val="#ppt_y-.03"/>
                                          </p:val>
                                        </p:tav>
                                      </p:tavLst>
                                    </p:anim>
                                    <p:anim calcmode="lin" valueType="num">
                                      <p:cBhvr>
                                        <p:cTn id="18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85" presetID="37" presetClass="entr" presetSubtype="0" fill="hold" grpId="2" nodeType="withEffect">
                                  <p:stCondLst>
                                    <p:cond delay="0"/>
                                  </p:stCondLst>
                                  <p:childTnLst>
                                    <p:set>
                                      <p:cBhvr>
                                        <p:cTn id="186" dur="1" fill="hold">
                                          <p:stCondLst>
                                            <p:cond delay="0"/>
                                          </p:stCondLst>
                                        </p:cTn>
                                        <p:tgtEl>
                                          <p:spTgt spid="7"/>
                                        </p:tgtEl>
                                        <p:attrNameLst>
                                          <p:attrName>style.visibility</p:attrName>
                                        </p:attrNameLst>
                                      </p:cBhvr>
                                      <p:to>
                                        <p:strVal val="visible"/>
                                      </p:to>
                                    </p:set>
                                    <p:animEffect transition="in" filter="fade">
                                      <p:cBhvr>
                                        <p:cTn id="187" dur="1000"/>
                                        <p:tgtEl>
                                          <p:spTgt spid="7"/>
                                        </p:tgtEl>
                                      </p:cBhvr>
                                    </p:animEffect>
                                    <p:anim calcmode="lin" valueType="num">
                                      <p:cBhvr>
                                        <p:cTn id="188" dur="1000" fill="hold"/>
                                        <p:tgtEl>
                                          <p:spTgt spid="7"/>
                                        </p:tgtEl>
                                        <p:attrNameLst>
                                          <p:attrName>ppt_x</p:attrName>
                                        </p:attrNameLst>
                                      </p:cBhvr>
                                      <p:tavLst>
                                        <p:tav tm="0">
                                          <p:val>
                                            <p:strVal val="#ppt_x"/>
                                          </p:val>
                                        </p:tav>
                                        <p:tav tm="100000">
                                          <p:val>
                                            <p:strVal val="#ppt_x"/>
                                          </p:val>
                                        </p:tav>
                                      </p:tavLst>
                                    </p:anim>
                                    <p:anim calcmode="lin" valueType="num">
                                      <p:cBhvr>
                                        <p:cTn id="189" dur="900" decel="100000" fill="hold"/>
                                        <p:tgtEl>
                                          <p:spTgt spid="7"/>
                                        </p:tgtEl>
                                        <p:attrNameLst>
                                          <p:attrName>ppt_y</p:attrName>
                                        </p:attrNameLst>
                                      </p:cBhvr>
                                      <p:tavLst>
                                        <p:tav tm="0">
                                          <p:val>
                                            <p:strVal val="#ppt_y+1"/>
                                          </p:val>
                                        </p:tav>
                                        <p:tav tm="100000">
                                          <p:val>
                                            <p:strVal val="#ppt_y-.03"/>
                                          </p:val>
                                        </p:tav>
                                      </p:tavLst>
                                    </p:anim>
                                    <p:anim calcmode="lin" valueType="num">
                                      <p:cBhvr>
                                        <p:cTn id="19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91" presetID="37" presetClass="entr" presetSubtype="0" fill="hold" grpId="1" nodeType="withEffect">
                                  <p:stCondLst>
                                    <p:cond delay="0"/>
                                  </p:stCondLst>
                                  <p:childTnLst>
                                    <p:set>
                                      <p:cBhvr>
                                        <p:cTn id="192" dur="1" fill="hold">
                                          <p:stCondLst>
                                            <p:cond delay="0"/>
                                          </p:stCondLst>
                                        </p:cTn>
                                        <p:tgtEl>
                                          <p:spTgt spid="8"/>
                                        </p:tgtEl>
                                        <p:attrNameLst>
                                          <p:attrName>style.visibility</p:attrName>
                                        </p:attrNameLst>
                                      </p:cBhvr>
                                      <p:to>
                                        <p:strVal val="visible"/>
                                      </p:to>
                                    </p:set>
                                    <p:animEffect transition="in" filter="fade">
                                      <p:cBhvr>
                                        <p:cTn id="193" dur="1000"/>
                                        <p:tgtEl>
                                          <p:spTgt spid="8"/>
                                        </p:tgtEl>
                                      </p:cBhvr>
                                    </p:animEffect>
                                    <p:anim calcmode="lin" valueType="num">
                                      <p:cBhvr>
                                        <p:cTn id="194" dur="1000" fill="hold"/>
                                        <p:tgtEl>
                                          <p:spTgt spid="8"/>
                                        </p:tgtEl>
                                        <p:attrNameLst>
                                          <p:attrName>ppt_x</p:attrName>
                                        </p:attrNameLst>
                                      </p:cBhvr>
                                      <p:tavLst>
                                        <p:tav tm="0">
                                          <p:val>
                                            <p:strVal val="#ppt_x"/>
                                          </p:val>
                                        </p:tav>
                                        <p:tav tm="100000">
                                          <p:val>
                                            <p:strVal val="#ppt_x"/>
                                          </p:val>
                                        </p:tav>
                                      </p:tavLst>
                                    </p:anim>
                                    <p:anim calcmode="lin" valueType="num">
                                      <p:cBhvr>
                                        <p:cTn id="195" dur="900" decel="100000" fill="hold"/>
                                        <p:tgtEl>
                                          <p:spTgt spid="8"/>
                                        </p:tgtEl>
                                        <p:attrNameLst>
                                          <p:attrName>ppt_y</p:attrName>
                                        </p:attrNameLst>
                                      </p:cBhvr>
                                      <p:tavLst>
                                        <p:tav tm="0">
                                          <p:val>
                                            <p:strVal val="#ppt_y+1"/>
                                          </p:val>
                                        </p:tav>
                                        <p:tav tm="100000">
                                          <p:val>
                                            <p:strVal val="#ppt_y-.03"/>
                                          </p:val>
                                        </p:tav>
                                      </p:tavLst>
                                    </p:anim>
                                    <p:anim calcmode="lin" valueType="num">
                                      <p:cBhvr>
                                        <p:cTn id="19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97" presetID="37" presetClass="entr" presetSubtype="0" fill="hold" grpId="1" nodeType="withEffect">
                                  <p:stCondLst>
                                    <p:cond delay="0"/>
                                  </p:stCondLst>
                                  <p:childTnLst>
                                    <p:set>
                                      <p:cBhvr>
                                        <p:cTn id="198" dur="1" fill="hold">
                                          <p:stCondLst>
                                            <p:cond delay="0"/>
                                          </p:stCondLst>
                                        </p:cTn>
                                        <p:tgtEl>
                                          <p:spTgt spid="9"/>
                                        </p:tgtEl>
                                        <p:attrNameLst>
                                          <p:attrName>style.visibility</p:attrName>
                                        </p:attrNameLst>
                                      </p:cBhvr>
                                      <p:to>
                                        <p:strVal val="visible"/>
                                      </p:to>
                                    </p:set>
                                    <p:animEffect transition="in" filter="fade">
                                      <p:cBhvr>
                                        <p:cTn id="199" dur="1000"/>
                                        <p:tgtEl>
                                          <p:spTgt spid="9"/>
                                        </p:tgtEl>
                                      </p:cBhvr>
                                    </p:animEffect>
                                    <p:anim calcmode="lin" valueType="num">
                                      <p:cBhvr>
                                        <p:cTn id="200" dur="1000" fill="hold"/>
                                        <p:tgtEl>
                                          <p:spTgt spid="9"/>
                                        </p:tgtEl>
                                        <p:attrNameLst>
                                          <p:attrName>ppt_x</p:attrName>
                                        </p:attrNameLst>
                                      </p:cBhvr>
                                      <p:tavLst>
                                        <p:tav tm="0">
                                          <p:val>
                                            <p:strVal val="#ppt_x"/>
                                          </p:val>
                                        </p:tav>
                                        <p:tav tm="100000">
                                          <p:val>
                                            <p:strVal val="#ppt_x"/>
                                          </p:val>
                                        </p:tav>
                                      </p:tavLst>
                                    </p:anim>
                                    <p:anim calcmode="lin" valueType="num">
                                      <p:cBhvr>
                                        <p:cTn id="201" dur="900" decel="100000" fill="hold"/>
                                        <p:tgtEl>
                                          <p:spTgt spid="9"/>
                                        </p:tgtEl>
                                        <p:attrNameLst>
                                          <p:attrName>ppt_y</p:attrName>
                                        </p:attrNameLst>
                                      </p:cBhvr>
                                      <p:tavLst>
                                        <p:tav tm="0">
                                          <p:val>
                                            <p:strVal val="#ppt_y+1"/>
                                          </p:val>
                                        </p:tav>
                                        <p:tav tm="100000">
                                          <p:val>
                                            <p:strVal val="#ppt_y-.03"/>
                                          </p:val>
                                        </p:tav>
                                      </p:tavLst>
                                    </p:anim>
                                    <p:anim calcmode="lin" valueType="num">
                                      <p:cBhvr>
                                        <p:cTn id="20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03" presetID="37" presetClass="entr" presetSubtype="0" fill="hold" grpId="1" nodeType="withEffect">
                                  <p:stCondLst>
                                    <p:cond delay="0"/>
                                  </p:stCondLst>
                                  <p:childTnLst>
                                    <p:set>
                                      <p:cBhvr>
                                        <p:cTn id="204" dur="1" fill="hold">
                                          <p:stCondLst>
                                            <p:cond delay="0"/>
                                          </p:stCondLst>
                                        </p:cTn>
                                        <p:tgtEl>
                                          <p:spTgt spid="10"/>
                                        </p:tgtEl>
                                        <p:attrNameLst>
                                          <p:attrName>style.visibility</p:attrName>
                                        </p:attrNameLst>
                                      </p:cBhvr>
                                      <p:to>
                                        <p:strVal val="visible"/>
                                      </p:to>
                                    </p:set>
                                    <p:animEffect transition="in" filter="fade">
                                      <p:cBhvr>
                                        <p:cTn id="205" dur="1000"/>
                                        <p:tgtEl>
                                          <p:spTgt spid="10"/>
                                        </p:tgtEl>
                                      </p:cBhvr>
                                    </p:animEffect>
                                    <p:anim calcmode="lin" valueType="num">
                                      <p:cBhvr>
                                        <p:cTn id="206" dur="1000" fill="hold"/>
                                        <p:tgtEl>
                                          <p:spTgt spid="10"/>
                                        </p:tgtEl>
                                        <p:attrNameLst>
                                          <p:attrName>ppt_x</p:attrName>
                                        </p:attrNameLst>
                                      </p:cBhvr>
                                      <p:tavLst>
                                        <p:tav tm="0">
                                          <p:val>
                                            <p:strVal val="#ppt_x"/>
                                          </p:val>
                                        </p:tav>
                                        <p:tav tm="100000">
                                          <p:val>
                                            <p:strVal val="#ppt_x"/>
                                          </p:val>
                                        </p:tav>
                                      </p:tavLst>
                                    </p:anim>
                                    <p:anim calcmode="lin" valueType="num">
                                      <p:cBhvr>
                                        <p:cTn id="207" dur="900" decel="100000" fill="hold"/>
                                        <p:tgtEl>
                                          <p:spTgt spid="10"/>
                                        </p:tgtEl>
                                        <p:attrNameLst>
                                          <p:attrName>ppt_y</p:attrName>
                                        </p:attrNameLst>
                                      </p:cBhvr>
                                      <p:tavLst>
                                        <p:tav tm="0">
                                          <p:val>
                                            <p:strVal val="#ppt_y+1"/>
                                          </p:val>
                                        </p:tav>
                                        <p:tav tm="100000">
                                          <p:val>
                                            <p:strVal val="#ppt_y-.03"/>
                                          </p:val>
                                        </p:tav>
                                      </p:tavLst>
                                    </p:anim>
                                    <p:anim calcmode="lin" valueType="num">
                                      <p:cBhvr>
                                        <p:cTn id="20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09" presetID="37" presetClass="entr" presetSubtype="0" fill="hold" grpId="1" nodeType="withEffect">
                                  <p:stCondLst>
                                    <p:cond delay="0"/>
                                  </p:stCondLst>
                                  <p:childTnLst>
                                    <p:set>
                                      <p:cBhvr>
                                        <p:cTn id="210" dur="1" fill="hold">
                                          <p:stCondLst>
                                            <p:cond delay="0"/>
                                          </p:stCondLst>
                                        </p:cTn>
                                        <p:tgtEl>
                                          <p:spTgt spid="11"/>
                                        </p:tgtEl>
                                        <p:attrNameLst>
                                          <p:attrName>style.visibility</p:attrName>
                                        </p:attrNameLst>
                                      </p:cBhvr>
                                      <p:to>
                                        <p:strVal val="visible"/>
                                      </p:to>
                                    </p:set>
                                    <p:animEffect transition="in" filter="fade">
                                      <p:cBhvr>
                                        <p:cTn id="211" dur="1000"/>
                                        <p:tgtEl>
                                          <p:spTgt spid="11"/>
                                        </p:tgtEl>
                                      </p:cBhvr>
                                    </p:animEffect>
                                    <p:anim calcmode="lin" valueType="num">
                                      <p:cBhvr>
                                        <p:cTn id="212" dur="1000" fill="hold"/>
                                        <p:tgtEl>
                                          <p:spTgt spid="11"/>
                                        </p:tgtEl>
                                        <p:attrNameLst>
                                          <p:attrName>ppt_x</p:attrName>
                                        </p:attrNameLst>
                                      </p:cBhvr>
                                      <p:tavLst>
                                        <p:tav tm="0">
                                          <p:val>
                                            <p:strVal val="#ppt_x"/>
                                          </p:val>
                                        </p:tav>
                                        <p:tav tm="100000">
                                          <p:val>
                                            <p:strVal val="#ppt_x"/>
                                          </p:val>
                                        </p:tav>
                                      </p:tavLst>
                                    </p:anim>
                                    <p:anim calcmode="lin" valueType="num">
                                      <p:cBhvr>
                                        <p:cTn id="213" dur="900" decel="100000" fill="hold"/>
                                        <p:tgtEl>
                                          <p:spTgt spid="11"/>
                                        </p:tgtEl>
                                        <p:attrNameLst>
                                          <p:attrName>ppt_y</p:attrName>
                                        </p:attrNameLst>
                                      </p:cBhvr>
                                      <p:tavLst>
                                        <p:tav tm="0">
                                          <p:val>
                                            <p:strVal val="#ppt_y+1"/>
                                          </p:val>
                                        </p:tav>
                                        <p:tav tm="100000">
                                          <p:val>
                                            <p:strVal val="#ppt_y-.03"/>
                                          </p:val>
                                        </p:tav>
                                      </p:tavLst>
                                    </p:anim>
                                    <p:anim calcmode="lin" valueType="num">
                                      <p:cBhvr>
                                        <p:cTn id="21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15" presetID="37" presetClass="entr" presetSubtype="0" fill="hold" grpId="1" nodeType="withEffect">
                                  <p:stCondLst>
                                    <p:cond delay="0"/>
                                  </p:stCondLst>
                                  <p:childTnLst>
                                    <p:set>
                                      <p:cBhvr>
                                        <p:cTn id="216" dur="1" fill="hold">
                                          <p:stCondLst>
                                            <p:cond delay="0"/>
                                          </p:stCondLst>
                                        </p:cTn>
                                        <p:tgtEl>
                                          <p:spTgt spid="12"/>
                                        </p:tgtEl>
                                        <p:attrNameLst>
                                          <p:attrName>style.visibility</p:attrName>
                                        </p:attrNameLst>
                                      </p:cBhvr>
                                      <p:to>
                                        <p:strVal val="visible"/>
                                      </p:to>
                                    </p:set>
                                    <p:animEffect transition="in" filter="fade">
                                      <p:cBhvr>
                                        <p:cTn id="217" dur="1000"/>
                                        <p:tgtEl>
                                          <p:spTgt spid="12"/>
                                        </p:tgtEl>
                                      </p:cBhvr>
                                    </p:animEffect>
                                    <p:anim calcmode="lin" valueType="num">
                                      <p:cBhvr>
                                        <p:cTn id="218" dur="1000" fill="hold"/>
                                        <p:tgtEl>
                                          <p:spTgt spid="12"/>
                                        </p:tgtEl>
                                        <p:attrNameLst>
                                          <p:attrName>ppt_x</p:attrName>
                                        </p:attrNameLst>
                                      </p:cBhvr>
                                      <p:tavLst>
                                        <p:tav tm="0">
                                          <p:val>
                                            <p:strVal val="#ppt_x"/>
                                          </p:val>
                                        </p:tav>
                                        <p:tav tm="100000">
                                          <p:val>
                                            <p:strVal val="#ppt_x"/>
                                          </p:val>
                                        </p:tav>
                                      </p:tavLst>
                                    </p:anim>
                                    <p:anim calcmode="lin" valueType="num">
                                      <p:cBhvr>
                                        <p:cTn id="219" dur="900" decel="100000" fill="hold"/>
                                        <p:tgtEl>
                                          <p:spTgt spid="12"/>
                                        </p:tgtEl>
                                        <p:attrNameLst>
                                          <p:attrName>ppt_y</p:attrName>
                                        </p:attrNameLst>
                                      </p:cBhvr>
                                      <p:tavLst>
                                        <p:tav tm="0">
                                          <p:val>
                                            <p:strVal val="#ppt_y+1"/>
                                          </p:val>
                                        </p:tav>
                                        <p:tav tm="100000">
                                          <p:val>
                                            <p:strVal val="#ppt_y-.03"/>
                                          </p:val>
                                        </p:tav>
                                      </p:tavLst>
                                    </p:anim>
                                    <p:anim calcmode="lin" valueType="num">
                                      <p:cBhvr>
                                        <p:cTn id="22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21" presetID="37" presetClass="entr" presetSubtype="0" fill="hold" grpId="2" nodeType="withEffect">
                                  <p:stCondLst>
                                    <p:cond delay="0"/>
                                  </p:stCondLst>
                                  <p:childTnLst>
                                    <p:set>
                                      <p:cBhvr>
                                        <p:cTn id="222" dur="1" fill="hold">
                                          <p:stCondLst>
                                            <p:cond delay="0"/>
                                          </p:stCondLst>
                                        </p:cTn>
                                        <p:tgtEl>
                                          <p:spTgt spid="13"/>
                                        </p:tgtEl>
                                        <p:attrNameLst>
                                          <p:attrName>style.visibility</p:attrName>
                                        </p:attrNameLst>
                                      </p:cBhvr>
                                      <p:to>
                                        <p:strVal val="visible"/>
                                      </p:to>
                                    </p:set>
                                    <p:animEffect transition="in" filter="fade">
                                      <p:cBhvr>
                                        <p:cTn id="223" dur="1000"/>
                                        <p:tgtEl>
                                          <p:spTgt spid="13"/>
                                        </p:tgtEl>
                                      </p:cBhvr>
                                    </p:animEffect>
                                    <p:anim calcmode="lin" valueType="num">
                                      <p:cBhvr>
                                        <p:cTn id="224" dur="1000" fill="hold"/>
                                        <p:tgtEl>
                                          <p:spTgt spid="13"/>
                                        </p:tgtEl>
                                        <p:attrNameLst>
                                          <p:attrName>ppt_x</p:attrName>
                                        </p:attrNameLst>
                                      </p:cBhvr>
                                      <p:tavLst>
                                        <p:tav tm="0">
                                          <p:val>
                                            <p:strVal val="#ppt_x"/>
                                          </p:val>
                                        </p:tav>
                                        <p:tav tm="100000">
                                          <p:val>
                                            <p:strVal val="#ppt_x"/>
                                          </p:val>
                                        </p:tav>
                                      </p:tavLst>
                                    </p:anim>
                                    <p:anim calcmode="lin" valueType="num">
                                      <p:cBhvr>
                                        <p:cTn id="225" dur="900" decel="100000" fill="hold"/>
                                        <p:tgtEl>
                                          <p:spTgt spid="13"/>
                                        </p:tgtEl>
                                        <p:attrNameLst>
                                          <p:attrName>ppt_y</p:attrName>
                                        </p:attrNameLst>
                                      </p:cBhvr>
                                      <p:tavLst>
                                        <p:tav tm="0">
                                          <p:val>
                                            <p:strVal val="#ppt_y+1"/>
                                          </p:val>
                                        </p:tav>
                                        <p:tav tm="100000">
                                          <p:val>
                                            <p:strVal val="#ppt_y-.03"/>
                                          </p:val>
                                        </p:tav>
                                      </p:tavLst>
                                    </p:anim>
                                    <p:anim calcmode="lin" valueType="num">
                                      <p:cBhvr>
                                        <p:cTn id="22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227" presetID="37" presetClass="entr" presetSubtype="0" fill="hold" grpId="1" nodeType="withEffect">
                                  <p:stCondLst>
                                    <p:cond delay="0"/>
                                  </p:stCondLst>
                                  <p:childTnLst>
                                    <p:set>
                                      <p:cBhvr>
                                        <p:cTn id="228" dur="1" fill="hold">
                                          <p:stCondLst>
                                            <p:cond delay="0"/>
                                          </p:stCondLst>
                                        </p:cTn>
                                        <p:tgtEl>
                                          <p:spTgt spid="14"/>
                                        </p:tgtEl>
                                        <p:attrNameLst>
                                          <p:attrName>style.visibility</p:attrName>
                                        </p:attrNameLst>
                                      </p:cBhvr>
                                      <p:to>
                                        <p:strVal val="visible"/>
                                      </p:to>
                                    </p:set>
                                    <p:animEffect transition="in" filter="fade">
                                      <p:cBhvr>
                                        <p:cTn id="229" dur="1000"/>
                                        <p:tgtEl>
                                          <p:spTgt spid="14"/>
                                        </p:tgtEl>
                                      </p:cBhvr>
                                    </p:animEffect>
                                    <p:anim calcmode="lin" valueType="num">
                                      <p:cBhvr>
                                        <p:cTn id="230" dur="1000" fill="hold"/>
                                        <p:tgtEl>
                                          <p:spTgt spid="14"/>
                                        </p:tgtEl>
                                        <p:attrNameLst>
                                          <p:attrName>ppt_x</p:attrName>
                                        </p:attrNameLst>
                                      </p:cBhvr>
                                      <p:tavLst>
                                        <p:tav tm="0">
                                          <p:val>
                                            <p:strVal val="#ppt_x"/>
                                          </p:val>
                                        </p:tav>
                                        <p:tav tm="100000">
                                          <p:val>
                                            <p:strVal val="#ppt_x"/>
                                          </p:val>
                                        </p:tav>
                                      </p:tavLst>
                                    </p:anim>
                                    <p:anim calcmode="lin" valueType="num">
                                      <p:cBhvr>
                                        <p:cTn id="231" dur="900" decel="100000" fill="hold"/>
                                        <p:tgtEl>
                                          <p:spTgt spid="14"/>
                                        </p:tgtEl>
                                        <p:attrNameLst>
                                          <p:attrName>ppt_y</p:attrName>
                                        </p:attrNameLst>
                                      </p:cBhvr>
                                      <p:tavLst>
                                        <p:tav tm="0">
                                          <p:val>
                                            <p:strVal val="#ppt_y+1"/>
                                          </p:val>
                                        </p:tav>
                                        <p:tav tm="100000">
                                          <p:val>
                                            <p:strVal val="#ppt_y-.03"/>
                                          </p:val>
                                        </p:tav>
                                      </p:tavLst>
                                    </p:anim>
                                    <p:anim calcmode="lin" valueType="num">
                                      <p:cBhvr>
                                        <p:cTn id="23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233" presetID="37" presetClass="entr" presetSubtype="0" fill="hold" grpId="1" nodeType="withEffect">
                                  <p:stCondLst>
                                    <p:cond delay="0"/>
                                  </p:stCondLst>
                                  <p:childTnLst>
                                    <p:set>
                                      <p:cBhvr>
                                        <p:cTn id="234" dur="1" fill="hold">
                                          <p:stCondLst>
                                            <p:cond delay="0"/>
                                          </p:stCondLst>
                                        </p:cTn>
                                        <p:tgtEl>
                                          <p:spTgt spid="15"/>
                                        </p:tgtEl>
                                        <p:attrNameLst>
                                          <p:attrName>style.visibility</p:attrName>
                                        </p:attrNameLst>
                                      </p:cBhvr>
                                      <p:to>
                                        <p:strVal val="visible"/>
                                      </p:to>
                                    </p:set>
                                    <p:animEffect transition="in" filter="fade">
                                      <p:cBhvr>
                                        <p:cTn id="235" dur="1000"/>
                                        <p:tgtEl>
                                          <p:spTgt spid="15"/>
                                        </p:tgtEl>
                                      </p:cBhvr>
                                    </p:animEffect>
                                    <p:anim calcmode="lin" valueType="num">
                                      <p:cBhvr>
                                        <p:cTn id="236" dur="1000" fill="hold"/>
                                        <p:tgtEl>
                                          <p:spTgt spid="15"/>
                                        </p:tgtEl>
                                        <p:attrNameLst>
                                          <p:attrName>ppt_x</p:attrName>
                                        </p:attrNameLst>
                                      </p:cBhvr>
                                      <p:tavLst>
                                        <p:tav tm="0">
                                          <p:val>
                                            <p:strVal val="#ppt_x"/>
                                          </p:val>
                                        </p:tav>
                                        <p:tav tm="100000">
                                          <p:val>
                                            <p:strVal val="#ppt_x"/>
                                          </p:val>
                                        </p:tav>
                                      </p:tavLst>
                                    </p:anim>
                                    <p:anim calcmode="lin" valueType="num">
                                      <p:cBhvr>
                                        <p:cTn id="237" dur="900" decel="100000" fill="hold"/>
                                        <p:tgtEl>
                                          <p:spTgt spid="15"/>
                                        </p:tgtEl>
                                        <p:attrNameLst>
                                          <p:attrName>ppt_y</p:attrName>
                                        </p:attrNameLst>
                                      </p:cBhvr>
                                      <p:tavLst>
                                        <p:tav tm="0">
                                          <p:val>
                                            <p:strVal val="#ppt_y+1"/>
                                          </p:val>
                                        </p:tav>
                                        <p:tav tm="100000">
                                          <p:val>
                                            <p:strVal val="#ppt_y-.03"/>
                                          </p:val>
                                        </p:tav>
                                      </p:tavLst>
                                    </p:anim>
                                    <p:anim calcmode="lin" valueType="num">
                                      <p:cBhvr>
                                        <p:cTn id="238"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239" presetID="37" presetClass="entr" presetSubtype="0" fill="hold" grpId="2" nodeType="withEffect">
                                  <p:stCondLst>
                                    <p:cond delay="0"/>
                                  </p:stCondLst>
                                  <p:childTnLst>
                                    <p:set>
                                      <p:cBhvr>
                                        <p:cTn id="240" dur="1" fill="hold">
                                          <p:stCondLst>
                                            <p:cond delay="0"/>
                                          </p:stCondLst>
                                        </p:cTn>
                                        <p:tgtEl>
                                          <p:spTgt spid="16"/>
                                        </p:tgtEl>
                                        <p:attrNameLst>
                                          <p:attrName>style.visibility</p:attrName>
                                        </p:attrNameLst>
                                      </p:cBhvr>
                                      <p:to>
                                        <p:strVal val="visible"/>
                                      </p:to>
                                    </p:set>
                                    <p:animEffect transition="in" filter="fade">
                                      <p:cBhvr>
                                        <p:cTn id="241" dur="1000"/>
                                        <p:tgtEl>
                                          <p:spTgt spid="16"/>
                                        </p:tgtEl>
                                      </p:cBhvr>
                                    </p:animEffect>
                                    <p:anim calcmode="lin" valueType="num">
                                      <p:cBhvr>
                                        <p:cTn id="242" dur="1000" fill="hold"/>
                                        <p:tgtEl>
                                          <p:spTgt spid="16"/>
                                        </p:tgtEl>
                                        <p:attrNameLst>
                                          <p:attrName>ppt_x</p:attrName>
                                        </p:attrNameLst>
                                      </p:cBhvr>
                                      <p:tavLst>
                                        <p:tav tm="0">
                                          <p:val>
                                            <p:strVal val="#ppt_x"/>
                                          </p:val>
                                        </p:tav>
                                        <p:tav tm="100000">
                                          <p:val>
                                            <p:strVal val="#ppt_x"/>
                                          </p:val>
                                        </p:tav>
                                      </p:tavLst>
                                    </p:anim>
                                    <p:anim calcmode="lin" valueType="num">
                                      <p:cBhvr>
                                        <p:cTn id="243" dur="900" decel="100000" fill="hold"/>
                                        <p:tgtEl>
                                          <p:spTgt spid="16"/>
                                        </p:tgtEl>
                                        <p:attrNameLst>
                                          <p:attrName>ppt_y</p:attrName>
                                        </p:attrNameLst>
                                      </p:cBhvr>
                                      <p:tavLst>
                                        <p:tav tm="0">
                                          <p:val>
                                            <p:strVal val="#ppt_y+1"/>
                                          </p:val>
                                        </p:tav>
                                        <p:tav tm="100000">
                                          <p:val>
                                            <p:strVal val="#ppt_y-.03"/>
                                          </p:val>
                                        </p:tav>
                                      </p:tavLst>
                                    </p:anim>
                                    <p:anim calcmode="lin" valueType="num">
                                      <p:cBhvr>
                                        <p:cTn id="24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245" presetID="37" presetClass="entr" presetSubtype="0" fill="hold" grpId="1" nodeType="withEffect">
                                  <p:stCondLst>
                                    <p:cond delay="0"/>
                                  </p:stCondLst>
                                  <p:childTnLst>
                                    <p:set>
                                      <p:cBhvr>
                                        <p:cTn id="246" dur="1" fill="hold">
                                          <p:stCondLst>
                                            <p:cond delay="0"/>
                                          </p:stCondLst>
                                        </p:cTn>
                                        <p:tgtEl>
                                          <p:spTgt spid="17"/>
                                        </p:tgtEl>
                                        <p:attrNameLst>
                                          <p:attrName>style.visibility</p:attrName>
                                        </p:attrNameLst>
                                      </p:cBhvr>
                                      <p:to>
                                        <p:strVal val="visible"/>
                                      </p:to>
                                    </p:set>
                                    <p:animEffect transition="in" filter="fade">
                                      <p:cBhvr>
                                        <p:cTn id="247" dur="1000"/>
                                        <p:tgtEl>
                                          <p:spTgt spid="17"/>
                                        </p:tgtEl>
                                      </p:cBhvr>
                                    </p:animEffect>
                                    <p:anim calcmode="lin" valueType="num">
                                      <p:cBhvr>
                                        <p:cTn id="248" dur="1000" fill="hold"/>
                                        <p:tgtEl>
                                          <p:spTgt spid="17"/>
                                        </p:tgtEl>
                                        <p:attrNameLst>
                                          <p:attrName>ppt_x</p:attrName>
                                        </p:attrNameLst>
                                      </p:cBhvr>
                                      <p:tavLst>
                                        <p:tav tm="0">
                                          <p:val>
                                            <p:strVal val="#ppt_x"/>
                                          </p:val>
                                        </p:tav>
                                        <p:tav tm="100000">
                                          <p:val>
                                            <p:strVal val="#ppt_x"/>
                                          </p:val>
                                        </p:tav>
                                      </p:tavLst>
                                    </p:anim>
                                    <p:anim calcmode="lin" valueType="num">
                                      <p:cBhvr>
                                        <p:cTn id="249" dur="900" decel="100000" fill="hold"/>
                                        <p:tgtEl>
                                          <p:spTgt spid="17"/>
                                        </p:tgtEl>
                                        <p:attrNameLst>
                                          <p:attrName>ppt_y</p:attrName>
                                        </p:attrNameLst>
                                      </p:cBhvr>
                                      <p:tavLst>
                                        <p:tav tm="0">
                                          <p:val>
                                            <p:strVal val="#ppt_y+1"/>
                                          </p:val>
                                        </p:tav>
                                        <p:tav tm="100000">
                                          <p:val>
                                            <p:strVal val="#ppt_y-.03"/>
                                          </p:val>
                                        </p:tav>
                                      </p:tavLst>
                                    </p:anim>
                                    <p:anim calcmode="lin" valueType="num">
                                      <p:cBhvr>
                                        <p:cTn id="25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251" presetID="37" presetClass="entr" presetSubtype="0" fill="hold" grpId="2" nodeType="withEffect">
                                  <p:stCondLst>
                                    <p:cond delay="0"/>
                                  </p:stCondLst>
                                  <p:childTnLst>
                                    <p:set>
                                      <p:cBhvr>
                                        <p:cTn id="252" dur="1" fill="hold">
                                          <p:stCondLst>
                                            <p:cond delay="0"/>
                                          </p:stCondLst>
                                        </p:cTn>
                                        <p:tgtEl>
                                          <p:spTgt spid="18"/>
                                        </p:tgtEl>
                                        <p:attrNameLst>
                                          <p:attrName>style.visibility</p:attrName>
                                        </p:attrNameLst>
                                      </p:cBhvr>
                                      <p:to>
                                        <p:strVal val="visible"/>
                                      </p:to>
                                    </p:set>
                                    <p:animEffect transition="in" filter="fade">
                                      <p:cBhvr>
                                        <p:cTn id="253" dur="1000"/>
                                        <p:tgtEl>
                                          <p:spTgt spid="18"/>
                                        </p:tgtEl>
                                      </p:cBhvr>
                                    </p:animEffect>
                                    <p:anim calcmode="lin" valueType="num">
                                      <p:cBhvr>
                                        <p:cTn id="254" dur="1000" fill="hold"/>
                                        <p:tgtEl>
                                          <p:spTgt spid="18"/>
                                        </p:tgtEl>
                                        <p:attrNameLst>
                                          <p:attrName>ppt_x</p:attrName>
                                        </p:attrNameLst>
                                      </p:cBhvr>
                                      <p:tavLst>
                                        <p:tav tm="0">
                                          <p:val>
                                            <p:strVal val="#ppt_x"/>
                                          </p:val>
                                        </p:tav>
                                        <p:tav tm="100000">
                                          <p:val>
                                            <p:strVal val="#ppt_x"/>
                                          </p:val>
                                        </p:tav>
                                      </p:tavLst>
                                    </p:anim>
                                    <p:anim calcmode="lin" valueType="num">
                                      <p:cBhvr>
                                        <p:cTn id="255" dur="900" decel="100000" fill="hold"/>
                                        <p:tgtEl>
                                          <p:spTgt spid="18"/>
                                        </p:tgtEl>
                                        <p:attrNameLst>
                                          <p:attrName>ppt_y</p:attrName>
                                        </p:attrNameLst>
                                      </p:cBhvr>
                                      <p:tavLst>
                                        <p:tav tm="0">
                                          <p:val>
                                            <p:strVal val="#ppt_y+1"/>
                                          </p:val>
                                        </p:tav>
                                        <p:tav tm="100000">
                                          <p:val>
                                            <p:strVal val="#ppt_y-.03"/>
                                          </p:val>
                                        </p:tav>
                                      </p:tavLst>
                                    </p:anim>
                                    <p:anim calcmode="lin" valueType="num">
                                      <p:cBhvr>
                                        <p:cTn id="256"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257" presetID="37" presetClass="entr" presetSubtype="0" fill="hold" grpId="2" nodeType="withEffect">
                                  <p:stCondLst>
                                    <p:cond delay="0"/>
                                  </p:stCondLst>
                                  <p:childTnLst>
                                    <p:set>
                                      <p:cBhvr>
                                        <p:cTn id="258" dur="1" fill="hold">
                                          <p:stCondLst>
                                            <p:cond delay="0"/>
                                          </p:stCondLst>
                                        </p:cTn>
                                        <p:tgtEl>
                                          <p:spTgt spid="19"/>
                                        </p:tgtEl>
                                        <p:attrNameLst>
                                          <p:attrName>style.visibility</p:attrName>
                                        </p:attrNameLst>
                                      </p:cBhvr>
                                      <p:to>
                                        <p:strVal val="visible"/>
                                      </p:to>
                                    </p:set>
                                    <p:animEffect transition="in" filter="fade">
                                      <p:cBhvr>
                                        <p:cTn id="259" dur="1000"/>
                                        <p:tgtEl>
                                          <p:spTgt spid="19"/>
                                        </p:tgtEl>
                                      </p:cBhvr>
                                    </p:animEffect>
                                    <p:anim calcmode="lin" valueType="num">
                                      <p:cBhvr>
                                        <p:cTn id="260" dur="1000" fill="hold"/>
                                        <p:tgtEl>
                                          <p:spTgt spid="19"/>
                                        </p:tgtEl>
                                        <p:attrNameLst>
                                          <p:attrName>ppt_x</p:attrName>
                                        </p:attrNameLst>
                                      </p:cBhvr>
                                      <p:tavLst>
                                        <p:tav tm="0">
                                          <p:val>
                                            <p:strVal val="#ppt_x"/>
                                          </p:val>
                                        </p:tav>
                                        <p:tav tm="100000">
                                          <p:val>
                                            <p:strVal val="#ppt_x"/>
                                          </p:val>
                                        </p:tav>
                                      </p:tavLst>
                                    </p:anim>
                                    <p:anim calcmode="lin" valueType="num">
                                      <p:cBhvr>
                                        <p:cTn id="261" dur="900" decel="100000" fill="hold"/>
                                        <p:tgtEl>
                                          <p:spTgt spid="19"/>
                                        </p:tgtEl>
                                        <p:attrNameLst>
                                          <p:attrName>ppt_y</p:attrName>
                                        </p:attrNameLst>
                                      </p:cBhvr>
                                      <p:tavLst>
                                        <p:tav tm="0">
                                          <p:val>
                                            <p:strVal val="#ppt_y+1"/>
                                          </p:val>
                                        </p:tav>
                                        <p:tav tm="100000">
                                          <p:val>
                                            <p:strVal val="#ppt_y-.03"/>
                                          </p:val>
                                        </p:tav>
                                      </p:tavLst>
                                    </p:anim>
                                    <p:anim calcmode="lin" valueType="num">
                                      <p:cBhvr>
                                        <p:cTn id="262"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263" presetID="37" presetClass="entr" presetSubtype="0" fill="hold" grpId="1" nodeType="withEffect">
                                  <p:stCondLst>
                                    <p:cond delay="0"/>
                                  </p:stCondLst>
                                  <p:childTnLst>
                                    <p:set>
                                      <p:cBhvr>
                                        <p:cTn id="264" dur="1" fill="hold">
                                          <p:stCondLst>
                                            <p:cond delay="0"/>
                                          </p:stCondLst>
                                        </p:cTn>
                                        <p:tgtEl>
                                          <p:spTgt spid="20"/>
                                        </p:tgtEl>
                                        <p:attrNameLst>
                                          <p:attrName>style.visibility</p:attrName>
                                        </p:attrNameLst>
                                      </p:cBhvr>
                                      <p:to>
                                        <p:strVal val="visible"/>
                                      </p:to>
                                    </p:set>
                                    <p:animEffect transition="in" filter="fade">
                                      <p:cBhvr>
                                        <p:cTn id="265" dur="1000"/>
                                        <p:tgtEl>
                                          <p:spTgt spid="20"/>
                                        </p:tgtEl>
                                      </p:cBhvr>
                                    </p:animEffect>
                                    <p:anim calcmode="lin" valueType="num">
                                      <p:cBhvr>
                                        <p:cTn id="266" dur="1000" fill="hold"/>
                                        <p:tgtEl>
                                          <p:spTgt spid="20"/>
                                        </p:tgtEl>
                                        <p:attrNameLst>
                                          <p:attrName>ppt_x</p:attrName>
                                        </p:attrNameLst>
                                      </p:cBhvr>
                                      <p:tavLst>
                                        <p:tav tm="0">
                                          <p:val>
                                            <p:strVal val="#ppt_x"/>
                                          </p:val>
                                        </p:tav>
                                        <p:tav tm="100000">
                                          <p:val>
                                            <p:strVal val="#ppt_x"/>
                                          </p:val>
                                        </p:tav>
                                      </p:tavLst>
                                    </p:anim>
                                    <p:anim calcmode="lin" valueType="num">
                                      <p:cBhvr>
                                        <p:cTn id="267" dur="900" decel="100000" fill="hold"/>
                                        <p:tgtEl>
                                          <p:spTgt spid="20"/>
                                        </p:tgtEl>
                                        <p:attrNameLst>
                                          <p:attrName>ppt_y</p:attrName>
                                        </p:attrNameLst>
                                      </p:cBhvr>
                                      <p:tavLst>
                                        <p:tav tm="0">
                                          <p:val>
                                            <p:strVal val="#ppt_y+1"/>
                                          </p:val>
                                        </p:tav>
                                        <p:tav tm="100000">
                                          <p:val>
                                            <p:strVal val="#ppt_y-.03"/>
                                          </p:val>
                                        </p:tav>
                                      </p:tavLst>
                                    </p:anim>
                                    <p:anim calcmode="lin" valueType="num">
                                      <p:cBhvr>
                                        <p:cTn id="2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69" presetID="37" presetClass="entr" presetSubtype="0" fill="hold" grpId="2" nodeType="withEffect">
                                  <p:stCondLst>
                                    <p:cond delay="0"/>
                                  </p:stCondLst>
                                  <p:childTnLst>
                                    <p:set>
                                      <p:cBhvr>
                                        <p:cTn id="270" dur="1" fill="hold">
                                          <p:stCondLst>
                                            <p:cond delay="0"/>
                                          </p:stCondLst>
                                        </p:cTn>
                                        <p:tgtEl>
                                          <p:spTgt spid="21"/>
                                        </p:tgtEl>
                                        <p:attrNameLst>
                                          <p:attrName>style.visibility</p:attrName>
                                        </p:attrNameLst>
                                      </p:cBhvr>
                                      <p:to>
                                        <p:strVal val="visible"/>
                                      </p:to>
                                    </p:set>
                                    <p:animEffect transition="in" filter="fade">
                                      <p:cBhvr>
                                        <p:cTn id="271" dur="1000"/>
                                        <p:tgtEl>
                                          <p:spTgt spid="21"/>
                                        </p:tgtEl>
                                      </p:cBhvr>
                                    </p:animEffect>
                                    <p:anim calcmode="lin" valueType="num">
                                      <p:cBhvr>
                                        <p:cTn id="272" dur="1000" fill="hold"/>
                                        <p:tgtEl>
                                          <p:spTgt spid="21"/>
                                        </p:tgtEl>
                                        <p:attrNameLst>
                                          <p:attrName>ppt_x</p:attrName>
                                        </p:attrNameLst>
                                      </p:cBhvr>
                                      <p:tavLst>
                                        <p:tav tm="0">
                                          <p:val>
                                            <p:strVal val="#ppt_x"/>
                                          </p:val>
                                        </p:tav>
                                        <p:tav tm="100000">
                                          <p:val>
                                            <p:strVal val="#ppt_x"/>
                                          </p:val>
                                        </p:tav>
                                      </p:tavLst>
                                    </p:anim>
                                    <p:anim calcmode="lin" valueType="num">
                                      <p:cBhvr>
                                        <p:cTn id="273" dur="900" decel="100000" fill="hold"/>
                                        <p:tgtEl>
                                          <p:spTgt spid="21"/>
                                        </p:tgtEl>
                                        <p:attrNameLst>
                                          <p:attrName>ppt_y</p:attrName>
                                        </p:attrNameLst>
                                      </p:cBhvr>
                                      <p:tavLst>
                                        <p:tav tm="0">
                                          <p:val>
                                            <p:strVal val="#ppt_y+1"/>
                                          </p:val>
                                        </p:tav>
                                        <p:tav tm="100000">
                                          <p:val>
                                            <p:strVal val="#ppt_y-.03"/>
                                          </p:val>
                                        </p:tav>
                                      </p:tavLst>
                                    </p:anim>
                                    <p:anim calcmode="lin" valueType="num">
                                      <p:cBhvr>
                                        <p:cTn id="27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75" presetID="37" presetClass="entr" presetSubtype="0" fill="hold" grpId="2" nodeType="withEffect">
                                  <p:stCondLst>
                                    <p:cond delay="0"/>
                                  </p:stCondLst>
                                  <p:childTnLst>
                                    <p:set>
                                      <p:cBhvr>
                                        <p:cTn id="276" dur="1" fill="hold">
                                          <p:stCondLst>
                                            <p:cond delay="0"/>
                                          </p:stCondLst>
                                        </p:cTn>
                                        <p:tgtEl>
                                          <p:spTgt spid="22"/>
                                        </p:tgtEl>
                                        <p:attrNameLst>
                                          <p:attrName>style.visibility</p:attrName>
                                        </p:attrNameLst>
                                      </p:cBhvr>
                                      <p:to>
                                        <p:strVal val="visible"/>
                                      </p:to>
                                    </p:set>
                                    <p:animEffect transition="in" filter="fade">
                                      <p:cBhvr>
                                        <p:cTn id="277" dur="1000"/>
                                        <p:tgtEl>
                                          <p:spTgt spid="22"/>
                                        </p:tgtEl>
                                      </p:cBhvr>
                                    </p:animEffect>
                                    <p:anim calcmode="lin" valueType="num">
                                      <p:cBhvr>
                                        <p:cTn id="278" dur="1000" fill="hold"/>
                                        <p:tgtEl>
                                          <p:spTgt spid="22"/>
                                        </p:tgtEl>
                                        <p:attrNameLst>
                                          <p:attrName>ppt_x</p:attrName>
                                        </p:attrNameLst>
                                      </p:cBhvr>
                                      <p:tavLst>
                                        <p:tav tm="0">
                                          <p:val>
                                            <p:strVal val="#ppt_x"/>
                                          </p:val>
                                        </p:tav>
                                        <p:tav tm="100000">
                                          <p:val>
                                            <p:strVal val="#ppt_x"/>
                                          </p:val>
                                        </p:tav>
                                      </p:tavLst>
                                    </p:anim>
                                    <p:anim calcmode="lin" valueType="num">
                                      <p:cBhvr>
                                        <p:cTn id="279" dur="900" decel="100000" fill="hold"/>
                                        <p:tgtEl>
                                          <p:spTgt spid="22"/>
                                        </p:tgtEl>
                                        <p:attrNameLst>
                                          <p:attrName>ppt_y</p:attrName>
                                        </p:attrNameLst>
                                      </p:cBhvr>
                                      <p:tavLst>
                                        <p:tav tm="0">
                                          <p:val>
                                            <p:strVal val="#ppt_y+1"/>
                                          </p:val>
                                        </p:tav>
                                        <p:tav tm="100000">
                                          <p:val>
                                            <p:strVal val="#ppt_y-.03"/>
                                          </p:val>
                                        </p:tav>
                                      </p:tavLst>
                                    </p:anim>
                                    <p:anim calcmode="lin" valueType="num">
                                      <p:cBhvr>
                                        <p:cTn id="280"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281" presetID="37" presetClass="entr" presetSubtype="0" fill="hold" grpId="2" nodeType="withEffect">
                                  <p:stCondLst>
                                    <p:cond delay="0"/>
                                  </p:stCondLst>
                                  <p:childTnLst>
                                    <p:set>
                                      <p:cBhvr>
                                        <p:cTn id="282" dur="1" fill="hold">
                                          <p:stCondLst>
                                            <p:cond delay="0"/>
                                          </p:stCondLst>
                                        </p:cTn>
                                        <p:tgtEl>
                                          <p:spTgt spid="23"/>
                                        </p:tgtEl>
                                        <p:attrNameLst>
                                          <p:attrName>style.visibility</p:attrName>
                                        </p:attrNameLst>
                                      </p:cBhvr>
                                      <p:to>
                                        <p:strVal val="visible"/>
                                      </p:to>
                                    </p:set>
                                    <p:animEffect transition="in" filter="fade">
                                      <p:cBhvr>
                                        <p:cTn id="283" dur="1000"/>
                                        <p:tgtEl>
                                          <p:spTgt spid="23"/>
                                        </p:tgtEl>
                                      </p:cBhvr>
                                    </p:animEffect>
                                    <p:anim calcmode="lin" valueType="num">
                                      <p:cBhvr>
                                        <p:cTn id="284" dur="1000" fill="hold"/>
                                        <p:tgtEl>
                                          <p:spTgt spid="23"/>
                                        </p:tgtEl>
                                        <p:attrNameLst>
                                          <p:attrName>ppt_x</p:attrName>
                                        </p:attrNameLst>
                                      </p:cBhvr>
                                      <p:tavLst>
                                        <p:tav tm="0">
                                          <p:val>
                                            <p:strVal val="#ppt_x"/>
                                          </p:val>
                                        </p:tav>
                                        <p:tav tm="100000">
                                          <p:val>
                                            <p:strVal val="#ppt_x"/>
                                          </p:val>
                                        </p:tav>
                                      </p:tavLst>
                                    </p:anim>
                                    <p:anim calcmode="lin" valueType="num">
                                      <p:cBhvr>
                                        <p:cTn id="285" dur="900" decel="100000" fill="hold"/>
                                        <p:tgtEl>
                                          <p:spTgt spid="23"/>
                                        </p:tgtEl>
                                        <p:attrNameLst>
                                          <p:attrName>ppt_y</p:attrName>
                                        </p:attrNameLst>
                                      </p:cBhvr>
                                      <p:tavLst>
                                        <p:tav tm="0">
                                          <p:val>
                                            <p:strVal val="#ppt_y+1"/>
                                          </p:val>
                                        </p:tav>
                                        <p:tav tm="100000">
                                          <p:val>
                                            <p:strVal val="#ppt_y-.03"/>
                                          </p:val>
                                        </p:tav>
                                      </p:tavLst>
                                    </p:anim>
                                    <p:anim calcmode="lin" valueType="num">
                                      <p:cBhvr>
                                        <p:cTn id="286"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287" presetID="37" presetClass="entr" presetSubtype="0" fill="hold" grpId="2" nodeType="withEffect">
                                  <p:stCondLst>
                                    <p:cond delay="0"/>
                                  </p:stCondLst>
                                  <p:childTnLst>
                                    <p:set>
                                      <p:cBhvr>
                                        <p:cTn id="288" dur="1" fill="hold">
                                          <p:stCondLst>
                                            <p:cond delay="0"/>
                                          </p:stCondLst>
                                        </p:cTn>
                                        <p:tgtEl>
                                          <p:spTgt spid="24"/>
                                        </p:tgtEl>
                                        <p:attrNameLst>
                                          <p:attrName>style.visibility</p:attrName>
                                        </p:attrNameLst>
                                      </p:cBhvr>
                                      <p:to>
                                        <p:strVal val="visible"/>
                                      </p:to>
                                    </p:set>
                                    <p:animEffect transition="in" filter="fade">
                                      <p:cBhvr>
                                        <p:cTn id="289" dur="1000"/>
                                        <p:tgtEl>
                                          <p:spTgt spid="24"/>
                                        </p:tgtEl>
                                      </p:cBhvr>
                                    </p:animEffect>
                                    <p:anim calcmode="lin" valueType="num">
                                      <p:cBhvr>
                                        <p:cTn id="290" dur="1000" fill="hold"/>
                                        <p:tgtEl>
                                          <p:spTgt spid="24"/>
                                        </p:tgtEl>
                                        <p:attrNameLst>
                                          <p:attrName>ppt_x</p:attrName>
                                        </p:attrNameLst>
                                      </p:cBhvr>
                                      <p:tavLst>
                                        <p:tav tm="0">
                                          <p:val>
                                            <p:strVal val="#ppt_x"/>
                                          </p:val>
                                        </p:tav>
                                        <p:tav tm="100000">
                                          <p:val>
                                            <p:strVal val="#ppt_x"/>
                                          </p:val>
                                        </p:tav>
                                      </p:tavLst>
                                    </p:anim>
                                    <p:anim calcmode="lin" valueType="num">
                                      <p:cBhvr>
                                        <p:cTn id="291" dur="900" decel="100000" fill="hold"/>
                                        <p:tgtEl>
                                          <p:spTgt spid="24"/>
                                        </p:tgtEl>
                                        <p:attrNameLst>
                                          <p:attrName>ppt_y</p:attrName>
                                        </p:attrNameLst>
                                      </p:cBhvr>
                                      <p:tavLst>
                                        <p:tav tm="0">
                                          <p:val>
                                            <p:strVal val="#ppt_y+1"/>
                                          </p:val>
                                        </p:tav>
                                        <p:tav tm="100000">
                                          <p:val>
                                            <p:strVal val="#ppt_y-.03"/>
                                          </p:val>
                                        </p:tav>
                                      </p:tavLst>
                                    </p:anim>
                                    <p:anim calcmode="lin" valueType="num">
                                      <p:cBhvr>
                                        <p:cTn id="292"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293" presetID="37" presetClass="entr" presetSubtype="0" fill="hold" grpId="1" nodeType="withEffect">
                                  <p:stCondLst>
                                    <p:cond delay="0"/>
                                  </p:stCondLst>
                                  <p:childTnLst>
                                    <p:set>
                                      <p:cBhvr>
                                        <p:cTn id="294" dur="1" fill="hold">
                                          <p:stCondLst>
                                            <p:cond delay="0"/>
                                          </p:stCondLst>
                                        </p:cTn>
                                        <p:tgtEl>
                                          <p:spTgt spid="25"/>
                                        </p:tgtEl>
                                        <p:attrNameLst>
                                          <p:attrName>style.visibility</p:attrName>
                                        </p:attrNameLst>
                                      </p:cBhvr>
                                      <p:to>
                                        <p:strVal val="visible"/>
                                      </p:to>
                                    </p:set>
                                    <p:animEffect transition="in" filter="fade">
                                      <p:cBhvr>
                                        <p:cTn id="295" dur="1000"/>
                                        <p:tgtEl>
                                          <p:spTgt spid="25"/>
                                        </p:tgtEl>
                                      </p:cBhvr>
                                    </p:animEffect>
                                    <p:anim calcmode="lin" valueType="num">
                                      <p:cBhvr>
                                        <p:cTn id="296" dur="1000" fill="hold"/>
                                        <p:tgtEl>
                                          <p:spTgt spid="25"/>
                                        </p:tgtEl>
                                        <p:attrNameLst>
                                          <p:attrName>ppt_x</p:attrName>
                                        </p:attrNameLst>
                                      </p:cBhvr>
                                      <p:tavLst>
                                        <p:tav tm="0">
                                          <p:val>
                                            <p:strVal val="#ppt_x"/>
                                          </p:val>
                                        </p:tav>
                                        <p:tav tm="100000">
                                          <p:val>
                                            <p:strVal val="#ppt_x"/>
                                          </p:val>
                                        </p:tav>
                                      </p:tavLst>
                                    </p:anim>
                                    <p:anim calcmode="lin" valueType="num">
                                      <p:cBhvr>
                                        <p:cTn id="297" dur="900" decel="100000" fill="hold"/>
                                        <p:tgtEl>
                                          <p:spTgt spid="25"/>
                                        </p:tgtEl>
                                        <p:attrNameLst>
                                          <p:attrName>ppt_y</p:attrName>
                                        </p:attrNameLst>
                                      </p:cBhvr>
                                      <p:tavLst>
                                        <p:tav tm="0">
                                          <p:val>
                                            <p:strVal val="#ppt_y+1"/>
                                          </p:val>
                                        </p:tav>
                                        <p:tav tm="100000">
                                          <p:val>
                                            <p:strVal val="#ppt_y-.03"/>
                                          </p:val>
                                        </p:tav>
                                      </p:tavLst>
                                    </p:anim>
                                    <p:anim calcmode="lin" valueType="num">
                                      <p:cBhvr>
                                        <p:cTn id="298"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299" presetID="37" presetClass="entr" presetSubtype="0" fill="hold" grpId="2" nodeType="withEffect">
                                  <p:stCondLst>
                                    <p:cond delay="0"/>
                                  </p:stCondLst>
                                  <p:childTnLst>
                                    <p:set>
                                      <p:cBhvr>
                                        <p:cTn id="300" dur="1" fill="hold">
                                          <p:stCondLst>
                                            <p:cond delay="0"/>
                                          </p:stCondLst>
                                        </p:cTn>
                                        <p:tgtEl>
                                          <p:spTgt spid="26"/>
                                        </p:tgtEl>
                                        <p:attrNameLst>
                                          <p:attrName>style.visibility</p:attrName>
                                        </p:attrNameLst>
                                      </p:cBhvr>
                                      <p:to>
                                        <p:strVal val="visible"/>
                                      </p:to>
                                    </p:set>
                                    <p:animEffect transition="in" filter="fade">
                                      <p:cBhvr>
                                        <p:cTn id="301" dur="1000"/>
                                        <p:tgtEl>
                                          <p:spTgt spid="26"/>
                                        </p:tgtEl>
                                      </p:cBhvr>
                                    </p:animEffect>
                                    <p:anim calcmode="lin" valueType="num">
                                      <p:cBhvr>
                                        <p:cTn id="302" dur="1000" fill="hold"/>
                                        <p:tgtEl>
                                          <p:spTgt spid="26"/>
                                        </p:tgtEl>
                                        <p:attrNameLst>
                                          <p:attrName>ppt_x</p:attrName>
                                        </p:attrNameLst>
                                      </p:cBhvr>
                                      <p:tavLst>
                                        <p:tav tm="0">
                                          <p:val>
                                            <p:strVal val="#ppt_x"/>
                                          </p:val>
                                        </p:tav>
                                        <p:tav tm="100000">
                                          <p:val>
                                            <p:strVal val="#ppt_x"/>
                                          </p:val>
                                        </p:tav>
                                      </p:tavLst>
                                    </p:anim>
                                    <p:anim calcmode="lin" valueType="num">
                                      <p:cBhvr>
                                        <p:cTn id="303" dur="900" decel="100000" fill="hold"/>
                                        <p:tgtEl>
                                          <p:spTgt spid="26"/>
                                        </p:tgtEl>
                                        <p:attrNameLst>
                                          <p:attrName>ppt_y</p:attrName>
                                        </p:attrNameLst>
                                      </p:cBhvr>
                                      <p:tavLst>
                                        <p:tav tm="0">
                                          <p:val>
                                            <p:strVal val="#ppt_y+1"/>
                                          </p:val>
                                        </p:tav>
                                        <p:tav tm="100000">
                                          <p:val>
                                            <p:strVal val="#ppt_y-.03"/>
                                          </p:val>
                                        </p:tav>
                                      </p:tavLst>
                                    </p:anim>
                                    <p:anim calcmode="lin" valueType="num">
                                      <p:cBhvr>
                                        <p:cTn id="30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305" presetID="37" presetClass="entr" presetSubtype="0" fill="hold" grpId="1" nodeType="withEffect">
                                  <p:stCondLst>
                                    <p:cond delay="0"/>
                                  </p:stCondLst>
                                  <p:childTnLst>
                                    <p:set>
                                      <p:cBhvr>
                                        <p:cTn id="306" dur="1" fill="hold">
                                          <p:stCondLst>
                                            <p:cond delay="0"/>
                                          </p:stCondLst>
                                        </p:cTn>
                                        <p:tgtEl>
                                          <p:spTgt spid="27"/>
                                        </p:tgtEl>
                                        <p:attrNameLst>
                                          <p:attrName>style.visibility</p:attrName>
                                        </p:attrNameLst>
                                      </p:cBhvr>
                                      <p:to>
                                        <p:strVal val="visible"/>
                                      </p:to>
                                    </p:set>
                                    <p:animEffect transition="in" filter="fade">
                                      <p:cBhvr>
                                        <p:cTn id="307" dur="1000"/>
                                        <p:tgtEl>
                                          <p:spTgt spid="27"/>
                                        </p:tgtEl>
                                      </p:cBhvr>
                                    </p:animEffect>
                                    <p:anim calcmode="lin" valueType="num">
                                      <p:cBhvr>
                                        <p:cTn id="308" dur="1000" fill="hold"/>
                                        <p:tgtEl>
                                          <p:spTgt spid="27"/>
                                        </p:tgtEl>
                                        <p:attrNameLst>
                                          <p:attrName>ppt_x</p:attrName>
                                        </p:attrNameLst>
                                      </p:cBhvr>
                                      <p:tavLst>
                                        <p:tav tm="0">
                                          <p:val>
                                            <p:strVal val="#ppt_x"/>
                                          </p:val>
                                        </p:tav>
                                        <p:tav tm="100000">
                                          <p:val>
                                            <p:strVal val="#ppt_x"/>
                                          </p:val>
                                        </p:tav>
                                      </p:tavLst>
                                    </p:anim>
                                    <p:anim calcmode="lin" valueType="num">
                                      <p:cBhvr>
                                        <p:cTn id="309" dur="900" decel="100000" fill="hold"/>
                                        <p:tgtEl>
                                          <p:spTgt spid="27"/>
                                        </p:tgtEl>
                                        <p:attrNameLst>
                                          <p:attrName>ppt_y</p:attrName>
                                        </p:attrNameLst>
                                      </p:cBhvr>
                                      <p:tavLst>
                                        <p:tav tm="0">
                                          <p:val>
                                            <p:strVal val="#ppt_y+1"/>
                                          </p:val>
                                        </p:tav>
                                        <p:tav tm="100000">
                                          <p:val>
                                            <p:strVal val="#ppt_y-.03"/>
                                          </p:val>
                                        </p:tav>
                                      </p:tavLst>
                                    </p:anim>
                                    <p:anim calcmode="lin" valueType="num">
                                      <p:cBhvr>
                                        <p:cTn id="310"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311" presetID="37" presetClass="entr" presetSubtype="0" fill="hold" grpId="1" nodeType="withEffect">
                                  <p:stCondLst>
                                    <p:cond delay="0"/>
                                  </p:stCondLst>
                                  <p:childTnLst>
                                    <p:set>
                                      <p:cBhvr>
                                        <p:cTn id="312" dur="1" fill="hold">
                                          <p:stCondLst>
                                            <p:cond delay="0"/>
                                          </p:stCondLst>
                                        </p:cTn>
                                        <p:tgtEl>
                                          <p:spTgt spid="28"/>
                                        </p:tgtEl>
                                        <p:attrNameLst>
                                          <p:attrName>style.visibility</p:attrName>
                                        </p:attrNameLst>
                                      </p:cBhvr>
                                      <p:to>
                                        <p:strVal val="visible"/>
                                      </p:to>
                                    </p:set>
                                    <p:animEffect transition="in" filter="fade">
                                      <p:cBhvr>
                                        <p:cTn id="313" dur="1000"/>
                                        <p:tgtEl>
                                          <p:spTgt spid="28"/>
                                        </p:tgtEl>
                                      </p:cBhvr>
                                    </p:animEffect>
                                    <p:anim calcmode="lin" valueType="num">
                                      <p:cBhvr>
                                        <p:cTn id="314" dur="1000" fill="hold"/>
                                        <p:tgtEl>
                                          <p:spTgt spid="28"/>
                                        </p:tgtEl>
                                        <p:attrNameLst>
                                          <p:attrName>ppt_x</p:attrName>
                                        </p:attrNameLst>
                                      </p:cBhvr>
                                      <p:tavLst>
                                        <p:tav tm="0">
                                          <p:val>
                                            <p:strVal val="#ppt_x"/>
                                          </p:val>
                                        </p:tav>
                                        <p:tav tm="100000">
                                          <p:val>
                                            <p:strVal val="#ppt_x"/>
                                          </p:val>
                                        </p:tav>
                                      </p:tavLst>
                                    </p:anim>
                                    <p:anim calcmode="lin" valueType="num">
                                      <p:cBhvr>
                                        <p:cTn id="315" dur="900" decel="100000" fill="hold"/>
                                        <p:tgtEl>
                                          <p:spTgt spid="28"/>
                                        </p:tgtEl>
                                        <p:attrNameLst>
                                          <p:attrName>ppt_y</p:attrName>
                                        </p:attrNameLst>
                                      </p:cBhvr>
                                      <p:tavLst>
                                        <p:tav tm="0">
                                          <p:val>
                                            <p:strVal val="#ppt_y+1"/>
                                          </p:val>
                                        </p:tav>
                                        <p:tav tm="100000">
                                          <p:val>
                                            <p:strVal val="#ppt_y-.03"/>
                                          </p:val>
                                        </p:tav>
                                      </p:tavLst>
                                    </p:anim>
                                    <p:anim calcmode="lin" valueType="num">
                                      <p:cBhvr>
                                        <p:cTn id="316"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317" presetID="37" presetClass="entr" presetSubtype="0" fill="hold" grpId="1" nodeType="withEffect">
                                  <p:stCondLst>
                                    <p:cond delay="0"/>
                                  </p:stCondLst>
                                  <p:childTnLst>
                                    <p:set>
                                      <p:cBhvr>
                                        <p:cTn id="318" dur="1" fill="hold">
                                          <p:stCondLst>
                                            <p:cond delay="0"/>
                                          </p:stCondLst>
                                        </p:cTn>
                                        <p:tgtEl>
                                          <p:spTgt spid="29"/>
                                        </p:tgtEl>
                                        <p:attrNameLst>
                                          <p:attrName>style.visibility</p:attrName>
                                        </p:attrNameLst>
                                      </p:cBhvr>
                                      <p:to>
                                        <p:strVal val="visible"/>
                                      </p:to>
                                    </p:set>
                                    <p:animEffect transition="in" filter="fade">
                                      <p:cBhvr>
                                        <p:cTn id="319" dur="1000"/>
                                        <p:tgtEl>
                                          <p:spTgt spid="29"/>
                                        </p:tgtEl>
                                      </p:cBhvr>
                                    </p:animEffect>
                                    <p:anim calcmode="lin" valueType="num">
                                      <p:cBhvr>
                                        <p:cTn id="320" dur="1000" fill="hold"/>
                                        <p:tgtEl>
                                          <p:spTgt spid="29"/>
                                        </p:tgtEl>
                                        <p:attrNameLst>
                                          <p:attrName>ppt_x</p:attrName>
                                        </p:attrNameLst>
                                      </p:cBhvr>
                                      <p:tavLst>
                                        <p:tav tm="0">
                                          <p:val>
                                            <p:strVal val="#ppt_x"/>
                                          </p:val>
                                        </p:tav>
                                        <p:tav tm="100000">
                                          <p:val>
                                            <p:strVal val="#ppt_x"/>
                                          </p:val>
                                        </p:tav>
                                      </p:tavLst>
                                    </p:anim>
                                    <p:anim calcmode="lin" valueType="num">
                                      <p:cBhvr>
                                        <p:cTn id="321" dur="900" decel="100000" fill="hold"/>
                                        <p:tgtEl>
                                          <p:spTgt spid="29"/>
                                        </p:tgtEl>
                                        <p:attrNameLst>
                                          <p:attrName>ppt_y</p:attrName>
                                        </p:attrNameLst>
                                      </p:cBhvr>
                                      <p:tavLst>
                                        <p:tav tm="0">
                                          <p:val>
                                            <p:strVal val="#ppt_y+1"/>
                                          </p:val>
                                        </p:tav>
                                        <p:tav tm="100000">
                                          <p:val>
                                            <p:strVal val="#ppt_y-.03"/>
                                          </p:val>
                                        </p:tav>
                                      </p:tavLst>
                                    </p:anim>
                                    <p:anim calcmode="lin" valueType="num">
                                      <p:cBhvr>
                                        <p:cTn id="322"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childTnLst>
                    </p:cTn>
                  </p:par>
                  <p:par>
                    <p:cTn id="323" fill="hold" nodeType="clickPar">
                      <p:stCondLst>
                        <p:cond delay="indefinite"/>
                      </p:stCondLst>
                      <p:childTnLst>
                        <p:par>
                          <p:cTn id="324" fill="hold" nodeType="withGroup">
                            <p:stCondLst>
                              <p:cond delay="0"/>
                            </p:stCondLst>
                            <p:childTnLst>
                              <p:par>
                                <p:cTn id="325" presetID="23" presetClass="entr" presetSubtype="16" fill="hold" grpId="2" nodeType="clickEffect">
                                  <p:stCondLst>
                                    <p:cond delay="0"/>
                                  </p:stCondLst>
                                  <p:childTnLst>
                                    <p:set>
                                      <p:cBhvr>
                                        <p:cTn id="326" dur="1" fill="hold">
                                          <p:stCondLst>
                                            <p:cond delay="0"/>
                                          </p:stCondLst>
                                        </p:cTn>
                                        <p:tgtEl>
                                          <p:spTgt spid="3"/>
                                        </p:tgtEl>
                                        <p:attrNameLst>
                                          <p:attrName>style.visibility</p:attrName>
                                        </p:attrNameLst>
                                      </p:cBhvr>
                                      <p:to>
                                        <p:strVal val="visible"/>
                                      </p:to>
                                    </p:set>
                                    <p:anim calcmode="lin" valueType="num">
                                      <p:cBhvr>
                                        <p:cTn id="327" dur="500" fill="hold"/>
                                        <p:tgtEl>
                                          <p:spTgt spid="3"/>
                                        </p:tgtEl>
                                        <p:attrNameLst>
                                          <p:attrName>ppt_w</p:attrName>
                                        </p:attrNameLst>
                                      </p:cBhvr>
                                      <p:tavLst>
                                        <p:tav tm="0">
                                          <p:val>
                                            <p:fltVal val="0"/>
                                          </p:val>
                                        </p:tav>
                                        <p:tav tm="100000">
                                          <p:val>
                                            <p:strVal val="#ppt_w"/>
                                          </p:val>
                                        </p:tav>
                                      </p:tavLst>
                                    </p:anim>
                                    <p:anim calcmode="lin" valueType="num">
                                      <p:cBhvr>
                                        <p:cTn id="328" dur="500" fill="hold"/>
                                        <p:tgtEl>
                                          <p:spTgt spid="3"/>
                                        </p:tgtEl>
                                        <p:attrNameLst>
                                          <p:attrName>ppt_h</p:attrName>
                                        </p:attrNameLst>
                                      </p:cBhvr>
                                      <p:tavLst>
                                        <p:tav tm="0">
                                          <p:val>
                                            <p:fltVal val="0"/>
                                          </p:val>
                                        </p:tav>
                                        <p:tav tm="100000">
                                          <p:val>
                                            <p:strVal val="#ppt_h"/>
                                          </p:val>
                                        </p:tav>
                                      </p:tavLst>
                                    </p:anim>
                                  </p:childTnLst>
                                </p:cTn>
                              </p:par>
                              <p:par>
                                <p:cTn id="329" presetID="23" presetClass="entr" presetSubtype="16" fill="hold" grpId="2" nodeType="withEffect">
                                  <p:stCondLst>
                                    <p:cond delay="0"/>
                                  </p:stCondLst>
                                  <p:childTnLst>
                                    <p:set>
                                      <p:cBhvr>
                                        <p:cTn id="330" dur="1" fill="hold">
                                          <p:stCondLst>
                                            <p:cond delay="0"/>
                                          </p:stCondLst>
                                        </p:cTn>
                                        <p:tgtEl>
                                          <p:spTgt spid="4"/>
                                        </p:tgtEl>
                                        <p:attrNameLst>
                                          <p:attrName>style.visibility</p:attrName>
                                        </p:attrNameLst>
                                      </p:cBhvr>
                                      <p:to>
                                        <p:strVal val="visible"/>
                                      </p:to>
                                    </p:set>
                                    <p:anim calcmode="lin" valueType="num">
                                      <p:cBhvr>
                                        <p:cTn id="331" dur="500" fill="hold"/>
                                        <p:tgtEl>
                                          <p:spTgt spid="4"/>
                                        </p:tgtEl>
                                        <p:attrNameLst>
                                          <p:attrName>ppt_w</p:attrName>
                                        </p:attrNameLst>
                                      </p:cBhvr>
                                      <p:tavLst>
                                        <p:tav tm="0">
                                          <p:val>
                                            <p:fltVal val="0"/>
                                          </p:val>
                                        </p:tav>
                                        <p:tav tm="100000">
                                          <p:val>
                                            <p:strVal val="#ppt_w"/>
                                          </p:val>
                                        </p:tav>
                                      </p:tavLst>
                                    </p:anim>
                                    <p:anim calcmode="lin" valueType="num">
                                      <p:cBhvr>
                                        <p:cTn id="332" dur="500" fill="hold"/>
                                        <p:tgtEl>
                                          <p:spTgt spid="4"/>
                                        </p:tgtEl>
                                        <p:attrNameLst>
                                          <p:attrName>ppt_h</p:attrName>
                                        </p:attrNameLst>
                                      </p:cBhvr>
                                      <p:tavLst>
                                        <p:tav tm="0">
                                          <p:val>
                                            <p:fltVal val="0"/>
                                          </p:val>
                                        </p:tav>
                                        <p:tav tm="100000">
                                          <p:val>
                                            <p:strVal val="#ppt_h"/>
                                          </p:val>
                                        </p:tav>
                                      </p:tavLst>
                                    </p:anim>
                                  </p:childTnLst>
                                </p:cTn>
                              </p:par>
                              <p:par>
                                <p:cTn id="333" presetID="23" presetClass="entr" presetSubtype="16" fill="hold" grpId="1" nodeType="withEffect">
                                  <p:stCondLst>
                                    <p:cond delay="0"/>
                                  </p:stCondLst>
                                  <p:childTnLst>
                                    <p:set>
                                      <p:cBhvr>
                                        <p:cTn id="334" dur="1" fill="hold">
                                          <p:stCondLst>
                                            <p:cond delay="0"/>
                                          </p:stCondLst>
                                        </p:cTn>
                                        <p:tgtEl>
                                          <p:spTgt spid="6"/>
                                        </p:tgtEl>
                                        <p:attrNameLst>
                                          <p:attrName>style.visibility</p:attrName>
                                        </p:attrNameLst>
                                      </p:cBhvr>
                                      <p:to>
                                        <p:strVal val="visible"/>
                                      </p:to>
                                    </p:set>
                                    <p:anim calcmode="lin" valueType="num">
                                      <p:cBhvr>
                                        <p:cTn id="335" dur="500" fill="hold"/>
                                        <p:tgtEl>
                                          <p:spTgt spid="6"/>
                                        </p:tgtEl>
                                        <p:attrNameLst>
                                          <p:attrName>ppt_w</p:attrName>
                                        </p:attrNameLst>
                                      </p:cBhvr>
                                      <p:tavLst>
                                        <p:tav tm="0">
                                          <p:val>
                                            <p:fltVal val="0"/>
                                          </p:val>
                                        </p:tav>
                                        <p:tav tm="100000">
                                          <p:val>
                                            <p:strVal val="#ppt_w"/>
                                          </p:val>
                                        </p:tav>
                                      </p:tavLst>
                                    </p:anim>
                                    <p:anim calcmode="lin" valueType="num">
                                      <p:cBhvr>
                                        <p:cTn id="336" dur="500" fill="hold"/>
                                        <p:tgtEl>
                                          <p:spTgt spid="6"/>
                                        </p:tgtEl>
                                        <p:attrNameLst>
                                          <p:attrName>ppt_h</p:attrName>
                                        </p:attrNameLst>
                                      </p:cBhvr>
                                      <p:tavLst>
                                        <p:tav tm="0">
                                          <p:val>
                                            <p:fltVal val="0"/>
                                          </p:val>
                                        </p:tav>
                                        <p:tav tm="100000">
                                          <p:val>
                                            <p:strVal val="#ppt_h"/>
                                          </p:val>
                                        </p:tav>
                                      </p:tavLst>
                                    </p:anim>
                                  </p:childTnLst>
                                </p:cTn>
                              </p:par>
                              <p:par>
                                <p:cTn id="337" presetID="23" presetClass="entr" presetSubtype="16" fill="hold" grpId="3" nodeType="withEffect">
                                  <p:stCondLst>
                                    <p:cond delay="0"/>
                                  </p:stCondLst>
                                  <p:childTnLst>
                                    <p:set>
                                      <p:cBhvr>
                                        <p:cTn id="338" dur="1" fill="hold">
                                          <p:stCondLst>
                                            <p:cond delay="0"/>
                                          </p:stCondLst>
                                        </p:cTn>
                                        <p:tgtEl>
                                          <p:spTgt spid="7"/>
                                        </p:tgtEl>
                                        <p:attrNameLst>
                                          <p:attrName>style.visibility</p:attrName>
                                        </p:attrNameLst>
                                      </p:cBhvr>
                                      <p:to>
                                        <p:strVal val="visible"/>
                                      </p:to>
                                    </p:set>
                                    <p:anim calcmode="lin" valueType="num">
                                      <p:cBhvr>
                                        <p:cTn id="339" dur="500" fill="hold"/>
                                        <p:tgtEl>
                                          <p:spTgt spid="7"/>
                                        </p:tgtEl>
                                        <p:attrNameLst>
                                          <p:attrName>ppt_w</p:attrName>
                                        </p:attrNameLst>
                                      </p:cBhvr>
                                      <p:tavLst>
                                        <p:tav tm="0">
                                          <p:val>
                                            <p:fltVal val="0"/>
                                          </p:val>
                                        </p:tav>
                                        <p:tav tm="100000">
                                          <p:val>
                                            <p:strVal val="#ppt_w"/>
                                          </p:val>
                                        </p:tav>
                                      </p:tavLst>
                                    </p:anim>
                                    <p:anim calcmode="lin" valueType="num">
                                      <p:cBhvr>
                                        <p:cTn id="340" dur="500" fill="hold"/>
                                        <p:tgtEl>
                                          <p:spTgt spid="7"/>
                                        </p:tgtEl>
                                        <p:attrNameLst>
                                          <p:attrName>ppt_h</p:attrName>
                                        </p:attrNameLst>
                                      </p:cBhvr>
                                      <p:tavLst>
                                        <p:tav tm="0">
                                          <p:val>
                                            <p:fltVal val="0"/>
                                          </p:val>
                                        </p:tav>
                                        <p:tav tm="100000">
                                          <p:val>
                                            <p:strVal val="#ppt_h"/>
                                          </p:val>
                                        </p:tav>
                                      </p:tavLst>
                                    </p:anim>
                                  </p:childTnLst>
                                </p:cTn>
                              </p:par>
                              <p:par>
                                <p:cTn id="341" presetID="23" presetClass="entr" presetSubtype="16" fill="hold" grpId="2" nodeType="withEffect">
                                  <p:stCondLst>
                                    <p:cond delay="0"/>
                                  </p:stCondLst>
                                  <p:childTnLst>
                                    <p:set>
                                      <p:cBhvr>
                                        <p:cTn id="342" dur="1" fill="hold">
                                          <p:stCondLst>
                                            <p:cond delay="0"/>
                                          </p:stCondLst>
                                        </p:cTn>
                                        <p:tgtEl>
                                          <p:spTgt spid="8"/>
                                        </p:tgtEl>
                                        <p:attrNameLst>
                                          <p:attrName>style.visibility</p:attrName>
                                        </p:attrNameLst>
                                      </p:cBhvr>
                                      <p:to>
                                        <p:strVal val="visible"/>
                                      </p:to>
                                    </p:set>
                                    <p:anim calcmode="lin" valueType="num">
                                      <p:cBhvr>
                                        <p:cTn id="343" dur="500" fill="hold"/>
                                        <p:tgtEl>
                                          <p:spTgt spid="8"/>
                                        </p:tgtEl>
                                        <p:attrNameLst>
                                          <p:attrName>ppt_w</p:attrName>
                                        </p:attrNameLst>
                                      </p:cBhvr>
                                      <p:tavLst>
                                        <p:tav tm="0">
                                          <p:val>
                                            <p:fltVal val="0"/>
                                          </p:val>
                                        </p:tav>
                                        <p:tav tm="100000">
                                          <p:val>
                                            <p:strVal val="#ppt_w"/>
                                          </p:val>
                                        </p:tav>
                                      </p:tavLst>
                                    </p:anim>
                                    <p:anim calcmode="lin" valueType="num">
                                      <p:cBhvr>
                                        <p:cTn id="344" dur="500" fill="hold"/>
                                        <p:tgtEl>
                                          <p:spTgt spid="8"/>
                                        </p:tgtEl>
                                        <p:attrNameLst>
                                          <p:attrName>ppt_h</p:attrName>
                                        </p:attrNameLst>
                                      </p:cBhvr>
                                      <p:tavLst>
                                        <p:tav tm="0">
                                          <p:val>
                                            <p:fltVal val="0"/>
                                          </p:val>
                                        </p:tav>
                                        <p:tav tm="100000">
                                          <p:val>
                                            <p:strVal val="#ppt_h"/>
                                          </p:val>
                                        </p:tav>
                                      </p:tavLst>
                                    </p:anim>
                                  </p:childTnLst>
                                </p:cTn>
                              </p:par>
                              <p:par>
                                <p:cTn id="345" presetID="23" presetClass="entr" presetSubtype="16" fill="hold" grpId="2" nodeType="withEffect">
                                  <p:stCondLst>
                                    <p:cond delay="0"/>
                                  </p:stCondLst>
                                  <p:childTnLst>
                                    <p:set>
                                      <p:cBhvr>
                                        <p:cTn id="346" dur="1" fill="hold">
                                          <p:stCondLst>
                                            <p:cond delay="0"/>
                                          </p:stCondLst>
                                        </p:cTn>
                                        <p:tgtEl>
                                          <p:spTgt spid="9"/>
                                        </p:tgtEl>
                                        <p:attrNameLst>
                                          <p:attrName>style.visibility</p:attrName>
                                        </p:attrNameLst>
                                      </p:cBhvr>
                                      <p:to>
                                        <p:strVal val="visible"/>
                                      </p:to>
                                    </p:set>
                                    <p:anim calcmode="lin" valueType="num">
                                      <p:cBhvr>
                                        <p:cTn id="347" dur="500" fill="hold"/>
                                        <p:tgtEl>
                                          <p:spTgt spid="9"/>
                                        </p:tgtEl>
                                        <p:attrNameLst>
                                          <p:attrName>ppt_w</p:attrName>
                                        </p:attrNameLst>
                                      </p:cBhvr>
                                      <p:tavLst>
                                        <p:tav tm="0">
                                          <p:val>
                                            <p:fltVal val="0"/>
                                          </p:val>
                                        </p:tav>
                                        <p:tav tm="100000">
                                          <p:val>
                                            <p:strVal val="#ppt_w"/>
                                          </p:val>
                                        </p:tav>
                                      </p:tavLst>
                                    </p:anim>
                                    <p:anim calcmode="lin" valueType="num">
                                      <p:cBhvr>
                                        <p:cTn id="348" dur="500" fill="hold"/>
                                        <p:tgtEl>
                                          <p:spTgt spid="9"/>
                                        </p:tgtEl>
                                        <p:attrNameLst>
                                          <p:attrName>ppt_h</p:attrName>
                                        </p:attrNameLst>
                                      </p:cBhvr>
                                      <p:tavLst>
                                        <p:tav tm="0">
                                          <p:val>
                                            <p:fltVal val="0"/>
                                          </p:val>
                                        </p:tav>
                                        <p:tav tm="100000">
                                          <p:val>
                                            <p:strVal val="#ppt_h"/>
                                          </p:val>
                                        </p:tav>
                                      </p:tavLst>
                                    </p:anim>
                                  </p:childTnLst>
                                </p:cTn>
                              </p:par>
                              <p:par>
                                <p:cTn id="349" presetID="23" presetClass="entr" presetSubtype="16" fill="hold" grpId="2" nodeType="withEffect">
                                  <p:stCondLst>
                                    <p:cond delay="0"/>
                                  </p:stCondLst>
                                  <p:childTnLst>
                                    <p:set>
                                      <p:cBhvr>
                                        <p:cTn id="350" dur="1" fill="hold">
                                          <p:stCondLst>
                                            <p:cond delay="0"/>
                                          </p:stCondLst>
                                        </p:cTn>
                                        <p:tgtEl>
                                          <p:spTgt spid="10"/>
                                        </p:tgtEl>
                                        <p:attrNameLst>
                                          <p:attrName>style.visibility</p:attrName>
                                        </p:attrNameLst>
                                      </p:cBhvr>
                                      <p:to>
                                        <p:strVal val="visible"/>
                                      </p:to>
                                    </p:set>
                                    <p:anim calcmode="lin" valueType="num">
                                      <p:cBhvr>
                                        <p:cTn id="351" dur="500" fill="hold"/>
                                        <p:tgtEl>
                                          <p:spTgt spid="10"/>
                                        </p:tgtEl>
                                        <p:attrNameLst>
                                          <p:attrName>ppt_w</p:attrName>
                                        </p:attrNameLst>
                                      </p:cBhvr>
                                      <p:tavLst>
                                        <p:tav tm="0">
                                          <p:val>
                                            <p:fltVal val="0"/>
                                          </p:val>
                                        </p:tav>
                                        <p:tav tm="100000">
                                          <p:val>
                                            <p:strVal val="#ppt_w"/>
                                          </p:val>
                                        </p:tav>
                                      </p:tavLst>
                                    </p:anim>
                                    <p:anim calcmode="lin" valueType="num">
                                      <p:cBhvr>
                                        <p:cTn id="352" dur="500" fill="hold"/>
                                        <p:tgtEl>
                                          <p:spTgt spid="10"/>
                                        </p:tgtEl>
                                        <p:attrNameLst>
                                          <p:attrName>ppt_h</p:attrName>
                                        </p:attrNameLst>
                                      </p:cBhvr>
                                      <p:tavLst>
                                        <p:tav tm="0">
                                          <p:val>
                                            <p:fltVal val="0"/>
                                          </p:val>
                                        </p:tav>
                                        <p:tav tm="100000">
                                          <p:val>
                                            <p:strVal val="#ppt_h"/>
                                          </p:val>
                                        </p:tav>
                                      </p:tavLst>
                                    </p:anim>
                                  </p:childTnLst>
                                </p:cTn>
                              </p:par>
                              <p:par>
                                <p:cTn id="353" presetID="23" presetClass="entr" presetSubtype="16" fill="hold" grpId="2" nodeType="withEffect">
                                  <p:stCondLst>
                                    <p:cond delay="0"/>
                                  </p:stCondLst>
                                  <p:childTnLst>
                                    <p:set>
                                      <p:cBhvr>
                                        <p:cTn id="354" dur="1" fill="hold">
                                          <p:stCondLst>
                                            <p:cond delay="0"/>
                                          </p:stCondLst>
                                        </p:cTn>
                                        <p:tgtEl>
                                          <p:spTgt spid="11"/>
                                        </p:tgtEl>
                                        <p:attrNameLst>
                                          <p:attrName>style.visibility</p:attrName>
                                        </p:attrNameLst>
                                      </p:cBhvr>
                                      <p:to>
                                        <p:strVal val="visible"/>
                                      </p:to>
                                    </p:set>
                                    <p:anim calcmode="lin" valueType="num">
                                      <p:cBhvr>
                                        <p:cTn id="355" dur="500" fill="hold"/>
                                        <p:tgtEl>
                                          <p:spTgt spid="11"/>
                                        </p:tgtEl>
                                        <p:attrNameLst>
                                          <p:attrName>ppt_w</p:attrName>
                                        </p:attrNameLst>
                                      </p:cBhvr>
                                      <p:tavLst>
                                        <p:tav tm="0">
                                          <p:val>
                                            <p:fltVal val="0"/>
                                          </p:val>
                                        </p:tav>
                                        <p:tav tm="100000">
                                          <p:val>
                                            <p:strVal val="#ppt_w"/>
                                          </p:val>
                                        </p:tav>
                                      </p:tavLst>
                                    </p:anim>
                                    <p:anim calcmode="lin" valueType="num">
                                      <p:cBhvr>
                                        <p:cTn id="356" dur="500" fill="hold"/>
                                        <p:tgtEl>
                                          <p:spTgt spid="11"/>
                                        </p:tgtEl>
                                        <p:attrNameLst>
                                          <p:attrName>ppt_h</p:attrName>
                                        </p:attrNameLst>
                                      </p:cBhvr>
                                      <p:tavLst>
                                        <p:tav tm="0">
                                          <p:val>
                                            <p:fltVal val="0"/>
                                          </p:val>
                                        </p:tav>
                                        <p:tav tm="100000">
                                          <p:val>
                                            <p:strVal val="#ppt_h"/>
                                          </p:val>
                                        </p:tav>
                                      </p:tavLst>
                                    </p:anim>
                                  </p:childTnLst>
                                </p:cTn>
                              </p:par>
                              <p:par>
                                <p:cTn id="357" presetID="23" presetClass="entr" presetSubtype="16" fill="hold" grpId="2" nodeType="withEffect">
                                  <p:stCondLst>
                                    <p:cond delay="0"/>
                                  </p:stCondLst>
                                  <p:childTnLst>
                                    <p:set>
                                      <p:cBhvr>
                                        <p:cTn id="358" dur="1" fill="hold">
                                          <p:stCondLst>
                                            <p:cond delay="0"/>
                                          </p:stCondLst>
                                        </p:cTn>
                                        <p:tgtEl>
                                          <p:spTgt spid="12"/>
                                        </p:tgtEl>
                                        <p:attrNameLst>
                                          <p:attrName>style.visibility</p:attrName>
                                        </p:attrNameLst>
                                      </p:cBhvr>
                                      <p:to>
                                        <p:strVal val="visible"/>
                                      </p:to>
                                    </p:set>
                                    <p:anim calcmode="lin" valueType="num">
                                      <p:cBhvr>
                                        <p:cTn id="359" dur="500" fill="hold"/>
                                        <p:tgtEl>
                                          <p:spTgt spid="12"/>
                                        </p:tgtEl>
                                        <p:attrNameLst>
                                          <p:attrName>ppt_w</p:attrName>
                                        </p:attrNameLst>
                                      </p:cBhvr>
                                      <p:tavLst>
                                        <p:tav tm="0">
                                          <p:val>
                                            <p:fltVal val="0"/>
                                          </p:val>
                                        </p:tav>
                                        <p:tav tm="100000">
                                          <p:val>
                                            <p:strVal val="#ppt_w"/>
                                          </p:val>
                                        </p:tav>
                                      </p:tavLst>
                                    </p:anim>
                                    <p:anim calcmode="lin" valueType="num">
                                      <p:cBhvr>
                                        <p:cTn id="360" dur="500" fill="hold"/>
                                        <p:tgtEl>
                                          <p:spTgt spid="12"/>
                                        </p:tgtEl>
                                        <p:attrNameLst>
                                          <p:attrName>ppt_h</p:attrName>
                                        </p:attrNameLst>
                                      </p:cBhvr>
                                      <p:tavLst>
                                        <p:tav tm="0">
                                          <p:val>
                                            <p:fltVal val="0"/>
                                          </p:val>
                                        </p:tav>
                                        <p:tav tm="100000">
                                          <p:val>
                                            <p:strVal val="#ppt_h"/>
                                          </p:val>
                                        </p:tav>
                                      </p:tavLst>
                                    </p:anim>
                                  </p:childTnLst>
                                </p:cTn>
                              </p:par>
                              <p:par>
                                <p:cTn id="361" presetID="23" presetClass="entr" presetSubtype="16" fill="hold" grpId="3" nodeType="withEffect">
                                  <p:stCondLst>
                                    <p:cond delay="0"/>
                                  </p:stCondLst>
                                  <p:childTnLst>
                                    <p:set>
                                      <p:cBhvr>
                                        <p:cTn id="362" dur="1" fill="hold">
                                          <p:stCondLst>
                                            <p:cond delay="0"/>
                                          </p:stCondLst>
                                        </p:cTn>
                                        <p:tgtEl>
                                          <p:spTgt spid="13"/>
                                        </p:tgtEl>
                                        <p:attrNameLst>
                                          <p:attrName>style.visibility</p:attrName>
                                        </p:attrNameLst>
                                      </p:cBhvr>
                                      <p:to>
                                        <p:strVal val="visible"/>
                                      </p:to>
                                    </p:set>
                                    <p:anim calcmode="lin" valueType="num">
                                      <p:cBhvr>
                                        <p:cTn id="363" dur="500" fill="hold"/>
                                        <p:tgtEl>
                                          <p:spTgt spid="13"/>
                                        </p:tgtEl>
                                        <p:attrNameLst>
                                          <p:attrName>ppt_w</p:attrName>
                                        </p:attrNameLst>
                                      </p:cBhvr>
                                      <p:tavLst>
                                        <p:tav tm="0">
                                          <p:val>
                                            <p:fltVal val="0"/>
                                          </p:val>
                                        </p:tav>
                                        <p:tav tm="100000">
                                          <p:val>
                                            <p:strVal val="#ppt_w"/>
                                          </p:val>
                                        </p:tav>
                                      </p:tavLst>
                                    </p:anim>
                                    <p:anim calcmode="lin" valueType="num">
                                      <p:cBhvr>
                                        <p:cTn id="364" dur="500" fill="hold"/>
                                        <p:tgtEl>
                                          <p:spTgt spid="13"/>
                                        </p:tgtEl>
                                        <p:attrNameLst>
                                          <p:attrName>ppt_h</p:attrName>
                                        </p:attrNameLst>
                                      </p:cBhvr>
                                      <p:tavLst>
                                        <p:tav tm="0">
                                          <p:val>
                                            <p:fltVal val="0"/>
                                          </p:val>
                                        </p:tav>
                                        <p:tav tm="100000">
                                          <p:val>
                                            <p:strVal val="#ppt_h"/>
                                          </p:val>
                                        </p:tav>
                                      </p:tavLst>
                                    </p:anim>
                                  </p:childTnLst>
                                </p:cTn>
                              </p:par>
                              <p:par>
                                <p:cTn id="365" presetID="23" presetClass="entr" presetSubtype="16" fill="hold" grpId="2" nodeType="withEffect">
                                  <p:stCondLst>
                                    <p:cond delay="0"/>
                                  </p:stCondLst>
                                  <p:childTnLst>
                                    <p:set>
                                      <p:cBhvr>
                                        <p:cTn id="366" dur="1" fill="hold">
                                          <p:stCondLst>
                                            <p:cond delay="0"/>
                                          </p:stCondLst>
                                        </p:cTn>
                                        <p:tgtEl>
                                          <p:spTgt spid="14"/>
                                        </p:tgtEl>
                                        <p:attrNameLst>
                                          <p:attrName>style.visibility</p:attrName>
                                        </p:attrNameLst>
                                      </p:cBhvr>
                                      <p:to>
                                        <p:strVal val="visible"/>
                                      </p:to>
                                    </p:set>
                                    <p:anim calcmode="lin" valueType="num">
                                      <p:cBhvr>
                                        <p:cTn id="367" dur="500" fill="hold"/>
                                        <p:tgtEl>
                                          <p:spTgt spid="14"/>
                                        </p:tgtEl>
                                        <p:attrNameLst>
                                          <p:attrName>ppt_w</p:attrName>
                                        </p:attrNameLst>
                                      </p:cBhvr>
                                      <p:tavLst>
                                        <p:tav tm="0">
                                          <p:val>
                                            <p:fltVal val="0"/>
                                          </p:val>
                                        </p:tav>
                                        <p:tav tm="100000">
                                          <p:val>
                                            <p:strVal val="#ppt_w"/>
                                          </p:val>
                                        </p:tav>
                                      </p:tavLst>
                                    </p:anim>
                                    <p:anim calcmode="lin" valueType="num">
                                      <p:cBhvr>
                                        <p:cTn id="368" dur="500" fill="hold"/>
                                        <p:tgtEl>
                                          <p:spTgt spid="14"/>
                                        </p:tgtEl>
                                        <p:attrNameLst>
                                          <p:attrName>ppt_h</p:attrName>
                                        </p:attrNameLst>
                                      </p:cBhvr>
                                      <p:tavLst>
                                        <p:tav tm="0">
                                          <p:val>
                                            <p:fltVal val="0"/>
                                          </p:val>
                                        </p:tav>
                                        <p:tav tm="100000">
                                          <p:val>
                                            <p:strVal val="#ppt_h"/>
                                          </p:val>
                                        </p:tav>
                                      </p:tavLst>
                                    </p:anim>
                                  </p:childTnLst>
                                </p:cTn>
                              </p:par>
                              <p:par>
                                <p:cTn id="369" presetID="23" presetClass="entr" presetSubtype="16" fill="hold" grpId="2" nodeType="withEffect">
                                  <p:stCondLst>
                                    <p:cond delay="0"/>
                                  </p:stCondLst>
                                  <p:childTnLst>
                                    <p:set>
                                      <p:cBhvr>
                                        <p:cTn id="370" dur="1" fill="hold">
                                          <p:stCondLst>
                                            <p:cond delay="0"/>
                                          </p:stCondLst>
                                        </p:cTn>
                                        <p:tgtEl>
                                          <p:spTgt spid="15"/>
                                        </p:tgtEl>
                                        <p:attrNameLst>
                                          <p:attrName>style.visibility</p:attrName>
                                        </p:attrNameLst>
                                      </p:cBhvr>
                                      <p:to>
                                        <p:strVal val="visible"/>
                                      </p:to>
                                    </p:set>
                                    <p:anim calcmode="lin" valueType="num">
                                      <p:cBhvr>
                                        <p:cTn id="371" dur="500" fill="hold"/>
                                        <p:tgtEl>
                                          <p:spTgt spid="15"/>
                                        </p:tgtEl>
                                        <p:attrNameLst>
                                          <p:attrName>ppt_w</p:attrName>
                                        </p:attrNameLst>
                                      </p:cBhvr>
                                      <p:tavLst>
                                        <p:tav tm="0">
                                          <p:val>
                                            <p:fltVal val="0"/>
                                          </p:val>
                                        </p:tav>
                                        <p:tav tm="100000">
                                          <p:val>
                                            <p:strVal val="#ppt_w"/>
                                          </p:val>
                                        </p:tav>
                                      </p:tavLst>
                                    </p:anim>
                                    <p:anim calcmode="lin" valueType="num">
                                      <p:cBhvr>
                                        <p:cTn id="372" dur="500" fill="hold"/>
                                        <p:tgtEl>
                                          <p:spTgt spid="15"/>
                                        </p:tgtEl>
                                        <p:attrNameLst>
                                          <p:attrName>ppt_h</p:attrName>
                                        </p:attrNameLst>
                                      </p:cBhvr>
                                      <p:tavLst>
                                        <p:tav tm="0">
                                          <p:val>
                                            <p:fltVal val="0"/>
                                          </p:val>
                                        </p:tav>
                                        <p:tav tm="100000">
                                          <p:val>
                                            <p:strVal val="#ppt_h"/>
                                          </p:val>
                                        </p:tav>
                                      </p:tavLst>
                                    </p:anim>
                                  </p:childTnLst>
                                </p:cTn>
                              </p:par>
                              <p:par>
                                <p:cTn id="373" presetID="23" presetClass="entr" presetSubtype="16" fill="hold" grpId="3" nodeType="withEffect">
                                  <p:stCondLst>
                                    <p:cond delay="0"/>
                                  </p:stCondLst>
                                  <p:childTnLst>
                                    <p:set>
                                      <p:cBhvr>
                                        <p:cTn id="374" dur="1" fill="hold">
                                          <p:stCondLst>
                                            <p:cond delay="0"/>
                                          </p:stCondLst>
                                        </p:cTn>
                                        <p:tgtEl>
                                          <p:spTgt spid="16"/>
                                        </p:tgtEl>
                                        <p:attrNameLst>
                                          <p:attrName>style.visibility</p:attrName>
                                        </p:attrNameLst>
                                      </p:cBhvr>
                                      <p:to>
                                        <p:strVal val="visible"/>
                                      </p:to>
                                    </p:set>
                                    <p:anim calcmode="lin" valueType="num">
                                      <p:cBhvr>
                                        <p:cTn id="375" dur="500" fill="hold"/>
                                        <p:tgtEl>
                                          <p:spTgt spid="16"/>
                                        </p:tgtEl>
                                        <p:attrNameLst>
                                          <p:attrName>ppt_w</p:attrName>
                                        </p:attrNameLst>
                                      </p:cBhvr>
                                      <p:tavLst>
                                        <p:tav tm="0">
                                          <p:val>
                                            <p:fltVal val="0"/>
                                          </p:val>
                                        </p:tav>
                                        <p:tav tm="100000">
                                          <p:val>
                                            <p:strVal val="#ppt_w"/>
                                          </p:val>
                                        </p:tav>
                                      </p:tavLst>
                                    </p:anim>
                                    <p:anim calcmode="lin" valueType="num">
                                      <p:cBhvr>
                                        <p:cTn id="376" dur="500" fill="hold"/>
                                        <p:tgtEl>
                                          <p:spTgt spid="16"/>
                                        </p:tgtEl>
                                        <p:attrNameLst>
                                          <p:attrName>ppt_h</p:attrName>
                                        </p:attrNameLst>
                                      </p:cBhvr>
                                      <p:tavLst>
                                        <p:tav tm="0">
                                          <p:val>
                                            <p:fltVal val="0"/>
                                          </p:val>
                                        </p:tav>
                                        <p:tav tm="100000">
                                          <p:val>
                                            <p:strVal val="#ppt_h"/>
                                          </p:val>
                                        </p:tav>
                                      </p:tavLst>
                                    </p:anim>
                                  </p:childTnLst>
                                </p:cTn>
                              </p:par>
                              <p:par>
                                <p:cTn id="377" presetID="23" presetClass="entr" presetSubtype="16" fill="hold" grpId="2" nodeType="withEffect">
                                  <p:stCondLst>
                                    <p:cond delay="0"/>
                                  </p:stCondLst>
                                  <p:childTnLst>
                                    <p:set>
                                      <p:cBhvr>
                                        <p:cTn id="378" dur="1" fill="hold">
                                          <p:stCondLst>
                                            <p:cond delay="0"/>
                                          </p:stCondLst>
                                        </p:cTn>
                                        <p:tgtEl>
                                          <p:spTgt spid="17"/>
                                        </p:tgtEl>
                                        <p:attrNameLst>
                                          <p:attrName>style.visibility</p:attrName>
                                        </p:attrNameLst>
                                      </p:cBhvr>
                                      <p:to>
                                        <p:strVal val="visible"/>
                                      </p:to>
                                    </p:set>
                                    <p:anim calcmode="lin" valueType="num">
                                      <p:cBhvr>
                                        <p:cTn id="379" dur="500" fill="hold"/>
                                        <p:tgtEl>
                                          <p:spTgt spid="17"/>
                                        </p:tgtEl>
                                        <p:attrNameLst>
                                          <p:attrName>ppt_w</p:attrName>
                                        </p:attrNameLst>
                                      </p:cBhvr>
                                      <p:tavLst>
                                        <p:tav tm="0">
                                          <p:val>
                                            <p:fltVal val="0"/>
                                          </p:val>
                                        </p:tav>
                                        <p:tav tm="100000">
                                          <p:val>
                                            <p:strVal val="#ppt_w"/>
                                          </p:val>
                                        </p:tav>
                                      </p:tavLst>
                                    </p:anim>
                                    <p:anim calcmode="lin" valueType="num">
                                      <p:cBhvr>
                                        <p:cTn id="380" dur="500" fill="hold"/>
                                        <p:tgtEl>
                                          <p:spTgt spid="17"/>
                                        </p:tgtEl>
                                        <p:attrNameLst>
                                          <p:attrName>ppt_h</p:attrName>
                                        </p:attrNameLst>
                                      </p:cBhvr>
                                      <p:tavLst>
                                        <p:tav tm="0">
                                          <p:val>
                                            <p:fltVal val="0"/>
                                          </p:val>
                                        </p:tav>
                                        <p:tav tm="100000">
                                          <p:val>
                                            <p:strVal val="#ppt_h"/>
                                          </p:val>
                                        </p:tav>
                                      </p:tavLst>
                                    </p:anim>
                                  </p:childTnLst>
                                </p:cTn>
                              </p:par>
                              <p:par>
                                <p:cTn id="381" presetID="23" presetClass="entr" presetSubtype="16" fill="hold" grpId="3" nodeType="withEffect">
                                  <p:stCondLst>
                                    <p:cond delay="0"/>
                                  </p:stCondLst>
                                  <p:childTnLst>
                                    <p:set>
                                      <p:cBhvr>
                                        <p:cTn id="382" dur="1" fill="hold">
                                          <p:stCondLst>
                                            <p:cond delay="0"/>
                                          </p:stCondLst>
                                        </p:cTn>
                                        <p:tgtEl>
                                          <p:spTgt spid="18"/>
                                        </p:tgtEl>
                                        <p:attrNameLst>
                                          <p:attrName>style.visibility</p:attrName>
                                        </p:attrNameLst>
                                      </p:cBhvr>
                                      <p:to>
                                        <p:strVal val="visible"/>
                                      </p:to>
                                    </p:set>
                                    <p:anim calcmode="lin" valueType="num">
                                      <p:cBhvr>
                                        <p:cTn id="383" dur="500" fill="hold"/>
                                        <p:tgtEl>
                                          <p:spTgt spid="18"/>
                                        </p:tgtEl>
                                        <p:attrNameLst>
                                          <p:attrName>ppt_w</p:attrName>
                                        </p:attrNameLst>
                                      </p:cBhvr>
                                      <p:tavLst>
                                        <p:tav tm="0">
                                          <p:val>
                                            <p:fltVal val="0"/>
                                          </p:val>
                                        </p:tav>
                                        <p:tav tm="100000">
                                          <p:val>
                                            <p:strVal val="#ppt_w"/>
                                          </p:val>
                                        </p:tav>
                                      </p:tavLst>
                                    </p:anim>
                                    <p:anim calcmode="lin" valueType="num">
                                      <p:cBhvr>
                                        <p:cTn id="384" dur="500" fill="hold"/>
                                        <p:tgtEl>
                                          <p:spTgt spid="18"/>
                                        </p:tgtEl>
                                        <p:attrNameLst>
                                          <p:attrName>ppt_h</p:attrName>
                                        </p:attrNameLst>
                                      </p:cBhvr>
                                      <p:tavLst>
                                        <p:tav tm="0">
                                          <p:val>
                                            <p:fltVal val="0"/>
                                          </p:val>
                                        </p:tav>
                                        <p:tav tm="100000">
                                          <p:val>
                                            <p:strVal val="#ppt_h"/>
                                          </p:val>
                                        </p:tav>
                                      </p:tavLst>
                                    </p:anim>
                                  </p:childTnLst>
                                </p:cTn>
                              </p:par>
                              <p:par>
                                <p:cTn id="385" presetID="23" presetClass="entr" presetSubtype="16" fill="hold" grpId="3" nodeType="withEffect">
                                  <p:stCondLst>
                                    <p:cond delay="0"/>
                                  </p:stCondLst>
                                  <p:childTnLst>
                                    <p:set>
                                      <p:cBhvr>
                                        <p:cTn id="386" dur="1" fill="hold">
                                          <p:stCondLst>
                                            <p:cond delay="0"/>
                                          </p:stCondLst>
                                        </p:cTn>
                                        <p:tgtEl>
                                          <p:spTgt spid="19"/>
                                        </p:tgtEl>
                                        <p:attrNameLst>
                                          <p:attrName>style.visibility</p:attrName>
                                        </p:attrNameLst>
                                      </p:cBhvr>
                                      <p:to>
                                        <p:strVal val="visible"/>
                                      </p:to>
                                    </p:set>
                                    <p:anim calcmode="lin" valueType="num">
                                      <p:cBhvr>
                                        <p:cTn id="387" dur="500" fill="hold"/>
                                        <p:tgtEl>
                                          <p:spTgt spid="19"/>
                                        </p:tgtEl>
                                        <p:attrNameLst>
                                          <p:attrName>ppt_w</p:attrName>
                                        </p:attrNameLst>
                                      </p:cBhvr>
                                      <p:tavLst>
                                        <p:tav tm="0">
                                          <p:val>
                                            <p:fltVal val="0"/>
                                          </p:val>
                                        </p:tav>
                                        <p:tav tm="100000">
                                          <p:val>
                                            <p:strVal val="#ppt_w"/>
                                          </p:val>
                                        </p:tav>
                                      </p:tavLst>
                                    </p:anim>
                                    <p:anim calcmode="lin" valueType="num">
                                      <p:cBhvr>
                                        <p:cTn id="388" dur="500" fill="hold"/>
                                        <p:tgtEl>
                                          <p:spTgt spid="19"/>
                                        </p:tgtEl>
                                        <p:attrNameLst>
                                          <p:attrName>ppt_h</p:attrName>
                                        </p:attrNameLst>
                                      </p:cBhvr>
                                      <p:tavLst>
                                        <p:tav tm="0">
                                          <p:val>
                                            <p:fltVal val="0"/>
                                          </p:val>
                                        </p:tav>
                                        <p:tav tm="100000">
                                          <p:val>
                                            <p:strVal val="#ppt_h"/>
                                          </p:val>
                                        </p:tav>
                                      </p:tavLst>
                                    </p:anim>
                                  </p:childTnLst>
                                </p:cTn>
                              </p:par>
                              <p:par>
                                <p:cTn id="389" presetID="23" presetClass="entr" presetSubtype="16" fill="hold" grpId="3" nodeType="withEffect">
                                  <p:stCondLst>
                                    <p:cond delay="0"/>
                                  </p:stCondLst>
                                  <p:childTnLst>
                                    <p:set>
                                      <p:cBhvr>
                                        <p:cTn id="390" dur="1" fill="hold">
                                          <p:stCondLst>
                                            <p:cond delay="0"/>
                                          </p:stCondLst>
                                        </p:cTn>
                                        <p:tgtEl>
                                          <p:spTgt spid="21"/>
                                        </p:tgtEl>
                                        <p:attrNameLst>
                                          <p:attrName>style.visibility</p:attrName>
                                        </p:attrNameLst>
                                      </p:cBhvr>
                                      <p:to>
                                        <p:strVal val="visible"/>
                                      </p:to>
                                    </p:set>
                                    <p:anim calcmode="lin" valueType="num">
                                      <p:cBhvr>
                                        <p:cTn id="391" dur="500" fill="hold"/>
                                        <p:tgtEl>
                                          <p:spTgt spid="21"/>
                                        </p:tgtEl>
                                        <p:attrNameLst>
                                          <p:attrName>ppt_w</p:attrName>
                                        </p:attrNameLst>
                                      </p:cBhvr>
                                      <p:tavLst>
                                        <p:tav tm="0">
                                          <p:val>
                                            <p:fltVal val="0"/>
                                          </p:val>
                                        </p:tav>
                                        <p:tav tm="100000">
                                          <p:val>
                                            <p:strVal val="#ppt_w"/>
                                          </p:val>
                                        </p:tav>
                                      </p:tavLst>
                                    </p:anim>
                                    <p:anim calcmode="lin" valueType="num">
                                      <p:cBhvr>
                                        <p:cTn id="392" dur="500" fill="hold"/>
                                        <p:tgtEl>
                                          <p:spTgt spid="21"/>
                                        </p:tgtEl>
                                        <p:attrNameLst>
                                          <p:attrName>ppt_h</p:attrName>
                                        </p:attrNameLst>
                                      </p:cBhvr>
                                      <p:tavLst>
                                        <p:tav tm="0">
                                          <p:val>
                                            <p:fltVal val="0"/>
                                          </p:val>
                                        </p:tav>
                                        <p:tav tm="100000">
                                          <p:val>
                                            <p:strVal val="#ppt_h"/>
                                          </p:val>
                                        </p:tav>
                                      </p:tavLst>
                                    </p:anim>
                                  </p:childTnLst>
                                </p:cTn>
                              </p:par>
                              <p:par>
                                <p:cTn id="393" presetID="23" presetClass="entr" presetSubtype="16" fill="hold" grpId="3" nodeType="withEffect">
                                  <p:stCondLst>
                                    <p:cond delay="0"/>
                                  </p:stCondLst>
                                  <p:childTnLst>
                                    <p:set>
                                      <p:cBhvr>
                                        <p:cTn id="394" dur="1" fill="hold">
                                          <p:stCondLst>
                                            <p:cond delay="0"/>
                                          </p:stCondLst>
                                        </p:cTn>
                                        <p:tgtEl>
                                          <p:spTgt spid="22"/>
                                        </p:tgtEl>
                                        <p:attrNameLst>
                                          <p:attrName>style.visibility</p:attrName>
                                        </p:attrNameLst>
                                      </p:cBhvr>
                                      <p:to>
                                        <p:strVal val="visible"/>
                                      </p:to>
                                    </p:set>
                                    <p:anim calcmode="lin" valueType="num">
                                      <p:cBhvr>
                                        <p:cTn id="395" dur="500" fill="hold"/>
                                        <p:tgtEl>
                                          <p:spTgt spid="22"/>
                                        </p:tgtEl>
                                        <p:attrNameLst>
                                          <p:attrName>ppt_w</p:attrName>
                                        </p:attrNameLst>
                                      </p:cBhvr>
                                      <p:tavLst>
                                        <p:tav tm="0">
                                          <p:val>
                                            <p:fltVal val="0"/>
                                          </p:val>
                                        </p:tav>
                                        <p:tav tm="100000">
                                          <p:val>
                                            <p:strVal val="#ppt_w"/>
                                          </p:val>
                                        </p:tav>
                                      </p:tavLst>
                                    </p:anim>
                                    <p:anim calcmode="lin" valueType="num">
                                      <p:cBhvr>
                                        <p:cTn id="396" dur="500" fill="hold"/>
                                        <p:tgtEl>
                                          <p:spTgt spid="22"/>
                                        </p:tgtEl>
                                        <p:attrNameLst>
                                          <p:attrName>ppt_h</p:attrName>
                                        </p:attrNameLst>
                                      </p:cBhvr>
                                      <p:tavLst>
                                        <p:tav tm="0">
                                          <p:val>
                                            <p:fltVal val="0"/>
                                          </p:val>
                                        </p:tav>
                                        <p:tav tm="100000">
                                          <p:val>
                                            <p:strVal val="#ppt_h"/>
                                          </p:val>
                                        </p:tav>
                                      </p:tavLst>
                                    </p:anim>
                                  </p:childTnLst>
                                </p:cTn>
                              </p:par>
                              <p:par>
                                <p:cTn id="397" presetID="23" presetClass="entr" presetSubtype="16" fill="hold" grpId="3" nodeType="withEffect">
                                  <p:stCondLst>
                                    <p:cond delay="0"/>
                                  </p:stCondLst>
                                  <p:childTnLst>
                                    <p:set>
                                      <p:cBhvr>
                                        <p:cTn id="398" dur="1" fill="hold">
                                          <p:stCondLst>
                                            <p:cond delay="0"/>
                                          </p:stCondLst>
                                        </p:cTn>
                                        <p:tgtEl>
                                          <p:spTgt spid="23"/>
                                        </p:tgtEl>
                                        <p:attrNameLst>
                                          <p:attrName>style.visibility</p:attrName>
                                        </p:attrNameLst>
                                      </p:cBhvr>
                                      <p:to>
                                        <p:strVal val="visible"/>
                                      </p:to>
                                    </p:set>
                                    <p:anim calcmode="lin" valueType="num">
                                      <p:cBhvr>
                                        <p:cTn id="399" dur="500" fill="hold"/>
                                        <p:tgtEl>
                                          <p:spTgt spid="23"/>
                                        </p:tgtEl>
                                        <p:attrNameLst>
                                          <p:attrName>ppt_w</p:attrName>
                                        </p:attrNameLst>
                                      </p:cBhvr>
                                      <p:tavLst>
                                        <p:tav tm="0">
                                          <p:val>
                                            <p:fltVal val="0"/>
                                          </p:val>
                                        </p:tav>
                                        <p:tav tm="100000">
                                          <p:val>
                                            <p:strVal val="#ppt_w"/>
                                          </p:val>
                                        </p:tav>
                                      </p:tavLst>
                                    </p:anim>
                                    <p:anim calcmode="lin" valueType="num">
                                      <p:cBhvr>
                                        <p:cTn id="400" dur="500" fill="hold"/>
                                        <p:tgtEl>
                                          <p:spTgt spid="23"/>
                                        </p:tgtEl>
                                        <p:attrNameLst>
                                          <p:attrName>ppt_h</p:attrName>
                                        </p:attrNameLst>
                                      </p:cBhvr>
                                      <p:tavLst>
                                        <p:tav tm="0">
                                          <p:val>
                                            <p:fltVal val="0"/>
                                          </p:val>
                                        </p:tav>
                                        <p:tav tm="100000">
                                          <p:val>
                                            <p:strVal val="#ppt_h"/>
                                          </p:val>
                                        </p:tav>
                                      </p:tavLst>
                                    </p:anim>
                                  </p:childTnLst>
                                </p:cTn>
                              </p:par>
                              <p:par>
                                <p:cTn id="401" presetID="23" presetClass="entr" presetSubtype="16" fill="hold" grpId="3" nodeType="withEffect">
                                  <p:stCondLst>
                                    <p:cond delay="0"/>
                                  </p:stCondLst>
                                  <p:childTnLst>
                                    <p:set>
                                      <p:cBhvr>
                                        <p:cTn id="402" dur="1" fill="hold">
                                          <p:stCondLst>
                                            <p:cond delay="0"/>
                                          </p:stCondLst>
                                        </p:cTn>
                                        <p:tgtEl>
                                          <p:spTgt spid="24"/>
                                        </p:tgtEl>
                                        <p:attrNameLst>
                                          <p:attrName>style.visibility</p:attrName>
                                        </p:attrNameLst>
                                      </p:cBhvr>
                                      <p:to>
                                        <p:strVal val="visible"/>
                                      </p:to>
                                    </p:set>
                                    <p:anim calcmode="lin" valueType="num">
                                      <p:cBhvr>
                                        <p:cTn id="403" dur="500" fill="hold"/>
                                        <p:tgtEl>
                                          <p:spTgt spid="24"/>
                                        </p:tgtEl>
                                        <p:attrNameLst>
                                          <p:attrName>ppt_w</p:attrName>
                                        </p:attrNameLst>
                                      </p:cBhvr>
                                      <p:tavLst>
                                        <p:tav tm="0">
                                          <p:val>
                                            <p:fltVal val="0"/>
                                          </p:val>
                                        </p:tav>
                                        <p:tav tm="100000">
                                          <p:val>
                                            <p:strVal val="#ppt_w"/>
                                          </p:val>
                                        </p:tav>
                                      </p:tavLst>
                                    </p:anim>
                                    <p:anim calcmode="lin" valueType="num">
                                      <p:cBhvr>
                                        <p:cTn id="404" dur="500" fill="hold"/>
                                        <p:tgtEl>
                                          <p:spTgt spid="24"/>
                                        </p:tgtEl>
                                        <p:attrNameLst>
                                          <p:attrName>ppt_h</p:attrName>
                                        </p:attrNameLst>
                                      </p:cBhvr>
                                      <p:tavLst>
                                        <p:tav tm="0">
                                          <p:val>
                                            <p:fltVal val="0"/>
                                          </p:val>
                                        </p:tav>
                                        <p:tav tm="100000">
                                          <p:val>
                                            <p:strVal val="#ppt_h"/>
                                          </p:val>
                                        </p:tav>
                                      </p:tavLst>
                                    </p:anim>
                                  </p:childTnLst>
                                </p:cTn>
                              </p:par>
                              <p:par>
                                <p:cTn id="405" presetID="23" presetClass="entr" presetSubtype="16" fill="hold" grpId="2" nodeType="withEffect">
                                  <p:stCondLst>
                                    <p:cond delay="0"/>
                                  </p:stCondLst>
                                  <p:childTnLst>
                                    <p:set>
                                      <p:cBhvr>
                                        <p:cTn id="406" dur="1" fill="hold">
                                          <p:stCondLst>
                                            <p:cond delay="0"/>
                                          </p:stCondLst>
                                        </p:cTn>
                                        <p:tgtEl>
                                          <p:spTgt spid="25"/>
                                        </p:tgtEl>
                                        <p:attrNameLst>
                                          <p:attrName>style.visibility</p:attrName>
                                        </p:attrNameLst>
                                      </p:cBhvr>
                                      <p:to>
                                        <p:strVal val="visible"/>
                                      </p:to>
                                    </p:set>
                                    <p:anim calcmode="lin" valueType="num">
                                      <p:cBhvr>
                                        <p:cTn id="407" dur="500" fill="hold"/>
                                        <p:tgtEl>
                                          <p:spTgt spid="25"/>
                                        </p:tgtEl>
                                        <p:attrNameLst>
                                          <p:attrName>ppt_w</p:attrName>
                                        </p:attrNameLst>
                                      </p:cBhvr>
                                      <p:tavLst>
                                        <p:tav tm="0">
                                          <p:val>
                                            <p:fltVal val="0"/>
                                          </p:val>
                                        </p:tav>
                                        <p:tav tm="100000">
                                          <p:val>
                                            <p:strVal val="#ppt_w"/>
                                          </p:val>
                                        </p:tav>
                                      </p:tavLst>
                                    </p:anim>
                                    <p:anim calcmode="lin" valueType="num">
                                      <p:cBhvr>
                                        <p:cTn id="408" dur="500" fill="hold"/>
                                        <p:tgtEl>
                                          <p:spTgt spid="25"/>
                                        </p:tgtEl>
                                        <p:attrNameLst>
                                          <p:attrName>ppt_h</p:attrName>
                                        </p:attrNameLst>
                                      </p:cBhvr>
                                      <p:tavLst>
                                        <p:tav tm="0">
                                          <p:val>
                                            <p:fltVal val="0"/>
                                          </p:val>
                                        </p:tav>
                                        <p:tav tm="100000">
                                          <p:val>
                                            <p:strVal val="#ppt_h"/>
                                          </p:val>
                                        </p:tav>
                                      </p:tavLst>
                                    </p:anim>
                                  </p:childTnLst>
                                </p:cTn>
                              </p:par>
                              <p:par>
                                <p:cTn id="409" presetID="23" presetClass="entr" presetSubtype="16" fill="hold" grpId="3" nodeType="withEffect">
                                  <p:stCondLst>
                                    <p:cond delay="0"/>
                                  </p:stCondLst>
                                  <p:childTnLst>
                                    <p:set>
                                      <p:cBhvr>
                                        <p:cTn id="410" dur="1" fill="hold">
                                          <p:stCondLst>
                                            <p:cond delay="0"/>
                                          </p:stCondLst>
                                        </p:cTn>
                                        <p:tgtEl>
                                          <p:spTgt spid="26"/>
                                        </p:tgtEl>
                                        <p:attrNameLst>
                                          <p:attrName>style.visibility</p:attrName>
                                        </p:attrNameLst>
                                      </p:cBhvr>
                                      <p:to>
                                        <p:strVal val="visible"/>
                                      </p:to>
                                    </p:set>
                                    <p:anim calcmode="lin" valueType="num">
                                      <p:cBhvr>
                                        <p:cTn id="411" dur="500" fill="hold"/>
                                        <p:tgtEl>
                                          <p:spTgt spid="26"/>
                                        </p:tgtEl>
                                        <p:attrNameLst>
                                          <p:attrName>ppt_w</p:attrName>
                                        </p:attrNameLst>
                                      </p:cBhvr>
                                      <p:tavLst>
                                        <p:tav tm="0">
                                          <p:val>
                                            <p:fltVal val="0"/>
                                          </p:val>
                                        </p:tav>
                                        <p:tav tm="100000">
                                          <p:val>
                                            <p:strVal val="#ppt_w"/>
                                          </p:val>
                                        </p:tav>
                                      </p:tavLst>
                                    </p:anim>
                                    <p:anim calcmode="lin" valueType="num">
                                      <p:cBhvr>
                                        <p:cTn id="412" dur="500" fill="hold"/>
                                        <p:tgtEl>
                                          <p:spTgt spid="26"/>
                                        </p:tgtEl>
                                        <p:attrNameLst>
                                          <p:attrName>ppt_h</p:attrName>
                                        </p:attrNameLst>
                                      </p:cBhvr>
                                      <p:tavLst>
                                        <p:tav tm="0">
                                          <p:val>
                                            <p:fltVal val="0"/>
                                          </p:val>
                                        </p:tav>
                                        <p:tav tm="100000">
                                          <p:val>
                                            <p:strVal val="#ppt_h"/>
                                          </p:val>
                                        </p:tav>
                                      </p:tavLst>
                                    </p:anim>
                                  </p:childTnLst>
                                </p:cTn>
                              </p:par>
                              <p:par>
                                <p:cTn id="413" presetID="23" presetClass="entr" presetSubtype="16" fill="hold" grpId="2" nodeType="withEffect">
                                  <p:stCondLst>
                                    <p:cond delay="0"/>
                                  </p:stCondLst>
                                  <p:childTnLst>
                                    <p:set>
                                      <p:cBhvr>
                                        <p:cTn id="414" dur="1" fill="hold">
                                          <p:stCondLst>
                                            <p:cond delay="0"/>
                                          </p:stCondLst>
                                        </p:cTn>
                                        <p:tgtEl>
                                          <p:spTgt spid="27"/>
                                        </p:tgtEl>
                                        <p:attrNameLst>
                                          <p:attrName>style.visibility</p:attrName>
                                        </p:attrNameLst>
                                      </p:cBhvr>
                                      <p:to>
                                        <p:strVal val="visible"/>
                                      </p:to>
                                    </p:set>
                                    <p:anim calcmode="lin" valueType="num">
                                      <p:cBhvr>
                                        <p:cTn id="415" dur="500" fill="hold"/>
                                        <p:tgtEl>
                                          <p:spTgt spid="27"/>
                                        </p:tgtEl>
                                        <p:attrNameLst>
                                          <p:attrName>ppt_w</p:attrName>
                                        </p:attrNameLst>
                                      </p:cBhvr>
                                      <p:tavLst>
                                        <p:tav tm="0">
                                          <p:val>
                                            <p:fltVal val="0"/>
                                          </p:val>
                                        </p:tav>
                                        <p:tav tm="100000">
                                          <p:val>
                                            <p:strVal val="#ppt_w"/>
                                          </p:val>
                                        </p:tav>
                                      </p:tavLst>
                                    </p:anim>
                                    <p:anim calcmode="lin" valueType="num">
                                      <p:cBhvr>
                                        <p:cTn id="416" dur="500" fill="hold"/>
                                        <p:tgtEl>
                                          <p:spTgt spid="27"/>
                                        </p:tgtEl>
                                        <p:attrNameLst>
                                          <p:attrName>ppt_h</p:attrName>
                                        </p:attrNameLst>
                                      </p:cBhvr>
                                      <p:tavLst>
                                        <p:tav tm="0">
                                          <p:val>
                                            <p:fltVal val="0"/>
                                          </p:val>
                                        </p:tav>
                                        <p:tav tm="100000">
                                          <p:val>
                                            <p:strVal val="#ppt_h"/>
                                          </p:val>
                                        </p:tav>
                                      </p:tavLst>
                                    </p:anim>
                                  </p:childTnLst>
                                </p:cTn>
                              </p:par>
                              <p:par>
                                <p:cTn id="417" presetID="23" presetClass="entr" presetSubtype="16" fill="hold" grpId="2" nodeType="withEffect">
                                  <p:stCondLst>
                                    <p:cond delay="0"/>
                                  </p:stCondLst>
                                  <p:childTnLst>
                                    <p:set>
                                      <p:cBhvr>
                                        <p:cTn id="418" dur="1" fill="hold">
                                          <p:stCondLst>
                                            <p:cond delay="0"/>
                                          </p:stCondLst>
                                        </p:cTn>
                                        <p:tgtEl>
                                          <p:spTgt spid="28"/>
                                        </p:tgtEl>
                                        <p:attrNameLst>
                                          <p:attrName>style.visibility</p:attrName>
                                        </p:attrNameLst>
                                      </p:cBhvr>
                                      <p:to>
                                        <p:strVal val="visible"/>
                                      </p:to>
                                    </p:set>
                                    <p:anim calcmode="lin" valueType="num">
                                      <p:cBhvr>
                                        <p:cTn id="419" dur="500" fill="hold"/>
                                        <p:tgtEl>
                                          <p:spTgt spid="28"/>
                                        </p:tgtEl>
                                        <p:attrNameLst>
                                          <p:attrName>ppt_w</p:attrName>
                                        </p:attrNameLst>
                                      </p:cBhvr>
                                      <p:tavLst>
                                        <p:tav tm="0">
                                          <p:val>
                                            <p:fltVal val="0"/>
                                          </p:val>
                                        </p:tav>
                                        <p:tav tm="100000">
                                          <p:val>
                                            <p:strVal val="#ppt_w"/>
                                          </p:val>
                                        </p:tav>
                                      </p:tavLst>
                                    </p:anim>
                                    <p:anim calcmode="lin" valueType="num">
                                      <p:cBhvr>
                                        <p:cTn id="420" dur="500" fill="hold"/>
                                        <p:tgtEl>
                                          <p:spTgt spid="28"/>
                                        </p:tgtEl>
                                        <p:attrNameLst>
                                          <p:attrName>ppt_h</p:attrName>
                                        </p:attrNameLst>
                                      </p:cBhvr>
                                      <p:tavLst>
                                        <p:tav tm="0">
                                          <p:val>
                                            <p:fltVal val="0"/>
                                          </p:val>
                                        </p:tav>
                                        <p:tav tm="100000">
                                          <p:val>
                                            <p:strVal val="#ppt_h"/>
                                          </p:val>
                                        </p:tav>
                                      </p:tavLst>
                                    </p:anim>
                                  </p:childTnLst>
                                </p:cTn>
                              </p:par>
                              <p:par>
                                <p:cTn id="421" presetID="23" presetClass="entr" presetSubtype="16" fill="hold" grpId="2" nodeType="withEffect">
                                  <p:stCondLst>
                                    <p:cond delay="0"/>
                                  </p:stCondLst>
                                  <p:childTnLst>
                                    <p:set>
                                      <p:cBhvr>
                                        <p:cTn id="422" dur="1" fill="hold">
                                          <p:stCondLst>
                                            <p:cond delay="0"/>
                                          </p:stCondLst>
                                        </p:cTn>
                                        <p:tgtEl>
                                          <p:spTgt spid="29"/>
                                        </p:tgtEl>
                                        <p:attrNameLst>
                                          <p:attrName>style.visibility</p:attrName>
                                        </p:attrNameLst>
                                      </p:cBhvr>
                                      <p:to>
                                        <p:strVal val="visible"/>
                                      </p:to>
                                    </p:set>
                                    <p:anim calcmode="lin" valueType="num">
                                      <p:cBhvr>
                                        <p:cTn id="423" dur="500" fill="hold"/>
                                        <p:tgtEl>
                                          <p:spTgt spid="29"/>
                                        </p:tgtEl>
                                        <p:attrNameLst>
                                          <p:attrName>ppt_w</p:attrName>
                                        </p:attrNameLst>
                                      </p:cBhvr>
                                      <p:tavLst>
                                        <p:tav tm="0">
                                          <p:val>
                                            <p:fltVal val="0"/>
                                          </p:val>
                                        </p:tav>
                                        <p:tav tm="100000">
                                          <p:val>
                                            <p:strVal val="#ppt_w"/>
                                          </p:val>
                                        </p:tav>
                                      </p:tavLst>
                                    </p:anim>
                                    <p:anim calcmode="lin" valueType="num">
                                      <p:cBhvr>
                                        <p:cTn id="424" dur="500" fill="hold"/>
                                        <p:tgtEl>
                                          <p:spTgt spid="2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4" grpId="0"/>
      <p:bldP spid="4" grpId="1"/>
      <p:bldP spid="4" grpId="2"/>
      <p:bldP spid="6" grpId="0"/>
      <p:bldP spid="6" grpId="1"/>
      <p:bldP spid="7" grpId="0"/>
      <p:bldP spid="7" grpId="1"/>
      <p:bldP spid="7" grpId="2"/>
      <p:bldP spid="7" grpId="3"/>
      <p:bldP spid="8" grpId="0"/>
      <p:bldP spid="8" grpId="1"/>
      <p:bldP spid="8" grpId="2"/>
      <p:bldP spid="9" grpId="0"/>
      <p:bldP spid="9" grpId="1"/>
      <p:bldP spid="9" grpId="2"/>
      <p:bldP spid="10" grpId="0"/>
      <p:bldP spid="10" grpId="1"/>
      <p:bldP spid="10" grpId="2"/>
      <p:bldP spid="11" grpId="0"/>
      <p:bldP spid="11" grpId="1"/>
      <p:bldP spid="11" grpId="2"/>
      <p:bldP spid="12" grpId="0"/>
      <p:bldP spid="12" grpId="1"/>
      <p:bldP spid="12" grpId="2"/>
      <p:bldP spid="13" grpId="0"/>
      <p:bldP spid="13" grpId="1"/>
      <p:bldP spid="13" grpId="2"/>
      <p:bldP spid="13" grpId="3"/>
      <p:bldP spid="14" grpId="0"/>
      <p:bldP spid="14" grpId="1"/>
      <p:bldP spid="14" grpId="2"/>
      <p:bldP spid="15" grpId="0"/>
      <p:bldP spid="15" grpId="1"/>
      <p:bldP spid="15" grpId="2"/>
      <p:bldP spid="16" grpId="0"/>
      <p:bldP spid="16" grpId="1"/>
      <p:bldP spid="16" grpId="2"/>
      <p:bldP spid="16" grpId="3"/>
      <p:bldP spid="17" grpId="0"/>
      <p:bldP spid="17" grpId="1"/>
      <p:bldP spid="17" grpId="2"/>
      <p:bldP spid="18" grpId="0"/>
      <p:bldP spid="18" grpId="1"/>
      <p:bldP spid="18" grpId="2"/>
      <p:bldP spid="18" grpId="3"/>
      <p:bldP spid="19" grpId="0"/>
      <p:bldP spid="19" grpId="1"/>
      <p:bldP spid="19" grpId="2"/>
      <p:bldP spid="19" grpId="3"/>
      <p:bldP spid="20" grpId="0"/>
      <p:bldP spid="20" grpId="1"/>
      <p:bldP spid="21" grpId="0"/>
      <p:bldP spid="21" grpId="1"/>
      <p:bldP spid="21" grpId="2"/>
      <p:bldP spid="21" grpId="3"/>
      <p:bldP spid="22" grpId="0"/>
      <p:bldP spid="22" grpId="1"/>
      <p:bldP spid="22" grpId="2"/>
      <p:bldP spid="22" grpId="3"/>
      <p:bldP spid="23" grpId="0"/>
      <p:bldP spid="23" grpId="1"/>
      <p:bldP spid="23" grpId="2"/>
      <p:bldP spid="23" grpId="3"/>
      <p:bldP spid="24" grpId="0"/>
      <p:bldP spid="24" grpId="1"/>
      <p:bldP spid="24" grpId="2"/>
      <p:bldP spid="24" grpId="3"/>
      <p:bldP spid="25" grpId="0"/>
      <p:bldP spid="25" grpId="1"/>
      <p:bldP spid="25" grpId="2"/>
      <p:bldP spid="26" grpId="0"/>
      <p:bldP spid="26" grpId="1"/>
      <p:bldP spid="26" grpId="2"/>
      <p:bldP spid="26" grpId="3"/>
      <p:bldP spid="27" grpId="0"/>
      <p:bldP spid="27" grpId="1"/>
      <p:bldP spid="27" grpId="2"/>
      <p:bldP spid="28" grpId="0"/>
      <p:bldP spid="28" grpId="1"/>
      <p:bldP spid="28" grpId="2"/>
      <p:bldP spid="29" grpId="0"/>
      <p:bldP spid="29" grpId="1"/>
      <p:bldP spid="29" grpId="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85C9E0E-B7BF-4556-69A3-428BC8125FC4}"/>
              </a:ext>
            </a:extLst>
          </p:cNvPr>
          <p:cNvPicPr>
            <a:picLocks noChangeAspect="1"/>
          </p:cNvPicPr>
          <p:nvPr/>
        </p:nvPicPr>
        <p:blipFill rotWithShape="1">
          <a:blip r:embed="rId2"/>
          <a:srcRect t="17230"/>
          <a:stretch/>
        </p:blipFill>
        <p:spPr>
          <a:xfrm>
            <a:off x="822661" y="1838035"/>
            <a:ext cx="8253338" cy="4812145"/>
          </a:xfrm>
          <a:prstGeom prst="rect">
            <a:avLst/>
          </a:prstGeom>
        </p:spPr>
      </p:pic>
      <p:sp>
        <p:nvSpPr>
          <p:cNvPr id="3" name="Título 2">
            <a:extLst>
              <a:ext uri="{FF2B5EF4-FFF2-40B4-BE49-F238E27FC236}">
                <a16:creationId xmlns:a16="http://schemas.microsoft.com/office/drawing/2014/main" id="{8FF11819-3AD5-68EA-B445-2C6B23614CE4}"/>
              </a:ext>
            </a:extLst>
          </p:cNvPr>
          <p:cNvSpPr>
            <a:spLocks noGrp="1"/>
          </p:cNvSpPr>
          <p:nvPr>
            <p:ph type="title"/>
          </p:nvPr>
        </p:nvSpPr>
        <p:spPr/>
        <p:txBody>
          <a:bodyPr/>
          <a:lstStyle/>
          <a:p>
            <a:r>
              <a:rPr lang="es-MX" dirty="0"/>
              <a:t>Los peores contaminadores</a:t>
            </a:r>
          </a:p>
        </p:txBody>
      </p:sp>
    </p:spTree>
    <p:extLst>
      <p:ext uri="{BB962C8B-B14F-4D97-AF65-F5344CB8AC3E}">
        <p14:creationId xmlns:p14="http://schemas.microsoft.com/office/powerpoint/2010/main" val="1985115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Related image">
            <a:extLst>
              <a:ext uri="{FF2B5EF4-FFF2-40B4-BE49-F238E27FC236}">
                <a16:creationId xmlns:a16="http://schemas.microsoft.com/office/drawing/2014/main" id="{4EF6A7CD-6A3C-307C-795B-922EB255D2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905" y="2138001"/>
            <a:ext cx="8681750" cy="401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1">
            <a:extLst>
              <a:ext uri="{FF2B5EF4-FFF2-40B4-BE49-F238E27FC236}">
                <a16:creationId xmlns:a16="http://schemas.microsoft.com/office/drawing/2014/main" id="{020B2981-BD5A-4A59-A70A-4B06BB218511}"/>
              </a:ext>
            </a:extLst>
          </p:cNvPr>
          <p:cNvSpPr>
            <a:spLocks noGrp="1"/>
          </p:cNvSpPr>
          <p:nvPr>
            <p:ph type="ctrTitle"/>
          </p:nvPr>
        </p:nvSpPr>
        <p:spPr>
          <a:xfrm>
            <a:off x="443345" y="485586"/>
            <a:ext cx="7374895" cy="1162899"/>
          </a:xfrm>
        </p:spPr>
        <p:txBody>
          <a:bodyPr rtlCol="0">
            <a:normAutofit/>
          </a:bodyPr>
          <a:lstStyle/>
          <a:p>
            <a:pPr>
              <a:defRPr/>
            </a:pPr>
            <a:r>
              <a:rPr lang="fr-FR" sz="2700" dirty="0" err="1">
                <a:solidFill>
                  <a:srgbClr val="006F73"/>
                </a:solidFill>
                <a:latin typeface="Gill Sans MT" panose="020B0502020104020203" pitchFamily="34" charset="77"/>
              </a:rPr>
              <a:t>Donde</a:t>
            </a:r>
            <a:r>
              <a:rPr lang="fr-FR" sz="2700" dirty="0">
                <a:solidFill>
                  <a:srgbClr val="006F73"/>
                </a:solidFill>
                <a:latin typeface="Gill Sans MT" panose="020B0502020104020203" pitchFamily="34" charset="77"/>
              </a:rPr>
              <a:t> se </a:t>
            </a:r>
            <a:r>
              <a:rPr lang="fr-FR" sz="2700" dirty="0" err="1">
                <a:solidFill>
                  <a:srgbClr val="006F73"/>
                </a:solidFill>
                <a:latin typeface="Gill Sans MT" panose="020B0502020104020203" pitchFamily="34" charset="77"/>
              </a:rPr>
              <a:t>acumula</a:t>
            </a:r>
            <a:r>
              <a:rPr lang="fr-FR" sz="2700" dirty="0">
                <a:solidFill>
                  <a:srgbClr val="006F73"/>
                </a:solidFill>
                <a:latin typeface="Gill Sans MT" panose="020B0502020104020203" pitchFamily="34" charset="77"/>
              </a:rPr>
              <a:t> el </a:t>
            </a:r>
            <a:r>
              <a:rPr lang="fr-FR" sz="2700" dirty="0" err="1">
                <a:solidFill>
                  <a:srgbClr val="006F73"/>
                </a:solidFill>
                <a:latin typeface="Gill Sans MT" panose="020B0502020104020203" pitchFamily="34" charset="77"/>
              </a:rPr>
              <a:t>plástico</a:t>
            </a:r>
            <a:r>
              <a:rPr lang="fr-FR" sz="2700" dirty="0">
                <a:solidFill>
                  <a:srgbClr val="006F73"/>
                </a:solidFill>
                <a:latin typeface="Gill Sans MT" panose="020B0502020104020203" pitchFamily="34" charset="77"/>
              </a:rPr>
              <a:t> en el </a:t>
            </a:r>
            <a:r>
              <a:rPr lang="fr-FR" sz="2700" dirty="0" err="1">
                <a:solidFill>
                  <a:srgbClr val="006F73"/>
                </a:solidFill>
                <a:latin typeface="Gill Sans MT" panose="020B0502020104020203" pitchFamily="34" charset="77"/>
              </a:rPr>
              <a:t>océano</a:t>
            </a:r>
            <a:r>
              <a:rPr lang="fr-FR" sz="2700" dirty="0">
                <a:solidFill>
                  <a:srgbClr val="006F73"/>
                </a:solidFill>
                <a:latin typeface="Gill Sans MT" panose="020B0502020104020203" pitchFamily="34" charset="77"/>
              </a:rPr>
              <a:t>?</a:t>
            </a:r>
          </a:p>
        </p:txBody>
      </p:sp>
      <p:sp>
        <p:nvSpPr>
          <p:cNvPr id="15364" name="Rectangle 3">
            <a:extLst>
              <a:ext uri="{FF2B5EF4-FFF2-40B4-BE49-F238E27FC236}">
                <a16:creationId xmlns:a16="http://schemas.microsoft.com/office/drawing/2014/main" id="{9EBAA6DD-24E7-30DF-4D9C-DA3E5FDC57D5}"/>
              </a:ext>
            </a:extLst>
          </p:cNvPr>
          <p:cNvSpPr>
            <a:spLocks noChangeArrowheads="1"/>
          </p:cNvSpPr>
          <p:nvPr/>
        </p:nvSpPr>
        <p:spPr bwMode="auto">
          <a:xfrm>
            <a:off x="1231105" y="1108548"/>
            <a:ext cx="66424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GB" altLang="en-US" sz="1800" b="1" dirty="0">
                <a:solidFill>
                  <a:schemeClr val="accent1"/>
                </a:solidFill>
                <a:latin typeface="Source Sans Pro" panose="020B0503030403020204" pitchFamily="34" charset="0"/>
              </a:rPr>
              <a:t>Hay 5 giros </a:t>
            </a:r>
            <a:r>
              <a:rPr lang="en-GB" altLang="en-US" sz="1800" b="1" dirty="0" err="1">
                <a:solidFill>
                  <a:schemeClr val="accent1"/>
                </a:solidFill>
                <a:latin typeface="Source Sans Pro" panose="020B0503030403020204" pitchFamily="34" charset="0"/>
              </a:rPr>
              <a:t>mayores</a:t>
            </a:r>
            <a:r>
              <a:rPr lang="en-GB" altLang="en-US" sz="1800" b="1" dirty="0">
                <a:solidFill>
                  <a:schemeClr val="accent1"/>
                </a:solidFill>
                <a:latin typeface="Source Sans Pro" panose="020B0503030403020204" pitchFamily="34" charset="0"/>
              </a:rPr>
              <a:t> de Corrientes </a:t>
            </a:r>
            <a:r>
              <a:rPr lang="en-GB" altLang="en-US" sz="1800" b="1" dirty="0" err="1">
                <a:solidFill>
                  <a:schemeClr val="accent1"/>
                </a:solidFill>
                <a:latin typeface="Source Sans Pro" panose="020B0503030403020204" pitchFamily="34" charset="0"/>
              </a:rPr>
              <a:t>en</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el</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océano</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Basura</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plástica</a:t>
            </a:r>
            <a:r>
              <a:rPr lang="en-GB" altLang="en-US" sz="1800" b="1" dirty="0">
                <a:solidFill>
                  <a:schemeClr val="accent1"/>
                </a:solidFill>
                <a:latin typeface="Source Sans Pro" panose="020B0503030403020204" pitchFamily="34" charset="0"/>
              </a:rPr>
              <a:t> y </a:t>
            </a:r>
            <a:r>
              <a:rPr lang="en-GB" altLang="en-US" sz="1800" b="1" dirty="0" err="1">
                <a:solidFill>
                  <a:schemeClr val="accent1"/>
                </a:solidFill>
                <a:latin typeface="Source Sans Pro" panose="020B0503030403020204" pitchFamily="34" charset="0"/>
              </a:rPr>
              <a:t>otros</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tipos</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pueden</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viajar</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por</a:t>
            </a:r>
            <a:r>
              <a:rPr lang="en-GB" altLang="en-US" sz="1800" b="1" dirty="0">
                <a:solidFill>
                  <a:schemeClr val="accent1"/>
                </a:solidFill>
                <a:latin typeface="Source Sans Pro" panose="020B0503030403020204" pitchFamily="34" charset="0"/>
              </a:rPr>
              <a:t> Corrientes y se </a:t>
            </a:r>
            <a:r>
              <a:rPr lang="en-GB" altLang="en-US" sz="1800" b="1" dirty="0" err="1">
                <a:solidFill>
                  <a:schemeClr val="accent1"/>
                </a:solidFill>
                <a:latin typeface="Source Sans Pro" panose="020B0503030403020204" pitchFamily="34" charset="0"/>
              </a:rPr>
              <a:t>acumulan</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en</a:t>
            </a:r>
            <a:r>
              <a:rPr lang="en-GB" altLang="en-US" sz="1800" b="1" dirty="0">
                <a:solidFill>
                  <a:schemeClr val="accent1"/>
                </a:solidFill>
                <a:latin typeface="Source Sans Pro" panose="020B0503030403020204" pitchFamily="34" charset="0"/>
              </a:rPr>
              <a:t> </a:t>
            </a:r>
            <a:r>
              <a:rPr lang="en-GB" altLang="en-US" sz="1800" b="1" dirty="0" err="1">
                <a:solidFill>
                  <a:schemeClr val="accent1"/>
                </a:solidFill>
                <a:latin typeface="Source Sans Pro" panose="020B0503030403020204" pitchFamily="34" charset="0"/>
              </a:rPr>
              <a:t>estos</a:t>
            </a:r>
            <a:r>
              <a:rPr lang="en-GB" altLang="en-US" sz="1800" b="1" dirty="0">
                <a:solidFill>
                  <a:schemeClr val="accent1"/>
                </a:solidFill>
                <a:latin typeface="Source Sans Pro" panose="020B0503030403020204" pitchFamily="34" charset="0"/>
              </a:rPr>
              <a:t> giros.</a:t>
            </a:r>
          </a:p>
        </p:txBody>
      </p:sp>
      <p:sp>
        <p:nvSpPr>
          <p:cNvPr id="15365" name="TextBox 4">
            <a:extLst>
              <a:ext uri="{FF2B5EF4-FFF2-40B4-BE49-F238E27FC236}">
                <a16:creationId xmlns:a16="http://schemas.microsoft.com/office/drawing/2014/main" id="{080C91D0-8EEC-585D-9C5C-90A3D816C255}"/>
              </a:ext>
            </a:extLst>
          </p:cNvPr>
          <p:cNvSpPr txBox="1">
            <a:spLocks noChangeArrowheads="1"/>
          </p:cNvSpPr>
          <p:nvPr/>
        </p:nvSpPr>
        <p:spPr bwMode="auto">
          <a:xfrm>
            <a:off x="1263254" y="2762251"/>
            <a:ext cx="8846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1200">
                <a:solidFill>
                  <a:schemeClr val="bg1"/>
                </a:solidFill>
              </a:rPr>
              <a:t>© NOAA</a:t>
            </a:r>
          </a:p>
        </p:txBody>
      </p:sp>
    </p:spTree>
    <p:extLst>
      <p:ext uri="{BB962C8B-B14F-4D97-AF65-F5344CB8AC3E}">
        <p14:creationId xmlns:p14="http://schemas.microsoft.com/office/powerpoint/2010/main" val="1301325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7" descr="Ocean_currents_1943_edit">
            <a:extLst>
              <a:ext uri="{FF2B5EF4-FFF2-40B4-BE49-F238E27FC236}">
                <a16:creationId xmlns:a16="http://schemas.microsoft.com/office/drawing/2014/main" id="{45D97D4C-315A-2E05-7294-E7CE4B96D5ED}"/>
              </a:ext>
            </a:extLst>
          </p:cNvPr>
          <p:cNvPicPr>
            <a:picLocks noGrp="1" noChangeAspect="1" noChangeArrowheads="1"/>
          </p:cNvPicPr>
          <p:nvPr>
            <p:ph sz="half" idx="2"/>
          </p:nvPr>
        </p:nvPicPr>
        <p:blipFill>
          <a:blip r:embed="rId2">
            <a:lum bright="-24000" contrast="12000"/>
            <a:extLst>
              <a:ext uri="{28A0092B-C50C-407E-A947-70E740481C1C}">
                <a14:useLocalDpi xmlns:a14="http://schemas.microsoft.com/office/drawing/2010/main" val="0"/>
              </a:ext>
            </a:extLst>
          </a:blip>
          <a:srcRect/>
          <a:stretch>
            <a:fillRect/>
          </a:stretch>
        </p:blipFill>
        <p:spPr>
          <a:xfrm>
            <a:off x="3428173" y="2422741"/>
            <a:ext cx="5546651" cy="41997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19" name="AutoShape 2">
            <a:extLst>
              <a:ext uri="{FF2B5EF4-FFF2-40B4-BE49-F238E27FC236}">
                <a16:creationId xmlns:a16="http://schemas.microsoft.com/office/drawing/2014/main" id="{466B14DE-D815-5D4F-7854-0B03C25B5082}"/>
              </a:ext>
            </a:extLst>
          </p:cNvPr>
          <p:cNvSpPr>
            <a:spLocks noGrp="1" noChangeArrowheads="1"/>
          </p:cNvSpPr>
          <p:nvPr>
            <p:ph type="title"/>
          </p:nvPr>
        </p:nvSpPr>
        <p:spPr>
          <a:xfrm>
            <a:off x="1294100" y="519113"/>
            <a:ext cx="7471209" cy="857250"/>
          </a:xfrm>
        </p:spPr>
        <p:txBody>
          <a:bodyPr>
            <a:normAutofit fontScale="90000"/>
          </a:bodyPr>
          <a:lstStyle/>
          <a:p>
            <a:pPr eaLnBrk="1" hangingPunct="1"/>
            <a:r>
              <a:rPr lang="en-US" altLang="es-MX" dirty="0"/>
              <a:t>Las </a:t>
            </a:r>
            <a:r>
              <a:rPr lang="en-US" altLang="es-MX" dirty="0" err="1"/>
              <a:t>islas</a:t>
            </a:r>
            <a:r>
              <a:rPr lang="en-US" altLang="es-MX" dirty="0"/>
              <a:t> de </a:t>
            </a:r>
            <a:r>
              <a:rPr lang="en-US" altLang="es-MX" dirty="0" err="1"/>
              <a:t>basura</a:t>
            </a:r>
            <a:r>
              <a:rPr lang="en-US" altLang="es-MX" dirty="0"/>
              <a:t> del </a:t>
            </a:r>
            <a:r>
              <a:rPr lang="en-US" altLang="es-MX" dirty="0" err="1"/>
              <a:t>Pacífico</a:t>
            </a:r>
            <a:endParaRPr lang="en-US" altLang="es-MX" dirty="0"/>
          </a:p>
        </p:txBody>
      </p:sp>
      <p:sp>
        <p:nvSpPr>
          <p:cNvPr id="82947" name="Rectangle 3">
            <a:extLst>
              <a:ext uri="{FF2B5EF4-FFF2-40B4-BE49-F238E27FC236}">
                <a16:creationId xmlns:a16="http://schemas.microsoft.com/office/drawing/2014/main" id="{979BC10F-FDD8-E423-9DB6-6E7B5A13EE3C}"/>
              </a:ext>
            </a:extLst>
          </p:cNvPr>
          <p:cNvSpPr>
            <a:spLocks noGrp="1" noChangeArrowheads="1"/>
          </p:cNvSpPr>
          <p:nvPr>
            <p:ph type="body" sz="half" idx="1"/>
          </p:nvPr>
        </p:nvSpPr>
        <p:spPr>
          <a:xfrm>
            <a:off x="322299" y="2677895"/>
            <a:ext cx="3105874" cy="3371850"/>
          </a:xfrm>
        </p:spPr>
        <p:txBody>
          <a:bodyPr/>
          <a:lstStyle/>
          <a:p>
            <a:pPr eaLnBrk="1" hangingPunct="1"/>
            <a:r>
              <a:rPr lang="en-GB" altLang="es-MX" sz="2400" dirty="0"/>
              <a:t>Dos </a:t>
            </a:r>
            <a:r>
              <a:rPr lang="en-GB" altLang="es-MX" sz="2400" dirty="0" err="1"/>
              <a:t>aglomeraciones</a:t>
            </a:r>
            <a:r>
              <a:rPr lang="en-GB" altLang="es-MX" sz="2400" dirty="0"/>
              <a:t> </a:t>
            </a:r>
            <a:r>
              <a:rPr lang="en-GB" altLang="es-MX" sz="2400" dirty="0" err="1"/>
              <a:t>gigantes</a:t>
            </a:r>
            <a:r>
              <a:rPr lang="en-GB" altLang="es-MX" sz="2400" dirty="0"/>
              <a:t> de </a:t>
            </a:r>
            <a:r>
              <a:rPr lang="en-GB" altLang="es-MX" sz="2400" dirty="0" err="1"/>
              <a:t>plástico</a:t>
            </a:r>
            <a:r>
              <a:rPr lang="en-GB" altLang="es-MX" sz="2400" dirty="0"/>
              <a:t> se </a:t>
            </a:r>
            <a:r>
              <a:rPr lang="en-GB" altLang="es-MX" sz="2400" dirty="0" err="1"/>
              <a:t>encuentran</a:t>
            </a:r>
            <a:r>
              <a:rPr lang="en-GB" altLang="es-MX" sz="2400" dirty="0"/>
              <a:t> </a:t>
            </a:r>
            <a:r>
              <a:rPr lang="en-GB" altLang="es-MX" sz="2400" dirty="0" err="1"/>
              <a:t>en</a:t>
            </a:r>
            <a:r>
              <a:rPr lang="en-GB" altLang="es-MX" sz="2400" dirty="0"/>
              <a:t> </a:t>
            </a:r>
            <a:r>
              <a:rPr lang="en-GB" altLang="es-MX" sz="2400" dirty="0" err="1"/>
              <a:t>el</a:t>
            </a:r>
            <a:r>
              <a:rPr lang="en-GB" altLang="es-MX" sz="2400" dirty="0"/>
              <a:t> </a:t>
            </a:r>
            <a:r>
              <a:rPr lang="en-GB" altLang="es-MX" sz="2400" dirty="0" err="1"/>
              <a:t>Pacífico</a:t>
            </a:r>
            <a:r>
              <a:rPr lang="en-GB" altLang="es-MX" sz="2400" dirty="0"/>
              <a:t>.</a:t>
            </a:r>
          </a:p>
          <a:p>
            <a:pPr eaLnBrk="1" hangingPunct="1"/>
            <a:r>
              <a:rPr lang="en-GB" altLang="es-MX" sz="2400" dirty="0" err="1"/>
              <a:t>Cada</a:t>
            </a:r>
            <a:r>
              <a:rPr lang="en-GB" altLang="es-MX" sz="2400" dirty="0"/>
              <a:t> </a:t>
            </a:r>
            <a:r>
              <a:rPr lang="en-GB" altLang="es-MX" sz="2400" dirty="0" err="1"/>
              <a:t>una</a:t>
            </a:r>
            <a:r>
              <a:rPr lang="en-GB" altLang="es-MX" sz="2400" dirty="0"/>
              <a:t> del </a:t>
            </a:r>
            <a:r>
              <a:rPr lang="en-GB" altLang="es-MX" sz="2400" dirty="0" err="1"/>
              <a:t>Tamaño</a:t>
            </a:r>
            <a:r>
              <a:rPr lang="en-GB" altLang="es-MX" sz="2400" dirty="0"/>
              <a:t> de Texas.</a:t>
            </a:r>
          </a:p>
          <a:p>
            <a:pPr eaLnBrk="1" hangingPunct="1"/>
            <a:r>
              <a:rPr lang="en-GB" altLang="es-MX" sz="2400" dirty="0"/>
              <a:t>Dos </a:t>
            </a:r>
            <a:r>
              <a:rPr lang="en-GB" altLang="es-MX" sz="2400" dirty="0" err="1"/>
              <a:t>millones</a:t>
            </a:r>
            <a:r>
              <a:rPr lang="en-GB" altLang="es-MX" sz="2400" dirty="0"/>
              <a:t> de </a:t>
            </a:r>
            <a:r>
              <a:rPr lang="en-GB" altLang="es-MX" sz="2400" dirty="0" err="1"/>
              <a:t>piezas</a:t>
            </a:r>
            <a:r>
              <a:rPr lang="en-GB" altLang="es-MX" sz="2400" dirty="0"/>
              <a:t> </a:t>
            </a:r>
            <a:r>
              <a:rPr lang="en-GB" altLang="es-MX" sz="2400" dirty="0" err="1"/>
              <a:t>cada</a:t>
            </a:r>
            <a:r>
              <a:rPr lang="en-GB" altLang="es-MX" sz="2400" dirty="0"/>
              <a:t> 5 km 2</a:t>
            </a:r>
          </a:p>
          <a:p>
            <a:pPr eaLnBrk="1" hangingPunct="1">
              <a:buFont typeface="Wingdings" panose="05000000000000000000" pitchFamily="2" charset="2"/>
              <a:buNone/>
            </a:pPr>
            <a:endParaRPr lang="en-GB" altLang="es-MX" sz="1800" dirty="0"/>
          </a:p>
        </p:txBody>
      </p:sp>
      <p:sp>
        <p:nvSpPr>
          <p:cNvPr id="82957" name="Oval 13">
            <a:extLst>
              <a:ext uri="{FF2B5EF4-FFF2-40B4-BE49-F238E27FC236}">
                <a16:creationId xmlns:a16="http://schemas.microsoft.com/office/drawing/2014/main" id="{D8FCC14A-176D-DAA5-4EC8-E12104D521F4}"/>
              </a:ext>
            </a:extLst>
          </p:cNvPr>
          <p:cNvSpPr>
            <a:spLocks noChangeArrowheads="1"/>
          </p:cNvSpPr>
          <p:nvPr/>
        </p:nvSpPr>
        <p:spPr bwMode="auto">
          <a:xfrm>
            <a:off x="4950619" y="3807619"/>
            <a:ext cx="809625" cy="485775"/>
          </a:xfrm>
          <a:prstGeom prst="ellipse">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s-MX" sz="750"/>
              <a:t>Eastern Pacific </a:t>
            </a:r>
          </a:p>
          <a:p>
            <a:pPr algn="ctr"/>
            <a:r>
              <a:rPr lang="en-GB" altLang="es-MX" sz="750"/>
              <a:t>Garbage Patch</a:t>
            </a:r>
            <a:endParaRPr lang="en-US" altLang="es-MX" sz="750"/>
          </a:p>
        </p:txBody>
      </p:sp>
      <p:sp>
        <p:nvSpPr>
          <p:cNvPr id="82959" name="Oval 15">
            <a:extLst>
              <a:ext uri="{FF2B5EF4-FFF2-40B4-BE49-F238E27FC236}">
                <a16:creationId xmlns:a16="http://schemas.microsoft.com/office/drawing/2014/main" id="{F991E489-5958-E60A-C09A-BC59807E0878}"/>
              </a:ext>
            </a:extLst>
          </p:cNvPr>
          <p:cNvSpPr>
            <a:spLocks noChangeArrowheads="1"/>
          </p:cNvSpPr>
          <p:nvPr/>
        </p:nvSpPr>
        <p:spPr bwMode="auto">
          <a:xfrm>
            <a:off x="6030517" y="3699272"/>
            <a:ext cx="863203" cy="485775"/>
          </a:xfrm>
          <a:prstGeom prst="ellipse">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s-MX" sz="750"/>
              <a:t>Western Pacific </a:t>
            </a:r>
          </a:p>
          <a:p>
            <a:pPr algn="ctr"/>
            <a:r>
              <a:rPr lang="en-GB" altLang="es-MX" sz="750"/>
              <a:t>Garbage Patch</a:t>
            </a:r>
            <a:endParaRPr lang="en-US" altLang="es-MX" sz="750"/>
          </a:p>
        </p:txBody>
      </p:sp>
    </p:spTree>
    <p:extLst>
      <p:ext uri="{BB962C8B-B14F-4D97-AF65-F5344CB8AC3E}">
        <p14:creationId xmlns:p14="http://schemas.microsoft.com/office/powerpoint/2010/main" val="2340936310"/>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9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9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8" presetClass="emph" presetSubtype="0" fill="hold" grpId="0" nodeType="clickEffect">
                                  <p:stCondLst>
                                    <p:cond delay="0"/>
                                  </p:stCondLst>
                                  <p:childTnLst>
                                    <p:animRot by="-21600000">
                                      <p:cBhvr>
                                        <p:cTn id="18" dur="2000" fill="hold"/>
                                        <p:tgtEl>
                                          <p:spTgt spid="82957"/>
                                        </p:tgtEl>
                                        <p:attrNameLst>
                                          <p:attrName>r</p:attrName>
                                        </p:attrNameLst>
                                      </p:cBhvr>
                                    </p:animRot>
                                  </p:childTnLst>
                                </p:cTn>
                              </p:par>
                              <p:par>
                                <p:cTn id="19" presetID="8" presetClass="emph" presetSubtype="0" fill="hold" grpId="0" nodeType="withEffect">
                                  <p:stCondLst>
                                    <p:cond delay="0"/>
                                  </p:stCondLst>
                                  <p:childTnLst>
                                    <p:animRot by="-21600000">
                                      <p:cBhvr>
                                        <p:cTn id="20" dur="2000" fill="hold"/>
                                        <p:tgtEl>
                                          <p:spTgt spid="8295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7" grpId="0" animBg="1"/>
      <p:bldP spid="829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a:extLst>
              <a:ext uri="{FF2B5EF4-FFF2-40B4-BE49-F238E27FC236}">
                <a16:creationId xmlns:a16="http://schemas.microsoft.com/office/drawing/2014/main" id="{DFE56107-0981-CC1F-A6BE-6D6F81A74053}"/>
              </a:ext>
            </a:extLst>
          </p:cNvPr>
          <p:cNvSpPr>
            <a:spLocks noGrp="1" noChangeArrowheads="1"/>
          </p:cNvSpPr>
          <p:nvPr>
            <p:ph type="title"/>
          </p:nvPr>
        </p:nvSpPr>
        <p:spPr>
          <a:xfrm>
            <a:off x="923925" y="383309"/>
            <a:ext cx="7924800" cy="1143000"/>
          </a:xfrm>
        </p:spPr>
        <p:txBody>
          <a:bodyPr/>
          <a:lstStyle/>
          <a:p>
            <a:pPr eaLnBrk="1" hangingPunct="1"/>
            <a:r>
              <a:rPr lang="en-US" altLang="es-MX" dirty="0"/>
              <a:t>La </a:t>
            </a:r>
            <a:r>
              <a:rPr lang="en-US" altLang="es-MX" dirty="0" err="1"/>
              <a:t>historia</a:t>
            </a:r>
            <a:r>
              <a:rPr lang="en-US" altLang="es-MX" dirty="0"/>
              <a:t> del </a:t>
            </a:r>
            <a:r>
              <a:rPr lang="en-US" altLang="es-MX" dirty="0" err="1"/>
              <a:t>patito</a:t>
            </a:r>
            <a:endParaRPr lang="en-US" altLang="es-MX" dirty="0"/>
          </a:p>
        </p:txBody>
      </p:sp>
      <p:sp>
        <p:nvSpPr>
          <p:cNvPr id="103427" name="Rectangle 3">
            <a:extLst>
              <a:ext uri="{FF2B5EF4-FFF2-40B4-BE49-F238E27FC236}">
                <a16:creationId xmlns:a16="http://schemas.microsoft.com/office/drawing/2014/main" id="{288B12B2-37D1-4D86-4B36-EA09772837C2}"/>
              </a:ext>
            </a:extLst>
          </p:cNvPr>
          <p:cNvSpPr>
            <a:spLocks noGrp="1" noChangeArrowheads="1"/>
          </p:cNvSpPr>
          <p:nvPr>
            <p:ph type="body" sz="half" idx="1"/>
          </p:nvPr>
        </p:nvSpPr>
        <p:spPr>
          <a:xfrm>
            <a:off x="554182" y="5206857"/>
            <a:ext cx="8294543" cy="1015603"/>
          </a:xfrm>
        </p:spPr>
        <p:txBody>
          <a:bodyPr/>
          <a:lstStyle/>
          <a:p>
            <a:pPr eaLnBrk="1" hangingPunct="1"/>
            <a:r>
              <a:rPr lang="en-GB" altLang="es-MX" sz="2800" dirty="0"/>
              <a:t>29,000 </a:t>
            </a:r>
            <a:r>
              <a:rPr lang="en-GB" altLang="es-MX" sz="2800" dirty="0" err="1"/>
              <a:t>patitos</a:t>
            </a:r>
            <a:r>
              <a:rPr lang="en-GB" altLang="es-MX" sz="2800" dirty="0"/>
              <a:t> de plastic se </a:t>
            </a:r>
            <a:r>
              <a:rPr lang="en-GB" altLang="es-MX" sz="2800" dirty="0" err="1"/>
              <a:t>lanzaron</a:t>
            </a:r>
            <a:r>
              <a:rPr lang="en-GB" altLang="es-MX" sz="2800" dirty="0"/>
              <a:t> al </a:t>
            </a:r>
            <a:r>
              <a:rPr lang="en-GB" altLang="es-MX" sz="2800" dirty="0" err="1"/>
              <a:t>Pacífico</a:t>
            </a:r>
            <a:r>
              <a:rPr lang="en-GB" altLang="es-MX" sz="2800" dirty="0"/>
              <a:t> </a:t>
            </a:r>
            <a:r>
              <a:rPr lang="en-GB" altLang="es-MX" sz="2800" dirty="0" err="1"/>
              <a:t>en</a:t>
            </a:r>
            <a:r>
              <a:rPr lang="en-GB" altLang="es-MX" sz="2800" dirty="0"/>
              <a:t> 1992. </a:t>
            </a:r>
            <a:r>
              <a:rPr lang="en-GB" altLang="es-MX" sz="2800" dirty="0" err="1"/>
              <a:t>Despues</a:t>
            </a:r>
            <a:r>
              <a:rPr lang="en-GB" altLang="es-MX" sz="2800" dirty="0"/>
              <a:t> de 20 </a:t>
            </a:r>
            <a:r>
              <a:rPr lang="en-GB" altLang="es-MX" sz="2800" dirty="0" err="1"/>
              <a:t>años</a:t>
            </a:r>
            <a:r>
              <a:rPr lang="en-GB" altLang="es-MX" sz="2800" dirty="0"/>
              <a:t> se </a:t>
            </a:r>
            <a:r>
              <a:rPr lang="en-GB" altLang="es-MX" sz="2800" dirty="0" err="1"/>
              <a:t>han</a:t>
            </a:r>
            <a:r>
              <a:rPr lang="en-GB" altLang="es-MX" sz="2800" dirty="0"/>
              <a:t> visto </a:t>
            </a:r>
            <a:r>
              <a:rPr lang="en-GB" altLang="es-MX" sz="2800" dirty="0" err="1"/>
              <a:t>casi</a:t>
            </a:r>
            <a:r>
              <a:rPr lang="en-GB" altLang="es-MX" sz="2800" dirty="0"/>
              <a:t> </a:t>
            </a:r>
            <a:r>
              <a:rPr lang="en-GB" altLang="es-MX" sz="2800" dirty="0" err="1"/>
              <a:t>en</a:t>
            </a:r>
            <a:r>
              <a:rPr lang="en-GB" altLang="es-MX" sz="2800" dirty="0"/>
              <a:t> </a:t>
            </a:r>
            <a:r>
              <a:rPr lang="en-GB" altLang="es-MX" sz="2800" dirty="0" err="1"/>
              <a:t>todos</a:t>
            </a:r>
            <a:r>
              <a:rPr lang="en-GB" altLang="es-MX" sz="2800" dirty="0"/>
              <a:t> </a:t>
            </a:r>
            <a:r>
              <a:rPr lang="en-GB" altLang="es-MX" sz="2800" dirty="0" err="1"/>
              <a:t>los</a:t>
            </a:r>
            <a:r>
              <a:rPr lang="en-GB" altLang="es-MX" sz="2800" dirty="0"/>
              <a:t> </a:t>
            </a:r>
            <a:r>
              <a:rPr lang="en-GB" altLang="es-MX" sz="2800" dirty="0" err="1"/>
              <a:t>océanos</a:t>
            </a:r>
            <a:r>
              <a:rPr lang="en-GB" altLang="es-MX" sz="2800" dirty="0"/>
              <a:t>. </a:t>
            </a:r>
            <a:endParaRPr lang="en-US" altLang="es-MX" sz="2800" dirty="0"/>
          </a:p>
        </p:txBody>
      </p:sp>
      <p:pic>
        <p:nvPicPr>
          <p:cNvPr id="11268" name="Picture 4">
            <a:extLst>
              <a:ext uri="{FF2B5EF4-FFF2-40B4-BE49-F238E27FC236}">
                <a16:creationId xmlns:a16="http://schemas.microsoft.com/office/drawing/2014/main" id="{B90BB7C1-4E9D-DAE9-53E2-5B6D45E8DA49}"/>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196452" y="1872852"/>
            <a:ext cx="4532565" cy="2787600"/>
          </a:xfrm>
          <a:solidFill>
            <a:srgbClr val="FFFFFF"/>
          </a:solid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9" name="Picture 6" descr="duck-family1">
            <a:extLst>
              <a:ext uri="{FF2B5EF4-FFF2-40B4-BE49-F238E27FC236}">
                <a16:creationId xmlns:a16="http://schemas.microsoft.com/office/drawing/2014/main" id="{EC448553-06E1-B8D6-112B-95D83E427D2A}"/>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671378" y="2072714"/>
            <a:ext cx="3276169" cy="221295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19967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hape 72">
            <a:extLst>
              <a:ext uri="{FF2B5EF4-FFF2-40B4-BE49-F238E27FC236}">
                <a16:creationId xmlns:a16="http://schemas.microsoft.com/office/drawing/2014/main" id="{EFC297DA-5A09-3BE7-DEDB-D97C734A779E}"/>
              </a:ext>
            </a:extLst>
          </p:cNvPr>
          <p:cNvSpPr txBox="1">
            <a:spLocks noGrp="1"/>
          </p:cNvSpPr>
          <p:nvPr>
            <p:ph type="ctrTitle"/>
          </p:nvPr>
        </p:nvSpPr>
        <p:spPr>
          <a:xfrm>
            <a:off x="609600" y="607924"/>
            <a:ext cx="7772400" cy="800189"/>
          </a:xfrm>
        </p:spPr>
        <p:txBody>
          <a:bodyPr lIns="91425" tIns="91425" rIns="91425" bIns="91425" anchor="b" anchorCtr="0">
            <a:spAutoFit/>
          </a:bodyPr>
          <a:lstStyle/>
          <a:p>
            <a:pPr eaLnBrk="1" fontAlgn="auto" hangingPunct="1">
              <a:spcAft>
                <a:spcPts val="0"/>
              </a:spcAft>
              <a:defRPr/>
            </a:pPr>
            <a:r>
              <a:rPr lang="en" sz="4000" dirty="0">
                <a:solidFill>
                  <a:schemeClr val="accent1">
                    <a:satMod val="150000"/>
                  </a:schemeClr>
                </a:solidFill>
                <a:ea typeface="+mj-ea"/>
              </a:rPr>
              <a:t>Cuanto Plástico hay en el océano?</a:t>
            </a:r>
          </a:p>
        </p:txBody>
      </p:sp>
      <p:sp>
        <p:nvSpPr>
          <p:cNvPr id="27651" name="Shape 71">
            <a:extLst>
              <a:ext uri="{FF2B5EF4-FFF2-40B4-BE49-F238E27FC236}">
                <a16:creationId xmlns:a16="http://schemas.microsoft.com/office/drawing/2014/main" id="{B2482B0F-A239-1930-AE8B-ED96D6D51B09}"/>
              </a:ext>
            </a:extLst>
          </p:cNvPr>
          <p:cNvSpPr>
            <a:spLocks noGrp="1"/>
          </p:cNvSpPr>
          <p:nvPr>
            <p:ph type="subTitle" idx="1"/>
          </p:nvPr>
        </p:nvSpPr>
        <p:spPr>
          <a:xfrm>
            <a:off x="274530" y="1705466"/>
            <a:ext cx="3294293" cy="3108513"/>
          </a:xfrm>
        </p:spPr>
        <p:txBody>
          <a:bodyPr wrap="square" lIns="91425" tIns="91425" rIns="91425" bIns="91425" anchor="t">
            <a:spAutoFit/>
          </a:bodyPr>
          <a:lstStyle/>
          <a:p>
            <a:pPr eaLnBrk="1" hangingPunct="1"/>
            <a:r>
              <a:rPr lang="en-US" altLang="en-US" b="1" dirty="0">
                <a:solidFill>
                  <a:srgbClr val="FFFF00"/>
                </a:solidFill>
              </a:rPr>
              <a:t>100 </a:t>
            </a:r>
            <a:r>
              <a:rPr lang="en-US" altLang="en-US" b="1" dirty="0" err="1">
                <a:solidFill>
                  <a:srgbClr val="FFFF00"/>
                </a:solidFill>
              </a:rPr>
              <a:t>millones</a:t>
            </a:r>
            <a:r>
              <a:rPr lang="en-US" altLang="en-US" b="1" dirty="0">
                <a:solidFill>
                  <a:srgbClr val="FFFF00"/>
                </a:solidFill>
              </a:rPr>
              <a:t> de </a:t>
            </a:r>
            <a:r>
              <a:rPr lang="en-US" altLang="en-US" b="1" dirty="0" err="1">
                <a:solidFill>
                  <a:srgbClr val="FFFF00"/>
                </a:solidFill>
              </a:rPr>
              <a:t>toneladas</a:t>
            </a:r>
            <a:r>
              <a:rPr lang="en-US" altLang="en-US" b="1" dirty="0">
                <a:solidFill>
                  <a:srgbClr val="FFFF00"/>
                </a:solidFill>
              </a:rPr>
              <a:t> se </a:t>
            </a:r>
            <a:r>
              <a:rPr lang="en-US" altLang="en-US" b="1" dirty="0" err="1">
                <a:solidFill>
                  <a:srgbClr val="FFFF00"/>
                </a:solidFill>
              </a:rPr>
              <a:t>estima</a:t>
            </a:r>
            <a:r>
              <a:rPr lang="en-US" altLang="en-US" b="1" dirty="0">
                <a:solidFill>
                  <a:srgbClr val="FFFF00"/>
                </a:solidFill>
              </a:rPr>
              <a:t> </a:t>
            </a:r>
            <a:r>
              <a:rPr lang="en-US" altLang="en-US" b="1" dirty="0" err="1">
                <a:solidFill>
                  <a:srgbClr val="FFFF00"/>
                </a:solidFill>
              </a:rPr>
              <a:t>flotan</a:t>
            </a:r>
            <a:r>
              <a:rPr lang="en-US" altLang="en-US" b="1" dirty="0">
                <a:solidFill>
                  <a:srgbClr val="FFFF00"/>
                </a:solidFill>
              </a:rPr>
              <a:t> </a:t>
            </a:r>
            <a:r>
              <a:rPr lang="en-US" altLang="en-US" b="1" dirty="0" err="1">
                <a:solidFill>
                  <a:srgbClr val="FFFF00"/>
                </a:solidFill>
              </a:rPr>
              <a:t>en</a:t>
            </a:r>
            <a:r>
              <a:rPr lang="en-US" altLang="en-US" b="1" dirty="0">
                <a:solidFill>
                  <a:srgbClr val="FFFF00"/>
                </a:solidFill>
              </a:rPr>
              <a:t> </a:t>
            </a:r>
            <a:r>
              <a:rPr lang="en-US" altLang="en-US" b="1" dirty="0" err="1">
                <a:solidFill>
                  <a:srgbClr val="FFFF00"/>
                </a:solidFill>
              </a:rPr>
              <a:t>los</a:t>
            </a:r>
            <a:r>
              <a:rPr lang="en-US" altLang="en-US" b="1" dirty="0">
                <a:solidFill>
                  <a:srgbClr val="FFFF00"/>
                </a:solidFill>
              </a:rPr>
              <a:t> </a:t>
            </a:r>
            <a:r>
              <a:rPr lang="en-US" altLang="en-US" b="1" dirty="0" err="1">
                <a:solidFill>
                  <a:srgbClr val="FFFF00"/>
                </a:solidFill>
              </a:rPr>
              <a:t>océanos</a:t>
            </a:r>
            <a:r>
              <a:rPr lang="en-US" altLang="en-US" b="1" dirty="0">
                <a:solidFill>
                  <a:srgbClr val="FFFF00"/>
                </a:solidFill>
              </a:rPr>
              <a:t>. </a:t>
            </a:r>
            <a:r>
              <a:rPr lang="en-US" altLang="en-US" b="1" dirty="0" err="1">
                <a:solidFill>
                  <a:srgbClr val="FFFF00"/>
                </a:solidFill>
              </a:rPr>
              <a:t>Esto</a:t>
            </a:r>
            <a:r>
              <a:rPr lang="en-US" altLang="en-US" b="1" dirty="0">
                <a:solidFill>
                  <a:srgbClr val="FFFF00"/>
                </a:solidFill>
              </a:rPr>
              <a:t> es </a:t>
            </a:r>
            <a:r>
              <a:rPr lang="en-US" altLang="en-US" b="1" dirty="0" err="1">
                <a:solidFill>
                  <a:srgbClr val="FFFF00"/>
                </a:solidFill>
              </a:rPr>
              <a:t>igual</a:t>
            </a:r>
            <a:r>
              <a:rPr lang="en-US" altLang="en-US" b="1" dirty="0">
                <a:solidFill>
                  <a:srgbClr val="FFFF00"/>
                </a:solidFill>
              </a:rPr>
              <a:t> a  </a:t>
            </a:r>
            <a:endParaRPr lang="en-US" altLang="en-US" sz="1800" b="1" dirty="0">
              <a:solidFill>
                <a:srgbClr val="FFFF00"/>
              </a:solidFill>
            </a:endParaRPr>
          </a:p>
          <a:p>
            <a:pPr eaLnBrk="1" hangingPunct="1">
              <a:buFont typeface="Arial" panose="020B0604020202020204" pitchFamily="34" charset="0"/>
              <a:buChar char="•"/>
            </a:pPr>
            <a:endParaRPr lang="en-US" altLang="en-US" sz="1800" dirty="0">
              <a:solidFill>
                <a:srgbClr val="FFFF00"/>
              </a:solidFill>
            </a:endParaRPr>
          </a:p>
          <a:p>
            <a:pPr eaLnBrk="1" hangingPunct="1">
              <a:buFont typeface="Arial" panose="020B0604020202020204" pitchFamily="34" charset="0"/>
              <a:buChar char="•"/>
            </a:pPr>
            <a:r>
              <a:rPr lang="en-US" altLang="en-US" sz="1800" dirty="0">
                <a:solidFill>
                  <a:srgbClr val="FFFF00"/>
                </a:solidFill>
              </a:rPr>
              <a:t>12 </a:t>
            </a:r>
            <a:r>
              <a:rPr lang="en-US" altLang="en-US" sz="1800" dirty="0" err="1">
                <a:solidFill>
                  <a:srgbClr val="FFFF00"/>
                </a:solidFill>
              </a:rPr>
              <a:t>millones</a:t>
            </a:r>
            <a:r>
              <a:rPr lang="en-US" altLang="en-US" sz="1800" dirty="0">
                <a:solidFill>
                  <a:srgbClr val="FFFF00"/>
                </a:solidFill>
              </a:rPr>
              <a:t> de </a:t>
            </a:r>
            <a:r>
              <a:rPr lang="en-US" altLang="en-US" sz="1800" dirty="0" err="1">
                <a:solidFill>
                  <a:srgbClr val="FFFF00"/>
                </a:solidFill>
              </a:rPr>
              <a:t>elefantes</a:t>
            </a:r>
            <a:r>
              <a:rPr lang="en-US" altLang="en-US" sz="1800" dirty="0">
                <a:solidFill>
                  <a:srgbClr val="FFFF00"/>
                </a:solidFill>
              </a:rPr>
              <a:t> </a:t>
            </a:r>
          </a:p>
          <a:p>
            <a:pPr eaLnBrk="1" hangingPunct="1">
              <a:buFont typeface="Arial" panose="020B0604020202020204" pitchFamily="34" charset="0"/>
              <a:buChar char="•"/>
            </a:pPr>
            <a:r>
              <a:rPr lang="en-US" altLang="en-US" sz="1800" dirty="0">
                <a:solidFill>
                  <a:srgbClr val="FFFF00"/>
                </a:solidFill>
              </a:rPr>
              <a:t>124 </a:t>
            </a:r>
            <a:r>
              <a:rPr lang="en-US" altLang="en-US" sz="1800" dirty="0" err="1">
                <a:solidFill>
                  <a:srgbClr val="FFFF00"/>
                </a:solidFill>
              </a:rPr>
              <a:t>millones</a:t>
            </a:r>
            <a:r>
              <a:rPr lang="en-US" altLang="en-US" sz="1800" dirty="0">
                <a:solidFill>
                  <a:srgbClr val="FFFF00"/>
                </a:solidFill>
              </a:rPr>
              <a:t> de </a:t>
            </a:r>
            <a:r>
              <a:rPr lang="en-US" altLang="en-US" sz="1800" dirty="0" err="1">
                <a:solidFill>
                  <a:srgbClr val="FFFF00"/>
                </a:solidFill>
              </a:rPr>
              <a:t>vacas</a:t>
            </a:r>
            <a:endParaRPr lang="en-US" altLang="en-US" sz="1800" dirty="0">
              <a:solidFill>
                <a:srgbClr val="FFFF00"/>
              </a:solidFill>
            </a:endParaRPr>
          </a:p>
          <a:p>
            <a:pPr eaLnBrk="1" hangingPunct="1">
              <a:buFont typeface="Arial" panose="020B0604020202020204" pitchFamily="34" charset="0"/>
              <a:buChar char="•"/>
            </a:pPr>
            <a:r>
              <a:rPr lang="en-US" altLang="en-US" sz="1800" dirty="0">
                <a:solidFill>
                  <a:srgbClr val="FFFF00"/>
                </a:solidFill>
              </a:rPr>
              <a:t>2 500 </a:t>
            </a:r>
            <a:r>
              <a:rPr lang="en-US" altLang="en-US" sz="1800" dirty="0" err="1">
                <a:solidFill>
                  <a:srgbClr val="FFFF00"/>
                </a:solidFill>
              </a:rPr>
              <a:t>millones</a:t>
            </a:r>
            <a:r>
              <a:rPr lang="en-US" altLang="en-US" sz="1800" dirty="0">
                <a:solidFill>
                  <a:srgbClr val="FFFF00"/>
                </a:solidFill>
              </a:rPr>
              <a:t> de </a:t>
            </a:r>
            <a:r>
              <a:rPr lang="en-US" altLang="en-US" sz="1800" dirty="0" err="1">
                <a:solidFill>
                  <a:srgbClr val="FFFF00"/>
                </a:solidFill>
              </a:rPr>
              <a:t>perros</a:t>
            </a:r>
            <a:endParaRPr lang="en-US" altLang="en-US" sz="1800" dirty="0">
              <a:solidFill>
                <a:srgbClr val="FFFF00"/>
              </a:solidFill>
            </a:endParaRPr>
          </a:p>
          <a:p>
            <a:pPr eaLnBrk="1" hangingPunct="1">
              <a:buFont typeface="Arial" panose="020B0604020202020204" pitchFamily="34" charset="0"/>
              <a:buChar char="•"/>
            </a:pPr>
            <a:r>
              <a:rPr lang="en-US" altLang="en-US" sz="1800" dirty="0">
                <a:solidFill>
                  <a:srgbClr val="FFFF00"/>
                </a:solidFill>
              </a:rPr>
              <a:t>22 000 </a:t>
            </a:r>
            <a:r>
              <a:rPr lang="en-US" altLang="en-US" sz="1800" dirty="0" err="1">
                <a:solidFill>
                  <a:srgbClr val="FFFF00"/>
                </a:solidFill>
              </a:rPr>
              <a:t>millones</a:t>
            </a:r>
            <a:r>
              <a:rPr lang="en-US" altLang="en-US" sz="1800" dirty="0">
                <a:solidFill>
                  <a:srgbClr val="FFFF00"/>
                </a:solidFill>
              </a:rPr>
              <a:t> de </a:t>
            </a:r>
            <a:r>
              <a:rPr lang="en-US" altLang="en-US" sz="1800" dirty="0" err="1">
                <a:solidFill>
                  <a:srgbClr val="FFFF00"/>
                </a:solidFill>
              </a:rPr>
              <a:t>gatos</a:t>
            </a:r>
            <a:endParaRPr lang="en-US" altLang="en-US" sz="1800" dirty="0">
              <a:solidFill>
                <a:srgbClr val="FFFF00"/>
              </a:solidFill>
            </a:endParaRPr>
          </a:p>
          <a:p>
            <a:pPr eaLnBrk="1" hangingPunct="1">
              <a:buFont typeface="Arial" panose="020B0604020202020204" pitchFamily="34" charset="0"/>
              <a:buChar char="•"/>
            </a:pPr>
            <a:r>
              <a:rPr lang="en-US" altLang="en-US" sz="1800" dirty="0">
                <a:solidFill>
                  <a:srgbClr val="FFFF00"/>
                </a:solidFill>
              </a:rPr>
              <a:t>200 000 </a:t>
            </a:r>
            <a:r>
              <a:rPr lang="en-US" altLang="en-US" sz="1800" dirty="0" err="1">
                <a:solidFill>
                  <a:srgbClr val="FFFF00"/>
                </a:solidFill>
              </a:rPr>
              <a:t>millones</a:t>
            </a:r>
            <a:r>
              <a:rPr lang="en-US" altLang="en-US" sz="1800" dirty="0">
                <a:solidFill>
                  <a:srgbClr val="FFFF00"/>
                </a:solidFill>
              </a:rPr>
              <a:t> de </a:t>
            </a:r>
            <a:r>
              <a:rPr lang="en-US" altLang="en-US" sz="1800" dirty="0" err="1">
                <a:solidFill>
                  <a:srgbClr val="FFFF00"/>
                </a:solidFill>
              </a:rPr>
              <a:t>tenis</a:t>
            </a:r>
            <a:endParaRPr lang="en-US" altLang="en-US" sz="1800" dirty="0">
              <a:solidFill>
                <a:srgbClr val="FFFF00"/>
              </a:solidFill>
            </a:endParaRPr>
          </a:p>
          <a:p>
            <a:pPr eaLnBrk="1" hangingPunct="1"/>
            <a:endParaRPr lang="en-US" altLang="en-US" sz="1800" dirty="0">
              <a:solidFill>
                <a:srgbClr val="FFFF00"/>
              </a:solidFill>
            </a:endParaRPr>
          </a:p>
        </p:txBody>
      </p:sp>
      <p:pic>
        <p:nvPicPr>
          <p:cNvPr id="2" name="Imagen 1">
            <a:extLst>
              <a:ext uri="{FF2B5EF4-FFF2-40B4-BE49-F238E27FC236}">
                <a16:creationId xmlns:a16="http://schemas.microsoft.com/office/drawing/2014/main" id="{CD5BF610-3798-0069-5F1E-71A9C265D1F3}"/>
              </a:ext>
            </a:extLst>
          </p:cNvPr>
          <p:cNvPicPr>
            <a:picLocks noChangeAspect="1"/>
          </p:cNvPicPr>
          <p:nvPr/>
        </p:nvPicPr>
        <p:blipFill>
          <a:blip r:embed="rId3"/>
          <a:stretch>
            <a:fillRect/>
          </a:stretch>
        </p:blipFill>
        <p:spPr>
          <a:xfrm>
            <a:off x="3391499" y="1705466"/>
            <a:ext cx="5752501" cy="3550115"/>
          </a:xfrm>
          <a:prstGeom prst="rect">
            <a:avLst/>
          </a:prstGeom>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hape 84">
            <a:extLst>
              <a:ext uri="{FF2B5EF4-FFF2-40B4-BE49-F238E27FC236}">
                <a16:creationId xmlns:a16="http://schemas.microsoft.com/office/drawing/2014/main" id="{66F3E29B-7FFD-C797-C4E7-AEECD6F7D849}"/>
              </a:ext>
            </a:extLst>
          </p:cNvPr>
          <p:cNvSpPr>
            <a:spLocks noChangeArrowheads="1"/>
          </p:cNvSpPr>
          <p:nvPr/>
        </p:nvSpPr>
        <p:spPr bwMode="auto">
          <a:xfrm>
            <a:off x="614363" y="1060450"/>
            <a:ext cx="4000500" cy="30003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endParaRPr lang="en-US" altLang="en-US" sz="1400" dirty="0">
              <a:solidFill>
                <a:srgbClr val="000000"/>
              </a:solidFill>
              <a:latin typeface="Arial" panose="020B0604020202020204" pitchFamily="34" charset="0"/>
            </a:endParaRPr>
          </a:p>
        </p:txBody>
      </p:sp>
      <p:sp>
        <p:nvSpPr>
          <p:cNvPr id="29699" name="Shape 85">
            <a:extLst>
              <a:ext uri="{FF2B5EF4-FFF2-40B4-BE49-F238E27FC236}">
                <a16:creationId xmlns:a16="http://schemas.microsoft.com/office/drawing/2014/main" id="{6C071D99-C85A-F7FB-CCEA-8552D90A2091}"/>
              </a:ext>
            </a:extLst>
          </p:cNvPr>
          <p:cNvSpPr>
            <a:spLocks noChangeArrowheads="1"/>
          </p:cNvSpPr>
          <p:nvPr/>
        </p:nvSpPr>
        <p:spPr bwMode="auto">
          <a:xfrm>
            <a:off x="3414713" y="2847975"/>
            <a:ext cx="4914900" cy="37433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endParaRPr lang="en-US" altLang="en-US" sz="1400">
              <a:solidFill>
                <a:srgbClr val="000000"/>
              </a:solidFill>
              <a:latin typeface="Arial" panose="020B0604020202020204" pitchFamily="34" charset="0"/>
            </a:endParaRPr>
          </a:p>
        </p:txBody>
      </p:sp>
      <p:sp>
        <p:nvSpPr>
          <p:cNvPr id="3" name="TextBox 2">
            <a:extLst>
              <a:ext uri="{FF2B5EF4-FFF2-40B4-BE49-F238E27FC236}">
                <a16:creationId xmlns:a16="http://schemas.microsoft.com/office/drawing/2014/main" id="{D102586C-7553-3EDD-DEFA-CFD5F67F2D18}"/>
              </a:ext>
            </a:extLst>
          </p:cNvPr>
          <p:cNvSpPr txBox="1"/>
          <p:nvPr/>
        </p:nvSpPr>
        <p:spPr>
          <a:xfrm>
            <a:off x="4927600" y="1430993"/>
            <a:ext cx="3089275" cy="707886"/>
          </a:xfrm>
          <a:prstGeom prst="rect">
            <a:avLst/>
          </a:prstGeom>
          <a:noFill/>
        </p:spPr>
        <p:txBody>
          <a:bodyPr>
            <a:spAutoFit/>
          </a:bodyPr>
          <a:lstStyle/>
          <a:p>
            <a:pPr eaLnBrk="1" fontAlgn="auto" hangingPunct="1">
              <a:spcBef>
                <a:spcPts val="0"/>
              </a:spcBef>
              <a:spcAft>
                <a:spcPts val="0"/>
              </a:spcAft>
              <a:defRPr/>
            </a:pPr>
            <a:r>
              <a:rPr lang="en-US" sz="2000" kern="0" dirty="0">
                <a:solidFill>
                  <a:schemeClr val="tx1"/>
                </a:solidFill>
                <a:latin typeface="Arial"/>
                <a:ea typeface="Arial"/>
                <a:cs typeface="Arial"/>
                <a:sym typeface="Arial"/>
                <a:rtl val="0"/>
              </a:rPr>
              <a:t>Los </a:t>
            </a:r>
            <a:r>
              <a:rPr lang="en-US" sz="2000" kern="0" dirty="0" err="1">
                <a:solidFill>
                  <a:schemeClr val="tx1"/>
                </a:solidFill>
                <a:latin typeface="Arial"/>
                <a:ea typeface="Arial"/>
                <a:cs typeface="Arial"/>
                <a:sym typeface="Arial"/>
                <a:rtl val="0"/>
              </a:rPr>
              <a:t>animales</a:t>
            </a:r>
            <a:r>
              <a:rPr lang="en-US" sz="2000" kern="0" dirty="0">
                <a:solidFill>
                  <a:schemeClr val="tx1"/>
                </a:solidFill>
                <a:latin typeface="Arial"/>
                <a:ea typeface="Arial"/>
                <a:cs typeface="Arial"/>
                <a:sym typeface="Arial"/>
                <a:rtl val="0"/>
              </a:rPr>
              <a:t> </a:t>
            </a:r>
            <a:r>
              <a:rPr lang="en-US" sz="2000" kern="0" dirty="0" err="1">
                <a:solidFill>
                  <a:schemeClr val="tx1"/>
                </a:solidFill>
                <a:latin typeface="Arial"/>
                <a:ea typeface="Arial"/>
                <a:cs typeface="Arial"/>
                <a:sym typeface="Arial"/>
                <a:rtl val="0"/>
              </a:rPr>
              <a:t>pueden</a:t>
            </a:r>
            <a:r>
              <a:rPr lang="en-US" sz="2000" kern="0" dirty="0">
                <a:solidFill>
                  <a:schemeClr val="tx1"/>
                </a:solidFill>
                <a:latin typeface="Arial"/>
                <a:ea typeface="Arial"/>
                <a:cs typeface="Arial"/>
                <a:sym typeface="Arial"/>
                <a:rtl val="0"/>
              </a:rPr>
              <a:t> comer </a:t>
            </a:r>
            <a:r>
              <a:rPr lang="en-US" sz="2000" kern="0" dirty="0" err="1">
                <a:solidFill>
                  <a:schemeClr val="tx1"/>
                </a:solidFill>
                <a:latin typeface="Arial"/>
                <a:ea typeface="Arial"/>
                <a:cs typeface="Arial"/>
                <a:sym typeface="Arial"/>
                <a:rtl val="0"/>
              </a:rPr>
              <a:t>plástico</a:t>
            </a:r>
            <a:r>
              <a:rPr lang="en-US" sz="2000" kern="0" dirty="0">
                <a:solidFill>
                  <a:schemeClr val="tx1"/>
                </a:solidFill>
                <a:latin typeface="Arial"/>
                <a:ea typeface="Arial"/>
                <a:cs typeface="Arial"/>
                <a:sym typeface="Arial"/>
                <a:rtl val="0"/>
              </a:rPr>
              <a:t> </a:t>
            </a:r>
            <a:r>
              <a:rPr lang="en-US" sz="2000" kern="0" dirty="0" err="1">
                <a:solidFill>
                  <a:schemeClr val="tx1"/>
                </a:solidFill>
                <a:latin typeface="Arial"/>
                <a:ea typeface="Arial"/>
                <a:cs typeface="Arial"/>
                <a:sym typeface="Arial"/>
                <a:rtl val="0"/>
              </a:rPr>
              <a:t>por</a:t>
            </a:r>
            <a:r>
              <a:rPr lang="en-US" sz="2000" kern="0" dirty="0">
                <a:solidFill>
                  <a:schemeClr val="tx1"/>
                </a:solidFill>
                <a:latin typeface="Arial"/>
                <a:ea typeface="Arial"/>
                <a:cs typeface="Arial"/>
                <a:sym typeface="Arial"/>
                <a:rtl val="0"/>
              </a:rPr>
              <a:t> error</a:t>
            </a:r>
          </a:p>
        </p:txBody>
      </p:sp>
      <p:sp>
        <p:nvSpPr>
          <p:cNvPr id="5" name="TextBox 4">
            <a:extLst>
              <a:ext uri="{FF2B5EF4-FFF2-40B4-BE49-F238E27FC236}">
                <a16:creationId xmlns:a16="http://schemas.microsoft.com/office/drawing/2014/main" id="{28C05C48-484D-07EE-E4D6-3B615D44CAB3}"/>
              </a:ext>
            </a:extLst>
          </p:cNvPr>
          <p:cNvSpPr txBox="1"/>
          <p:nvPr/>
        </p:nvSpPr>
        <p:spPr>
          <a:xfrm>
            <a:off x="3508375" y="6064250"/>
            <a:ext cx="5174815" cy="369332"/>
          </a:xfrm>
          <a:prstGeom prst="rect">
            <a:avLst/>
          </a:prstGeom>
          <a:noFill/>
        </p:spPr>
        <p:txBody>
          <a:bodyPr wrap="none">
            <a:spAutoFit/>
          </a:bodyPr>
          <a:lstStyle/>
          <a:p>
            <a:pPr eaLnBrk="1" fontAlgn="auto" hangingPunct="1">
              <a:spcBef>
                <a:spcPts val="0"/>
              </a:spcBef>
              <a:spcAft>
                <a:spcPts val="0"/>
              </a:spcAft>
              <a:defRPr/>
            </a:pPr>
            <a:r>
              <a:rPr lang="en-US" sz="1800" kern="0" dirty="0">
                <a:solidFill>
                  <a:srgbClr val="FFFFFF"/>
                </a:solidFill>
                <a:latin typeface="+mj-lt"/>
                <a:ea typeface="Arial"/>
                <a:cs typeface="Arial"/>
                <a:sym typeface="Arial"/>
                <a:rtl val="0"/>
              </a:rPr>
              <a:t> 44 </a:t>
            </a:r>
            <a:r>
              <a:rPr lang="en-US" sz="1800" kern="0" dirty="0" err="1">
                <a:solidFill>
                  <a:srgbClr val="FFFFFF"/>
                </a:solidFill>
                <a:latin typeface="+mj-lt"/>
                <a:ea typeface="Arial"/>
                <a:cs typeface="Arial"/>
                <a:sym typeface="Arial"/>
                <a:rtl val="0"/>
              </a:rPr>
              <a:t>por</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ciento</a:t>
            </a:r>
            <a:r>
              <a:rPr lang="en-US" sz="1800" kern="0" dirty="0">
                <a:solidFill>
                  <a:srgbClr val="FFFFFF"/>
                </a:solidFill>
                <a:latin typeface="+mj-lt"/>
                <a:ea typeface="Arial"/>
                <a:cs typeface="Arial"/>
                <a:sym typeface="Arial"/>
                <a:rtl val="0"/>
              </a:rPr>
              <a:t> de </a:t>
            </a:r>
            <a:r>
              <a:rPr lang="en-US" sz="1800" kern="0" dirty="0" err="1">
                <a:solidFill>
                  <a:srgbClr val="FFFFFF"/>
                </a:solidFill>
                <a:latin typeface="+mj-lt"/>
                <a:ea typeface="Arial"/>
                <a:cs typeface="Arial"/>
                <a:sym typeface="Arial"/>
                <a:rtl val="0"/>
              </a:rPr>
              <a:t>los</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pájaros</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marinos</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comen</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plástico</a:t>
            </a:r>
            <a:endParaRPr lang="en-US" sz="1800" kern="0" dirty="0">
              <a:solidFill>
                <a:srgbClr val="FFFFFF"/>
              </a:solidFill>
              <a:latin typeface="+mj-lt"/>
              <a:ea typeface="Arial"/>
              <a:cs typeface="Arial"/>
              <a:sym typeface="Arial"/>
              <a:rtl val="0"/>
            </a:endParaRPr>
          </a:p>
        </p:txBody>
      </p:sp>
      <p:sp>
        <p:nvSpPr>
          <p:cNvPr id="6" name="TextBox 5">
            <a:extLst>
              <a:ext uri="{FF2B5EF4-FFF2-40B4-BE49-F238E27FC236}">
                <a16:creationId xmlns:a16="http://schemas.microsoft.com/office/drawing/2014/main" id="{5A231FE3-4EBB-2160-56E6-3ED67C19C68E}"/>
              </a:ext>
            </a:extLst>
          </p:cNvPr>
          <p:cNvSpPr txBox="1"/>
          <p:nvPr/>
        </p:nvSpPr>
        <p:spPr>
          <a:xfrm>
            <a:off x="142875" y="5156200"/>
            <a:ext cx="3140075" cy="1846659"/>
          </a:xfrm>
          <a:prstGeom prst="rect">
            <a:avLst/>
          </a:prstGeom>
          <a:noFill/>
        </p:spPr>
        <p:txBody>
          <a:bodyPr>
            <a:spAutoFit/>
          </a:bodyPr>
          <a:lstStyle/>
          <a:p>
            <a:pPr eaLnBrk="1" fontAlgn="auto" hangingPunct="1">
              <a:spcBef>
                <a:spcPts val="0"/>
              </a:spcBef>
              <a:spcAft>
                <a:spcPts val="0"/>
              </a:spcAft>
              <a:defRPr/>
            </a:pPr>
            <a:r>
              <a:rPr lang="en-US" sz="1800" kern="0" dirty="0">
                <a:solidFill>
                  <a:srgbClr val="FFFFFF"/>
                </a:solidFill>
                <a:latin typeface="+mj-lt"/>
                <a:ea typeface="Arial"/>
                <a:cs typeface="Arial"/>
                <a:sym typeface="Arial"/>
                <a:rtl val="0"/>
              </a:rPr>
              <a:t>Más de   </a:t>
            </a:r>
            <a:r>
              <a:rPr lang="en-US" sz="2400" b="1" kern="0" dirty="0">
                <a:solidFill>
                  <a:srgbClr val="FFFFFF"/>
                </a:solidFill>
                <a:latin typeface="+mj-lt"/>
                <a:ea typeface="Arial"/>
                <a:cs typeface="Arial"/>
                <a:sym typeface="Arial"/>
                <a:rtl val="0"/>
              </a:rPr>
              <a:t>100,000</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mamíferos</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marinos</a:t>
            </a:r>
            <a:r>
              <a:rPr lang="en-US" sz="1800" kern="0" dirty="0">
                <a:solidFill>
                  <a:srgbClr val="FFFFFF"/>
                </a:solidFill>
                <a:latin typeface="+mj-lt"/>
                <a:ea typeface="Arial"/>
                <a:cs typeface="Arial"/>
                <a:sym typeface="Arial"/>
                <a:rtl val="0"/>
              </a:rPr>
              <a:t> y un </a:t>
            </a:r>
            <a:r>
              <a:rPr lang="en-US" sz="1800" kern="0" dirty="0" err="1">
                <a:solidFill>
                  <a:srgbClr val="FFFFFF"/>
                </a:solidFill>
                <a:latin typeface="+mj-lt"/>
                <a:ea typeface="Arial"/>
                <a:cs typeface="Arial"/>
                <a:sym typeface="Arial"/>
                <a:rtl val="0"/>
              </a:rPr>
              <a:t>millón</a:t>
            </a:r>
            <a:r>
              <a:rPr lang="en-US" sz="1800" kern="0" dirty="0">
                <a:solidFill>
                  <a:srgbClr val="FFFFFF"/>
                </a:solidFill>
                <a:latin typeface="+mj-lt"/>
                <a:ea typeface="Arial"/>
                <a:cs typeface="Arial"/>
                <a:sym typeface="Arial"/>
                <a:rtl val="0"/>
              </a:rPr>
              <a:t> de </a:t>
            </a:r>
            <a:r>
              <a:rPr lang="en-US" sz="1800" kern="0" dirty="0" err="1">
                <a:solidFill>
                  <a:srgbClr val="FFFFFF"/>
                </a:solidFill>
                <a:latin typeface="+mj-lt"/>
                <a:ea typeface="Arial"/>
                <a:cs typeface="Arial"/>
                <a:sym typeface="Arial"/>
                <a:rtl val="0"/>
              </a:rPr>
              <a:t>pájaros</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marinos</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mueren</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cada</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año</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por</a:t>
            </a:r>
            <a:r>
              <a:rPr lang="en-US" sz="1800" kern="0" dirty="0">
                <a:solidFill>
                  <a:srgbClr val="FFFFFF"/>
                </a:solidFill>
                <a:latin typeface="+mj-lt"/>
                <a:ea typeface="Arial"/>
                <a:cs typeface="Arial"/>
                <a:sym typeface="Arial"/>
                <a:rtl val="0"/>
              </a:rPr>
              <a:t> comer o </a:t>
            </a:r>
            <a:r>
              <a:rPr lang="en-US" sz="1800" kern="0" dirty="0" err="1">
                <a:solidFill>
                  <a:srgbClr val="FFFFFF"/>
                </a:solidFill>
                <a:latin typeface="+mj-lt"/>
                <a:ea typeface="Arial"/>
                <a:cs typeface="Arial"/>
                <a:sym typeface="Arial"/>
                <a:rtl val="0"/>
              </a:rPr>
              <a:t>entranparse</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en</a:t>
            </a:r>
            <a:r>
              <a:rPr lang="en-US" sz="1800" kern="0" dirty="0">
                <a:solidFill>
                  <a:srgbClr val="FFFFFF"/>
                </a:solidFill>
                <a:latin typeface="+mj-lt"/>
                <a:ea typeface="Arial"/>
                <a:cs typeface="Arial"/>
                <a:sym typeface="Arial"/>
                <a:rtl val="0"/>
              </a:rPr>
              <a:t> </a:t>
            </a:r>
            <a:r>
              <a:rPr lang="en-US" sz="1800" kern="0" dirty="0" err="1">
                <a:solidFill>
                  <a:srgbClr val="FFFFFF"/>
                </a:solidFill>
                <a:latin typeface="+mj-lt"/>
                <a:ea typeface="Arial"/>
                <a:cs typeface="Arial"/>
                <a:sym typeface="Arial"/>
                <a:rtl val="0"/>
              </a:rPr>
              <a:t>plásticos</a:t>
            </a:r>
            <a:r>
              <a:rPr lang="en-US" sz="1800" kern="0" dirty="0">
                <a:solidFill>
                  <a:srgbClr val="FFFFFF"/>
                </a:solidFill>
                <a:latin typeface="+mj-lt"/>
                <a:ea typeface="Arial"/>
                <a:cs typeface="Arial"/>
                <a:sym typeface="Arial"/>
                <a:rtl val="0"/>
              </a:rPr>
              <a:t>.</a:t>
            </a:r>
          </a:p>
          <a:p>
            <a:pPr eaLnBrk="1" fontAlgn="auto" hangingPunct="1">
              <a:spcBef>
                <a:spcPts val="0"/>
              </a:spcBef>
              <a:spcAft>
                <a:spcPts val="0"/>
              </a:spcAft>
              <a:defRPr/>
            </a:pPr>
            <a:r>
              <a:rPr lang="en-US" sz="1800" kern="0" dirty="0">
                <a:solidFill>
                  <a:srgbClr val="FFFFFF"/>
                </a:solidFill>
                <a:latin typeface="+mj-lt"/>
                <a:ea typeface="Arial"/>
                <a:cs typeface="Arial"/>
                <a:sym typeface="Arial"/>
                <a:rtl val="0"/>
              </a:rPr>
              <a:t> </a:t>
            </a:r>
          </a:p>
        </p:txBody>
      </p:sp>
      <p:sp>
        <p:nvSpPr>
          <p:cNvPr id="7" name="TextBox 6">
            <a:extLst>
              <a:ext uri="{FF2B5EF4-FFF2-40B4-BE49-F238E27FC236}">
                <a16:creationId xmlns:a16="http://schemas.microsoft.com/office/drawing/2014/main" id="{44EA36F8-9815-3B77-613E-4EF8D6EC462E}"/>
              </a:ext>
            </a:extLst>
          </p:cNvPr>
          <p:cNvSpPr txBox="1"/>
          <p:nvPr/>
        </p:nvSpPr>
        <p:spPr>
          <a:xfrm>
            <a:off x="379413" y="247650"/>
            <a:ext cx="7950200" cy="707886"/>
          </a:xfrm>
          <a:prstGeom prst="rect">
            <a:avLst/>
          </a:prstGeom>
          <a:noFill/>
        </p:spPr>
        <p:txBody>
          <a:bodyPr wrap="square">
            <a:spAutoFit/>
          </a:bodyPr>
          <a:lstStyle/>
          <a:p>
            <a:pPr eaLnBrk="1" fontAlgn="auto" hangingPunct="1">
              <a:spcBef>
                <a:spcPts val="0"/>
              </a:spcBef>
              <a:spcAft>
                <a:spcPts val="0"/>
              </a:spcAft>
              <a:defRPr/>
            </a:pPr>
            <a:r>
              <a:rPr lang="en-US" sz="4000" kern="0" dirty="0" err="1">
                <a:solidFill>
                  <a:srgbClr val="F0AD00"/>
                </a:solidFill>
                <a:latin typeface="+mj-lt"/>
                <a:ea typeface="Arial"/>
                <a:cs typeface="Arial"/>
                <a:sym typeface="Arial"/>
                <a:rtl val="0"/>
              </a:rPr>
              <a:t>Problemas</a:t>
            </a:r>
            <a:r>
              <a:rPr lang="en-US" sz="4000" kern="0" dirty="0">
                <a:solidFill>
                  <a:srgbClr val="F0AD00"/>
                </a:solidFill>
                <a:latin typeface="+mj-lt"/>
                <a:ea typeface="Arial"/>
                <a:cs typeface="Arial"/>
                <a:sym typeface="Arial"/>
                <a:rtl val="0"/>
              </a:rPr>
              <a:t> para la </a:t>
            </a:r>
            <a:r>
              <a:rPr lang="en-US" sz="4000" kern="0" dirty="0" err="1">
                <a:solidFill>
                  <a:srgbClr val="F0AD00"/>
                </a:solidFill>
                <a:latin typeface="+mj-lt"/>
                <a:ea typeface="Arial"/>
                <a:cs typeface="Arial"/>
                <a:sym typeface="Arial"/>
                <a:rtl val="0"/>
              </a:rPr>
              <a:t>vida</a:t>
            </a:r>
            <a:r>
              <a:rPr lang="en-US" sz="4000" kern="0" dirty="0">
                <a:solidFill>
                  <a:srgbClr val="F0AD00"/>
                </a:solidFill>
                <a:latin typeface="+mj-lt"/>
                <a:ea typeface="Arial"/>
                <a:cs typeface="Arial"/>
                <a:sym typeface="Arial"/>
                <a:rtl val="0"/>
              </a:rPr>
              <a:t> animal</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91">
            <a:extLst>
              <a:ext uri="{FF2B5EF4-FFF2-40B4-BE49-F238E27FC236}">
                <a16:creationId xmlns:a16="http://schemas.microsoft.com/office/drawing/2014/main" id="{49B1DA66-9FD4-4A26-22CD-CBAB7F500CA6}"/>
              </a:ext>
            </a:extLst>
          </p:cNvPr>
          <p:cNvSpPr txBox="1">
            <a:spLocks noGrp="1"/>
          </p:cNvSpPr>
          <p:nvPr>
            <p:ph type="ctrTitle"/>
          </p:nvPr>
        </p:nvSpPr>
        <p:spPr>
          <a:xfrm>
            <a:off x="347100" y="281752"/>
            <a:ext cx="8449800" cy="1523464"/>
          </a:xfrm>
        </p:spPr>
        <p:txBody>
          <a:bodyPr lIns="91425" tIns="91425" rIns="91425" bIns="91425" anchor="b" anchorCtr="0">
            <a:spAutoFit/>
          </a:bodyPr>
          <a:lstStyle/>
          <a:p>
            <a:pPr eaLnBrk="1" fontAlgn="auto" hangingPunct="1">
              <a:spcAft>
                <a:spcPts val="0"/>
              </a:spcAft>
              <a:defRPr/>
            </a:pPr>
            <a:r>
              <a:rPr lang="en-US" sz="4000" dirty="0" err="1">
                <a:solidFill>
                  <a:srgbClr val="F0AD00"/>
                </a:solidFill>
                <a:ea typeface="+mj-ea"/>
              </a:rPr>
              <a:t>Problemas</a:t>
            </a:r>
            <a:r>
              <a:rPr lang="en-US" sz="4000" dirty="0">
                <a:solidFill>
                  <a:srgbClr val="F0AD00"/>
                </a:solidFill>
                <a:ea typeface="+mj-ea"/>
              </a:rPr>
              <a:t> para la </a:t>
            </a:r>
            <a:r>
              <a:rPr lang="en-US" sz="4000" dirty="0" err="1">
                <a:solidFill>
                  <a:srgbClr val="F0AD00"/>
                </a:solidFill>
                <a:ea typeface="+mj-ea"/>
              </a:rPr>
              <a:t>vida</a:t>
            </a:r>
            <a:r>
              <a:rPr lang="en-US" sz="4000" dirty="0">
                <a:solidFill>
                  <a:srgbClr val="F0AD00"/>
                </a:solidFill>
                <a:ea typeface="+mj-ea"/>
              </a:rPr>
              <a:t> animal …</a:t>
            </a:r>
            <a:br>
              <a:rPr lang="en-US" sz="4800" dirty="0">
                <a:solidFill>
                  <a:srgbClr val="F0AD00"/>
                </a:solidFill>
                <a:ea typeface="+mj-ea"/>
              </a:rPr>
            </a:br>
            <a:endParaRPr lang="en" dirty="0">
              <a:solidFill>
                <a:schemeClr val="accent1">
                  <a:satMod val="150000"/>
                </a:schemeClr>
              </a:solidFill>
              <a:latin typeface="+mn-lt"/>
              <a:ea typeface="Georgia"/>
              <a:cs typeface="Georgia"/>
              <a:sym typeface="Georgia"/>
            </a:endParaRPr>
          </a:p>
        </p:txBody>
      </p:sp>
      <p:sp>
        <p:nvSpPr>
          <p:cNvPr id="31747" name="Shape 90">
            <a:extLst>
              <a:ext uri="{FF2B5EF4-FFF2-40B4-BE49-F238E27FC236}">
                <a16:creationId xmlns:a16="http://schemas.microsoft.com/office/drawing/2014/main" id="{755B4298-703F-65D5-44C9-B0B846F63160}"/>
              </a:ext>
            </a:extLst>
          </p:cNvPr>
          <p:cNvSpPr>
            <a:spLocks noGrp="1"/>
          </p:cNvSpPr>
          <p:nvPr>
            <p:ph type="subTitle" idx="1"/>
          </p:nvPr>
        </p:nvSpPr>
        <p:spPr>
          <a:xfrm>
            <a:off x="579438" y="1043484"/>
            <a:ext cx="7772400" cy="3785621"/>
          </a:xfrm>
        </p:spPr>
        <p:txBody>
          <a:bodyPr lIns="91425" tIns="91425" rIns="91425" bIns="91425" anchor="t">
            <a:spAutoFit/>
          </a:bodyPr>
          <a:lstStyle/>
          <a:p>
            <a:pPr eaLnBrk="1" hangingPunct="1"/>
            <a:r>
              <a:rPr lang="en-US" altLang="en-US" sz="1800" dirty="0">
                <a:solidFill>
                  <a:schemeClr val="tx1"/>
                </a:solidFill>
                <a:sym typeface="Georgia" panose="02040502050405020303" pitchFamily="18" charset="0"/>
              </a:rPr>
              <a:t>~ El </a:t>
            </a:r>
            <a:r>
              <a:rPr lang="en-US" altLang="en-US" sz="1800" dirty="0" err="1">
                <a:solidFill>
                  <a:schemeClr val="tx1"/>
                </a:solidFill>
                <a:sym typeface="Georgia" panose="02040502050405020303" pitchFamily="18" charset="0"/>
              </a:rPr>
              <a:t>plástico</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actúa</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como</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esponjas</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químicas</a:t>
            </a:r>
            <a:r>
              <a:rPr lang="en-US" altLang="en-US" sz="1800" dirty="0">
                <a:solidFill>
                  <a:schemeClr val="tx1"/>
                </a:solidFill>
                <a:sym typeface="Georgia" panose="02040502050405020303" pitchFamily="18" charset="0"/>
              </a:rPr>
              <a:t> que </a:t>
            </a:r>
            <a:r>
              <a:rPr lang="en-US" altLang="en-US" sz="1800" dirty="0" err="1">
                <a:solidFill>
                  <a:schemeClr val="tx1"/>
                </a:solidFill>
                <a:sym typeface="Georgia" panose="02040502050405020303" pitchFamily="18" charset="0"/>
              </a:rPr>
              <a:t>acumulas</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contaminantes</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como</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los</a:t>
            </a:r>
            <a:r>
              <a:rPr lang="en-US" altLang="en-US" sz="1800" dirty="0">
                <a:solidFill>
                  <a:schemeClr val="tx1"/>
                </a:solidFill>
                <a:sym typeface="Georgia" panose="02040502050405020303" pitchFamily="18" charset="0"/>
              </a:rPr>
              <a:t> PCB (</a:t>
            </a:r>
            <a:r>
              <a:rPr lang="en-US" altLang="en-US" sz="1800" dirty="0" err="1">
                <a:solidFill>
                  <a:schemeClr val="tx1"/>
                </a:solidFill>
                <a:sym typeface="Georgia" panose="02040502050405020303" pitchFamily="18" charset="0"/>
              </a:rPr>
              <a:t>biofenilos</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policlorinados</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en</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cantidades</a:t>
            </a:r>
            <a:r>
              <a:rPr lang="en-US" altLang="en-US" sz="1800" dirty="0">
                <a:solidFill>
                  <a:schemeClr val="tx1"/>
                </a:solidFill>
                <a:sym typeface="Georgia" panose="02040502050405020303" pitchFamily="18" charset="0"/>
              </a:rPr>
              <a:t> 100,000 a 1,000,000 de </a:t>
            </a:r>
            <a:r>
              <a:rPr lang="en-US" altLang="en-US" sz="1800" dirty="0" err="1">
                <a:solidFill>
                  <a:schemeClr val="tx1"/>
                </a:solidFill>
                <a:sym typeface="Georgia" panose="02040502050405020303" pitchFamily="18" charset="0"/>
              </a:rPr>
              <a:t>veces</a:t>
            </a:r>
            <a:r>
              <a:rPr lang="en-US" altLang="en-US" sz="1800" dirty="0">
                <a:solidFill>
                  <a:schemeClr val="tx1"/>
                </a:solidFill>
                <a:sym typeface="Georgia" panose="02040502050405020303" pitchFamily="18" charset="0"/>
              </a:rPr>
              <a:t> la </a:t>
            </a:r>
            <a:r>
              <a:rPr lang="en-US" altLang="en-US" sz="1800" dirty="0" err="1">
                <a:solidFill>
                  <a:schemeClr val="tx1"/>
                </a:solidFill>
                <a:sym typeface="Georgia" panose="02040502050405020303" pitchFamily="18" charset="0"/>
              </a:rPr>
              <a:t>abundancia</a:t>
            </a:r>
            <a:r>
              <a:rPr lang="en-US" altLang="en-US" sz="1800" dirty="0">
                <a:solidFill>
                  <a:schemeClr val="tx1"/>
                </a:solidFill>
                <a:sym typeface="Georgia" panose="02040502050405020303" pitchFamily="18" charset="0"/>
              </a:rPr>
              <a:t> natural.</a:t>
            </a:r>
          </a:p>
          <a:p>
            <a:pPr eaLnBrk="1" hangingPunct="1"/>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Otros</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contaminantes</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incluyen</a:t>
            </a:r>
            <a:r>
              <a:rPr lang="en-US" altLang="en-US" sz="1800" dirty="0">
                <a:solidFill>
                  <a:schemeClr val="tx1"/>
                </a:solidFill>
                <a:sym typeface="Georgia" panose="02040502050405020303" pitchFamily="18" charset="0"/>
              </a:rPr>
              <a:t>: DDT, </a:t>
            </a:r>
            <a:r>
              <a:rPr lang="en-US" altLang="en-US" sz="1800" dirty="0" err="1">
                <a:solidFill>
                  <a:schemeClr val="tx1"/>
                </a:solidFill>
                <a:sym typeface="Georgia" panose="02040502050405020303" pitchFamily="18" charset="0"/>
              </a:rPr>
              <a:t>pesticidas</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organoclorados</a:t>
            </a:r>
            <a:r>
              <a:rPr lang="en-US" altLang="en-US" sz="1800" dirty="0">
                <a:solidFill>
                  <a:schemeClr val="tx1"/>
                </a:solidFill>
                <a:sym typeface="Georgia" panose="02040502050405020303" pitchFamily="18" charset="0"/>
              </a:rPr>
              <a:t>, </a:t>
            </a:r>
            <a:r>
              <a:rPr lang="en-US" altLang="en-US" sz="1800" dirty="0" err="1">
                <a:solidFill>
                  <a:schemeClr val="tx1"/>
                </a:solidFill>
                <a:sym typeface="Georgia" panose="02040502050405020303" pitchFamily="18" charset="0"/>
              </a:rPr>
              <a:t>hidrocarburos</a:t>
            </a:r>
            <a:r>
              <a:rPr lang="en-US" altLang="en-US" sz="1800" dirty="0">
                <a:solidFill>
                  <a:schemeClr val="tx1"/>
                </a:solidFill>
                <a:sym typeface="Georgia" panose="02040502050405020303" pitchFamily="18" charset="0"/>
              </a:rPr>
              <a:t>.</a:t>
            </a:r>
          </a:p>
          <a:p>
            <a:pPr eaLnBrk="1" hangingPunct="1"/>
            <a:endParaRPr lang="en-US" altLang="en-US" sz="1800" dirty="0">
              <a:solidFill>
                <a:schemeClr val="tx1"/>
              </a:solidFill>
              <a:sym typeface="Georgia" panose="02040502050405020303" pitchFamily="18" charset="0"/>
            </a:endParaRPr>
          </a:p>
          <a:p>
            <a:pPr marL="285750" indent="-285750" eaLnBrk="1" hangingPunct="1">
              <a:buFontTx/>
              <a:buChar char="-"/>
            </a:pPr>
            <a:r>
              <a:rPr lang="en-US" altLang="en-US" sz="1800" dirty="0" err="1"/>
              <a:t>Cuando</a:t>
            </a:r>
            <a:r>
              <a:rPr lang="en-US" altLang="en-US" sz="1800" dirty="0"/>
              <a:t> </a:t>
            </a:r>
            <a:r>
              <a:rPr lang="en-US" altLang="en-US" sz="1800" dirty="0" err="1"/>
              <a:t>el</a:t>
            </a:r>
            <a:r>
              <a:rPr lang="en-US" altLang="en-US" sz="1800" dirty="0"/>
              <a:t> </a:t>
            </a:r>
            <a:r>
              <a:rPr lang="en-US" altLang="en-US" sz="1800" dirty="0" err="1"/>
              <a:t>plástico</a:t>
            </a:r>
            <a:r>
              <a:rPr lang="en-US" altLang="en-US" sz="1800" dirty="0"/>
              <a:t> se </a:t>
            </a:r>
            <a:r>
              <a:rPr lang="en-US" altLang="en-US" sz="1800" dirty="0" err="1"/>
              <a:t>degrada</a:t>
            </a:r>
            <a:r>
              <a:rPr lang="en-US" altLang="en-US" sz="1800" dirty="0"/>
              <a:t> </a:t>
            </a:r>
            <a:r>
              <a:rPr lang="en-US" altLang="en-US" sz="1800" dirty="0" err="1"/>
              <a:t>puede</a:t>
            </a:r>
            <a:r>
              <a:rPr lang="en-US" altLang="en-US" sz="1800" dirty="0"/>
              <a:t> </a:t>
            </a:r>
            <a:r>
              <a:rPr lang="en-US" altLang="en-US" sz="1800" dirty="0" err="1"/>
              <a:t>dispersar</a:t>
            </a:r>
            <a:r>
              <a:rPr lang="en-US" altLang="en-US" sz="1800" dirty="0"/>
              <a:t> </a:t>
            </a:r>
            <a:r>
              <a:rPr lang="en-US" altLang="en-US" sz="1800" dirty="0" err="1"/>
              <a:t>químicos</a:t>
            </a:r>
            <a:r>
              <a:rPr lang="en-US" altLang="en-US" sz="1800" dirty="0"/>
              <a:t>.</a:t>
            </a:r>
          </a:p>
          <a:p>
            <a:pPr marL="285750" indent="-285750" eaLnBrk="1" hangingPunct="1">
              <a:buFontTx/>
              <a:buChar char="-"/>
            </a:pPr>
            <a:r>
              <a:rPr lang="en-US" altLang="en-US" sz="1800" dirty="0"/>
              <a:t>Los </a:t>
            </a:r>
            <a:r>
              <a:rPr lang="en-US" altLang="en-US" sz="1800" dirty="0" err="1"/>
              <a:t>animalespueden</a:t>
            </a:r>
            <a:r>
              <a:rPr lang="en-US" altLang="en-US" sz="1800" dirty="0"/>
              <a:t> </a:t>
            </a:r>
            <a:r>
              <a:rPr lang="en-US" altLang="en-US" sz="1800" dirty="0" err="1"/>
              <a:t>consumir</a:t>
            </a:r>
            <a:r>
              <a:rPr lang="en-US" altLang="en-US" sz="1800" dirty="0"/>
              <a:t> </a:t>
            </a:r>
            <a:r>
              <a:rPr lang="en-US" altLang="en-US" sz="1800" dirty="0" err="1"/>
              <a:t>los</a:t>
            </a:r>
            <a:r>
              <a:rPr lang="en-US" altLang="en-US" sz="1800" dirty="0"/>
              <a:t> </a:t>
            </a:r>
            <a:r>
              <a:rPr lang="en-US" altLang="en-US" sz="1800" dirty="0" err="1"/>
              <a:t>plásticos</a:t>
            </a:r>
            <a:r>
              <a:rPr lang="en-US" altLang="en-US" sz="1800" dirty="0"/>
              <a:t> </a:t>
            </a:r>
            <a:r>
              <a:rPr lang="en-US" altLang="en-US" sz="1800" dirty="0" err="1"/>
              <a:t>degradados</a:t>
            </a:r>
            <a:r>
              <a:rPr lang="en-US" altLang="en-US" sz="1800" dirty="0"/>
              <a:t> .</a:t>
            </a:r>
          </a:p>
          <a:p>
            <a:pPr eaLnBrk="1" hangingPunct="1"/>
            <a:endParaRPr lang="en-US" altLang="en-US" sz="2400" dirty="0">
              <a:solidFill>
                <a:srgbClr val="FFD25D"/>
              </a:solidFill>
            </a:endParaRPr>
          </a:p>
          <a:p>
            <a:pPr eaLnBrk="1" hangingPunct="1">
              <a:buClr>
                <a:srgbClr val="000000"/>
              </a:buClr>
              <a:buSzPct val="37000"/>
              <a:buFont typeface="Arial" panose="020B0604020202020204" pitchFamily="34" charset="0"/>
              <a:buNone/>
            </a:pPr>
            <a:endParaRPr lang="en-US" altLang="en-US" sz="2400" dirty="0">
              <a:sym typeface="Georgia" panose="02040502050405020303" pitchFamily="18" charset="0"/>
            </a:endParaRPr>
          </a:p>
          <a:p>
            <a:pPr eaLnBrk="1" hangingPunct="1"/>
            <a:endParaRPr lang="en-US" altLang="en-US" dirty="0">
              <a:sym typeface="Georgia" panose="02040502050405020303" pitchFamily="18" charset="0"/>
            </a:endParaRPr>
          </a:p>
          <a:p>
            <a:pPr eaLnBrk="1" hangingPunct="1"/>
            <a:endParaRPr lang="en-US" altLang="en-US" dirty="0">
              <a:sym typeface="Georgia" panose="02040502050405020303" pitchFamily="18" charset="0"/>
            </a:endParaRPr>
          </a:p>
          <a:p>
            <a:pPr eaLnBrk="1" hangingPunct="1"/>
            <a:endParaRPr lang="en-US" altLang="en-US" dirty="0">
              <a:sym typeface="Georgia" panose="02040502050405020303" pitchFamily="18" charset="0"/>
            </a:endParaRPr>
          </a:p>
        </p:txBody>
      </p:sp>
      <p:pic>
        <p:nvPicPr>
          <p:cNvPr id="2" name="Imagen 1">
            <a:extLst>
              <a:ext uri="{FF2B5EF4-FFF2-40B4-BE49-F238E27FC236}">
                <a16:creationId xmlns:a16="http://schemas.microsoft.com/office/drawing/2014/main" id="{FC9B08E9-8790-3D0F-D770-565554F9E710}"/>
              </a:ext>
            </a:extLst>
          </p:cNvPr>
          <p:cNvPicPr>
            <a:picLocks noChangeAspect="1"/>
          </p:cNvPicPr>
          <p:nvPr/>
        </p:nvPicPr>
        <p:blipFill>
          <a:blip r:embed="rId3"/>
          <a:stretch>
            <a:fillRect/>
          </a:stretch>
        </p:blipFill>
        <p:spPr>
          <a:xfrm>
            <a:off x="1579417" y="3244598"/>
            <a:ext cx="5599545" cy="3616373"/>
          </a:xfrm>
          <a:prstGeom prst="rect">
            <a:avLst/>
          </a:prstGeom>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a:extLst>
              <a:ext uri="{FF2B5EF4-FFF2-40B4-BE49-F238E27FC236}">
                <a16:creationId xmlns:a16="http://schemas.microsoft.com/office/drawing/2014/main" id="{4F941952-1E0F-78BD-FB28-94B79C308946}"/>
              </a:ext>
            </a:extLst>
          </p:cNvPr>
          <p:cNvSpPr txBox="1">
            <a:spLocks noGrp="1"/>
          </p:cNvSpPr>
          <p:nvPr>
            <p:ph type="title"/>
          </p:nvPr>
        </p:nvSpPr>
        <p:spPr>
          <a:xfrm>
            <a:off x="457200" y="555893"/>
            <a:ext cx="8229600" cy="861744"/>
          </a:xfrm>
        </p:spPr>
        <p:txBody>
          <a:bodyPr>
            <a:spAutoFit/>
          </a:bodyPr>
          <a:lstStyle/>
          <a:p>
            <a:pPr eaLnBrk="1" fontAlgn="auto" hangingPunct="1">
              <a:spcAft>
                <a:spcPts val="0"/>
              </a:spcAft>
              <a:defRPr/>
            </a:pPr>
            <a:r>
              <a:rPr lang="en" sz="4400" dirty="0">
                <a:solidFill>
                  <a:srgbClr val="FFFF00"/>
                </a:solidFill>
                <a:latin typeface="+mj-lt"/>
              </a:rPr>
              <a:t>Como se degrada el plástico</a:t>
            </a:r>
          </a:p>
        </p:txBody>
      </p:sp>
      <p:sp>
        <p:nvSpPr>
          <p:cNvPr id="103" name="Shape 103">
            <a:extLst>
              <a:ext uri="{FF2B5EF4-FFF2-40B4-BE49-F238E27FC236}">
                <a16:creationId xmlns:a16="http://schemas.microsoft.com/office/drawing/2014/main" id="{61CF40D8-090A-DFFD-C7C4-6D6B5CE9A79E}"/>
              </a:ext>
            </a:extLst>
          </p:cNvPr>
          <p:cNvSpPr txBox="1">
            <a:spLocks noGrp="1"/>
          </p:cNvSpPr>
          <p:nvPr>
            <p:ph type="body" idx="1"/>
          </p:nvPr>
        </p:nvSpPr>
        <p:spPr>
          <a:xfrm>
            <a:off x="457199" y="1297566"/>
            <a:ext cx="8612909" cy="2739181"/>
          </a:xfrm>
        </p:spPr>
        <p:txBody>
          <a:bodyPr wrap="square" rtlCol="0">
            <a:spAutoFit/>
          </a:bodyPr>
          <a:lstStyle/>
          <a:p>
            <a:pPr marL="0" indent="0" eaLnBrk="1" fontAlgn="auto" hangingPunct="1">
              <a:spcBef>
                <a:spcPts val="600"/>
              </a:spcBef>
              <a:spcAft>
                <a:spcPts val="0"/>
              </a:spcAft>
              <a:buClr>
                <a:srgbClr val="000000"/>
              </a:buClr>
              <a:buSzPct val="36666"/>
              <a:buFont typeface="Arial"/>
              <a:buNone/>
              <a:defRPr/>
            </a:pPr>
            <a:r>
              <a:rPr lang="en" dirty="0">
                <a:ea typeface="+mn-ea"/>
              </a:rPr>
              <a:t>-Fotodegradación- ruptira en pequeñas piezas cuando se expone al sol.</a:t>
            </a:r>
          </a:p>
          <a:p>
            <a:pPr marL="0" indent="0" eaLnBrk="1" fontAlgn="auto" hangingPunct="1">
              <a:spcBef>
                <a:spcPts val="600"/>
              </a:spcBef>
              <a:spcAft>
                <a:spcPts val="0"/>
              </a:spcAft>
              <a:buClr>
                <a:srgbClr val="000000"/>
              </a:buClr>
              <a:buSzPct val="36666"/>
              <a:buFont typeface="Arial"/>
              <a:buNone/>
              <a:defRPr/>
            </a:pPr>
            <a:r>
              <a:rPr lang="en" dirty="0">
                <a:ea typeface="+mn-ea"/>
              </a:rPr>
              <a:t>-</a:t>
            </a:r>
            <a:r>
              <a:rPr lang="en" b="1" dirty="0">
                <a:ea typeface="+mn-ea"/>
              </a:rPr>
              <a:t>biodegradación </a:t>
            </a:r>
            <a:r>
              <a:rPr lang="en" dirty="0">
                <a:ea typeface="+mn-ea"/>
              </a:rPr>
              <a:t>= Ruptura hasta los compuestos moleculares</a:t>
            </a:r>
          </a:p>
          <a:p>
            <a:pPr marL="0" indent="0" eaLnBrk="1" fontAlgn="auto" hangingPunct="1">
              <a:spcBef>
                <a:spcPts val="600"/>
              </a:spcBef>
              <a:spcAft>
                <a:spcPts val="0"/>
              </a:spcAft>
              <a:buClr>
                <a:srgbClr val="000000"/>
              </a:buClr>
              <a:buSzPct val="36666"/>
              <a:buFont typeface="Arial"/>
              <a:buNone/>
              <a:defRPr/>
            </a:pPr>
            <a:endParaRPr lang="en-US" sz="2800" dirty="0">
              <a:ea typeface="+mn-ea"/>
            </a:endParaRPr>
          </a:p>
        </p:txBody>
      </p:sp>
      <p:pic>
        <p:nvPicPr>
          <p:cNvPr id="2" name="Imagen 1">
            <a:extLst>
              <a:ext uri="{FF2B5EF4-FFF2-40B4-BE49-F238E27FC236}">
                <a16:creationId xmlns:a16="http://schemas.microsoft.com/office/drawing/2014/main" id="{115B2B70-4037-2F4C-A84F-96D3F2648141}"/>
              </a:ext>
            </a:extLst>
          </p:cNvPr>
          <p:cNvPicPr>
            <a:picLocks noChangeAspect="1"/>
          </p:cNvPicPr>
          <p:nvPr/>
        </p:nvPicPr>
        <p:blipFill>
          <a:blip r:embed="rId3"/>
          <a:stretch>
            <a:fillRect/>
          </a:stretch>
        </p:blipFill>
        <p:spPr>
          <a:xfrm>
            <a:off x="3786910" y="3105727"/>
            <a:ext cx="4717471" cy="3538103"/>
          </a:xfrm>
          <a:prstGeom prst="rect">
            <a:avLst/>
          </a:prstGeom>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a:extLst>
              <a:ext uri="{FF2B5EF4-FFF2-40B4-BE49-F238E27FC236}">
                <a16:creationId xmlns:a16="http://schemas.microsoft.com/office/drawing/2014/main" id="{4330EA18-536F-9B4B-52C3-7527577757F5}"/>
              </a:ext>
            </a:extLst>
          </p:cNvPr>
          <p:cNvSpPr txBox="1">
            <a:spLocks noGrp="1"/>
          </p:cNvSpPr>
          <p:nvPr>
            <p:ph type="title"/>
          </p:nvPr>
        </p:nvSpPr>
        <p:spPr>
          <a:xfrm>
            <a:off x="457200" y="555893"/>
            <a:ext cx="8229600" cy="861744"/>
          </a:xfrm>
        </p:spPr>
        <p:txBody>
          <a:bodyPr>
            <a:spAutoFit/>
          </a:bodyPr>
          <a:lstStyle/>
          <a:p>
            <a:pPr eaLnBrk="1" fontAlgn="auto" hangingPunct="1">
              <a:spcAft>
                <a:spcPts val="0"/>
              </a:spcAft>
              <a:defRPr/>
            </a:pPr>
            <a:r>
              <a:rPr lang="en" sz="4400" dirty="0">
                <a:solidFill>
                  <a:srgbClr val="FFFF00"/>
                </a:solidFill>
                <a:latin typeface="+mj-lt"/>
              </a:rPr>
              <a:t>Problemas con la degradación</a:t>
            </a:r>
          </a:p>
        </p:txBody>
      </p:sp>
      <p:sp>
        <p:nvSpPr>
          <p:cNvPr id="109" name="Shape 109">
            <a:extLst>
              <a:ext uri="{FF2B5EF4-FFF2-40B4-BE49-F238E27FC236}">
                <a16:creationId xmlns:a16="http://schemas.microsoft.com/office/drawing/2014/main" id="{4EC8201D-98C7-1142-19CC-4DA750DAEC40}"/>
              </a:ext>
            </a:extLst>
          </p:cNvPr>
          <p:cNvSpPr txBox="1">
            <a:spLocks noGrp="1"/>
          </p:cNvSpPr>
          <p:nvPr>
            <p:ph type="body" idx="1"/>
          </p:nvPr>
        </p:nvSpPr>
        <p:spPr>
          <a:xfrm>
            <a:off x="1" y="1417637"/>
            <a:ext cx="3001818" cy="5416837"/>
          </a:xfrm>
        </p:spPr>
        <p:txBody>
          <a:bodyPr wrap="square" rtlCol="0">
            <a:spAutoFit/>
          </a:bodyPr>
          <a:lstStyle/>
          <a:p>
            <a:pPr marL="576072" indent="-457200" eaLnBrk="1" fontAlgn="auto" hangingPunct="1">
              <a:spcBef>
                <a:spcPts val="0"/>
              </a:spcBef>
              <a:spcAft>
                <a:spcPts val="0"/>
              </a:spcAft>
              <a:defRPr/>
            </a:pPr>
            <a:r>
              <a:rPr lang="en" sz="2000" dirty="0">
                <a:ea typeface="+mn-ea"/>
              </a:rPr>
              <a:t>La mayoría de los plasticos se fotodegradan en cada vez más pequeñas piezas sin biodegradarse</a:t>
            </a:r>
          </a:p>
          <a:p>
            <a:pPr marL="576072" indent="-457200" eaLnBrk="1" fontAlgn="auto" hangingPunct="1">
              <a:spcBef>
                <a:spcPts val="0"/>
              </a:spcBef>
              <a:spcAft>
                <a:spcPts val="0"/>
              </a:spcAft>
              <a:defRPr/>
            </a:pPr>
            <a:r>
              <a:rPr lang="en" sz="2000" dirty="0">
                <a:ea typeface="+mn-ea"/>
              </a:rPr>
              <a:t>Al degradarse  emiten químicos al océano, que los animales pueden ingerir.</a:t>
            </a:r>
          </a:p>
          <a:p>
            <a:pPr marL="576072" indent="-457200" eaLnBrk="1" fontAlgn="auto" hangingPunct="1">
              <a:spcBef>
                <a:spcPts val="0"/>
              </a:spcBef>
              <a:spcAft>
                <a:spcPts val="0"/>
              </a:spcAft>
              <a:defRPr/>
            </a:pPr>
            <a:r>
              <a:rPr lang="en" sz="2000" dirty="0">
                <a:ea typeface="+mn-ea"/>
              </a:rPr>
              <a:t>Los animales que ingieren plásticos o químicos pueden llevar a la biomagnificación</a:t>
            </a:r>
          </a:p>
          <a:p>
            <a:pPr marL="118872" indent="0" eaLnBrk="1" fontAlgn="auto" hangingPunct="1">
              <a:spcBef>
                <a:spcPts val="0"/>
              </a:spcBef>
              <a:spcAft>
                <a:spcPts val="0"/>
              </a:spcAft>
              <a:buNone/>
              <a:defRPr/>
            </a:pPr>
            <a:endParaRPr lang="en" sz="2000" dirty="0">
              <a:ea typeface="+mn-ea"/>
            </a:endParaRPr>
          </a:p>
        </p:txBody>
      </p:sp>
      <p:pic>
        <p:nvPicPr>
          <p:cNvPr id="2" name="Imagen 1">
            <a:extLst>
              <a:ext uri="{FF2B5EF4-FFF2-40B4-BE49-F238E27FC236}">
                <a16:creationId xmlns:a16="http://schemas.microsoft.com/office/drawing/2014/main" id="{C009CFD2-780A-B2DA-618B-21C56B66F08A}"/>
              </a:ext>
            </a:extLst>
          </p:cNvPr>
          <p:cNvPicPr>
            <a:picLocks noChangeAspect="1"/>
          </p:cNvPicPr>
          <p:nvPr/>
        </p:nvPicPr>
        <p:blipFill>
          <a:blip r:embed="rId3"/>
          <a:stretch>
            <a:fillRect/>
          </a:stretch>
        </p:blipFill>
        <p:spPr>
          <a:xfrm>
            <a:off x="2824019" y="1790246"/>
            <a:ext cx="6040581" cy="4317897"/>
          </a:xfrm>
          <a:prstGeom prst="rect">
            <a:avLst/>
          </a:prstGeom>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a:extLst>
              <a:ext uri="{FF2B5EF4-FFF2-40B4-BE49-F238E27FC236}">
                <a16:creationId xmlns:a16="http://schemas.microsoft.com/office/drawing/2014/main" id="{536D81DD-2EB2-0BBD-1DC3-BB156B07F8E8}"/>
              </a:ext>
            </a:extLst>
          </p:cNvPr>
          <p:cNvSpPr txBox="1">
            <a:spLocks noGrp="1"/>
          </p:cNvSpPr>
          <p:nvPr>
            <p:ph type="title"/>
          </p:nvPr>
        </p:nvSpPr>
        <p:spPr>
          <a:xfrm>
            <a:off x="383309" y="123111"/>
            <a:ext cx="8067964" cy="738633"/>
          </a:xfrm>
        </p:spPr>
        <p:txBody>
          <a:bodyPr wrap="square">
            <a:spAutoFit/>
          </a:bodyPr>
          <a:lstStyle/>
          <a:p>
            <a:pPr eaLnBrk="1" fontAlgn="auto" hangingPunct="1">
              <a:spcAft>
                <a:spcPts val="0"/>
              </a:spcAft>
              <a:defRPr/>
            </a:pPr>
            <a:r>
              <a:rPr lang="en" dirty="0">
                <a:solidFill>
                  <a:srgbClr val="FFFF00"/>
                </a:solidFill>
                <a:latin typeface="+mj-lt"/>
              </a:rPr>
              <a:t>Bioacumulación y Biomagnificación</a:t>
            </a:r>
          </a:p>
        </p:txBody>
      </p:sp>
      <p:sp>
        <p:nvSpPr>
          <p:cNvPr id="39939" name="Shape 121">
            <a:extLst>
              <a:ext uri="{FF2B5EF4-FFF2-40B4-BE49-F238E27FC236}">
                <a16:creationId xmlns:a16="http://schemas.microsoft.com/office/drawing/2014/main" id="{F4846D5F-EB70-8653-15B4-DC499CD353C0}"/>
              </a:ext>
            </a:extLst>
          </p:cNvPr>
          <p:cNvSpPr>
            <a:spLocks noGrp="1"/>
          </p:cNvSpPr>
          <p:nvPr>
            <p:ph type="body" idx="1"/>
          </p:nvPr>
        </p:nvSpPr>
        <p:spPr>
          <a:xfrm>
            <a:off x="457200" y="1457325"/>
            <a:ext cx="4481513" cy="5355282"/>
          </a:xfrm>
        </p:spPr>
        <p:txBody>
          <a:bodyPr>
            <a:spAutoFit/>
          </a:bodyPr>
          <a:lstStyle/>
          <a:p>
            <a:pPr eaLnBrk="1" hangingPunct="1">
              <a:buClr>
                <a:srgbClr val="000000"/>
              </a:buClr>
              <a:buSzPct val="46000"/>
              <a:buFont typeface="Arial" panose="020B0604020202020204" pitchFamily="34" charset="0"/>
              <a:buNone/>
            </a:pPr>
            <a:r>
              <a:rPr lang="en-US" altLang="en-US" sz="2400" b="1" dirty="0" err="1">
                <a:sym typeface="Georgia" panose="02040502050405020303" pitchFamily="18" charset="0"/>
              </a:rPr>
              <a:t>Bioacumulación</a:t>
            </a:r>
            <a:endParaRPr lang="en-US" altLang="en-US" sz="2400" b="1" dirty="0">
              <a:sym typeface="Georgia" panose="02040502050405020303" pitchFamily="18" charset="0"/>
            </a:endParaRPr>
          </a:p>
          <a:p>
            <a:pPr eaLnBrk="1" hangingPunct="1">
              <a:buClr>
                <a:srgbClr val="000000"/>
              </a:buClr>
              <a:buSzPct val="46000"/>
              <a:buFont typeface="Arial" panose="020B0604020202020204" pitchFamily="34" charset="0"/>
              <a:buNone/>
            </a:pPr>
            <a:r>
              <a:rPr lang="en-US" altLang="en-US" sz="2400" b="1" dirty="0" err="1">
                <a:sym typeface="Georgia" panose="02040502050405020303" pitchFamily="18" charset="0"/>
              </a:rPr>
              <a:t>Concentración</a:t>
            </a:r>
            <a:r>
              <a:rPr lang="en-US" altLang="en-US" sz="2400" b="1" dirty="0">
                <a:sym typeface="Georgia" panose="02040502050405020303" pitchFamily="18" charset="0"/>
              </a:rPr>
              <a:t> de </a:t>
            </a:r>
            <a:r>
              <a:rPr lang="en-US" altLang="en-US" sz="2400" b="1" dirty="0" err="1">
                <a:sym typeface="Georgia" panose="02040502050405020303" pitchFamily="18" charset="0"/>
              </a:rPr>
              <a:t>químicos</a:t>
            </a:r>
            <a:r>
              <a:rPr lang="en-US" altLang="en-US" sz="2400" b="1" dirty="0">
                <a:sym typeface="Georgia" panose="02040502050405020303" pitchFamily="18" charset="0"/>
              </a:rPr>
              <a:t> </a:t>
            </a:r>
            <a:r>
              <a:rPr lang="en-US" altLang="en-US" sz="2400" b="1" dirty="0" err="1">
                <a:sym typeface="Georgia" panose="02040502050405020303" pitchFamily="18" charset="0"/>
              </a:rPr>
              <a:t>en</a:t>
            </a:r>
            <a:r>
              <a:rPr lang="en-US" altLang="en-US" sz="2400" b="1" dirty="0">
                <a:sym typeface="Georgia" panose="02040502050405020303" pitchFamily="18" charset="0"/>
              </a:rPr>
              <a:t> </a:t>
            </a:r>
            <a:r>
              <a:rPr lang="en-US" altLang="en-US" sz="2400" b="1" dirty="0" err="1">
                <a:sym typeface="Georgia" panose="02040502050405020303" pitchFamily="18" charset="0"/>
              </a:rPr>
              <a:t>tejidos</a:t>
            </a:r>
            <a:r>
              <a:rPr lang="en-US" altLang="en-US" sz="2400" b="1" dirty="0">
                <a:sym typeface="Georgia" panose="02040502050405020303" pitchFamily="18" charset="0"/>
              </a:rPr>
              <a:t> de  la biota, </a:t>
            </a:r>
            <a:r>
              <a:rPr lang="en-US" altLang="en-US" sz="2400" b="1" dirty="0" err="1">
                <a:sym typeface="Georgia" panose="02040502050405020303" pitchFamily="18" charset="0"/>
              </a:rPr>
              <a:t>ingeridos</a:t>
            </a:r>
            <a:r>
              <a:rPr lang="en-US" altLang="en-US" sz="2400" b="1" dirty="0">
                <a:sym typeface="Georgia" panose="02040502050405020303" pitchFamily="18" charset="0"/>
              </a:rPr>
              <a:t> </a:t>
            </a:r>
            <a:r>
              <a:rPr lang="en-US" altLang="en-US" sz="2400" b="1" dirty="0" err="1">
                <a:sym typeface="Georgia" panose="02040502050405020303" pitchFamily="18" charset="0"/>
              </a:rPr>
              <a:t>en</a:t>
            </a:r>
            <a:r>
              <a:rPr lang="en-US" altLang="en-US" sz="2400" b="1" dirty="0">
                <a:sym typeface="Georgia" panose="02040502050405020303" pitchFamily="18" charset="0"/>
              </a:rPr>
              <a:t> </a:t>
            </a:r>
            <a:r>
              <a:rPr lang="en-US" altLang="en-US" sz="2400" b="1" dirty="0" err="1">
                <a:sym typeface="Georgia" panose="02040502050405020303" pitchFamily="18" charset="0"/>
              </a:rPr>
              <a:t>alimentos</a:t>
            </a:r>
            <a:r>
              <a:rPr lang="en-US" altLang="en-US" sz="2400" b="1" dirty="0">
                <a:sym typeface="Georgia" panose="02040502050405020303" pitchFamily="18" charset="0"/>
              </a:rPr>
              <a:t> y </a:t>
            </a:r>
            <a:r>
              <a:rPr lang="en-US" altLang="en-US" sz="2400" b="1" dirty="0" err="1">
                <a:sym typeface="Georgia" panose="02040502050405020303" pitchFamily="18" charset="0"/>
              </a:rPr>
              <a:t>el</a:t>
            </a:r>
            <a:r>
              <a:rPr lang="en-US" altLang="en-US" sz="2400" b="1" dirty="0">
                <a:sym typeface="Georgia" panose="02040502050405020303" pitchFamily="18" charset="0"/>
              </a:rPr>
              <a:t> </a:t>
            </a:r>
            <a:r>
              <a:rPr lang="en-US" altLang="en-US" sz="2400" b="1" dirty="0" err="1">
                <a:sym typeface="Georgia" panose="02040502050405020303" pitchFamily="18" charset="0"/>
              </a:rPr>
              <a:t>agua</a:t>
            </a:r>
            <a:r>
              <a:rPr lang="en-US" altLang="en-US" sz="2400" b="1" dirty="0">
                <a:sym typeface="Georgia" panose="02040502050405020303" pitchFamily="18" charset="0"/>
              </a:rPr>
              <a:t>.</a:t>
            </a:r>
          </a:p>
          <a:p>
            <a:pPr eaLnBrk="1" hangingPunct="1">
              <a:buClr>
                <a:srgbClr val="000000"/>
              </a:buClr>
              <a:buSzPct val="46000"/>
              <a:buFont typeface="Arial" panose="020B0604020202020204" pitchFamily="34" charset="0"/>
              <a:buNone/>
            </a:pPr>
            <a:endParaRPr lang="en-US" altLang="en-US" sz="2400" b="1" i="1" dirty="0">
              <a:sym typeface="Georgia" panose="02040502050405020303" pitchFamily="18" charset="0"/>
            </a:endParaRPr>
          </a:p>
          <a:p>
            <a:pPr eaLnBrk="1" hangingPunct="1">
              <a:buClr>
                <a:srgbClr val="000000"/>
              </a:buClr>
              <a:buSzPct val="46000"/>
              <a:buFont typeface="Arial" panose="020B0604020202020204" pitchFamily="34" charset="0"/>
              <a:buNone/>
            </a:pPr>
            <a:r>
              <a:rPr lang="en-US" altLang="en-US" sz="2400" b="1" dirty="0" err="1">
                <a:sym typeface="Georgia" panose="02040502050405020303" pitchFamily="18" charset="0"/>
              </a:rPr>
              <a:t>Biomagnificacion</a:t>
            </a:r>
            <a:endParaRPr lang="en-US" altLang="en-US" sz="2400" b="1" dirty="0">
              <a:sym typeface="Georgia" panose="02040502050405020303" pitchFamily="18" charset="0"/>
            </a:endParaRPr>
          </a:p>
          <a:p>
            <a:pPr eaLnBrk="1" hangingPunct="1">
              <a:buClr>
                <a:srgbClr val="000000"/>
              </a:buClr>
              <a:buSzPct val="46000"/>
              <a:buFont typeface="Arial" panose="020B0604020202020204" pitchFamily="34" charset="0"/>
              <a:buNone/>
            </a:pPr>
            <a:r>
              <a:rPr lang="en-US" altLang="en-US" sz="2400" b="1" i="1" dirty="0" err="1">
                <a:sym typeface="Georgia" panose="02040502050405020303" pitchFamily="18" charset="0"/>
              </a:rPr>
              <a:t>Proceso</a:t>
            </a:r>
            <a:r>
              <a:rPr lang="en-US" altLang="en-US" sz="2400" b="1" i="1" dirty="0">
                <a:sym typeface="Georgia" panose="02040502050405020303" pitchFamily="18" charset="0"/>
              </a:rPr>
              <a:t> </a:t>
            </a:r>
            <a:r>
              <a:rPr lang="en-US" altLang="en-US" sz="2400" b="1" i="1" dirty="0" err="1">
                <a:sym typeface="Georgia" panose="02040502050405020303" pitchFamily="18" charset="0"/>
              </a:rPr>
              <a:t>por</a:t>
            </a:r>
            <a:r>
              <a:rPr lang="en-US" altLang="en-US" sz="2400" b="1" i="1" dirty="0">
                <a:sym typeface="Georgia" panose="02040502050405020303" pitchFamily="18" charset="0"/>
              </a:rPr>
              <a:t> </a:t>
            </a:r>
            <a:r>
              <a:rPr lang="en-US" altLang="en-US" sz="2400" b="1" i="1" dirty="0" err="1">
                <a:sym typeface="Georgia" panose="02040502050405020303" pitchFamily="18" charset="0"/>
              </a:rPr>
              <a:t>el</a:t>
            </a:r>
            <a:r>
              <a:rPr lang="en-US" altLang="en-US" sz="2400" b="1" i="1" dirty="0">
                <a:sym typeface="Georgia" panose="02040502050405020303" pitchFamily="18" charset="0"/>
              </a:rPr>
              <a:t> </a:t>
            </a:r>
            <a:r>
              <a:rPr lang="en-US" altLang="en-US" sz="2400" b="1" i="1" dirty="0" err="1">
                <a:sym typeface="Georgia" panose="02040502050405020303" pitchFamily="18" charset="0"/>
              </a:rPr>
              <a:t>cual</a:t>
            </a:r>
            <a:r>
              <a:rPr lang="en-US" altLang="en-US" sz="2400" b="1" i="1" dirty="0">
                <a:sym typeface="Georgia" panose="02040502050405020303" pitchFamily="18" charset="0"/>
              </a:rPr>
              <a:t> se </a:t>
            </a:r>
            <a:r>
              <a:rPr lang="en-US" altLang="en-US" sz="2400" b="1" i="1" dirty="0" err="1">
                <a:sym typeface="Georgia" panose="02040502050405020303" pitchFamily="18" charset="0"/>
              </a:rPr>
              <a:t>alcanzan</a:t>
            </a:r>
            <a:r>
              <a:rPr lang="en-US" altLang="en-US" sz="2400" b="1" i="1" dirty="0">
                <a:sym typeface="Georgia" panose="02040502050405020303" pitchFamily="18" charset="0"/>
              </a:rPr>
              <a:t> </a:t>
            </a:r>
            <a:r>
              <a:rPr lang="en-US" altLang="en-US" sz="2400" b="1" i="1" dirty="0" err="1">
                <a:sym typeface="Georgia" panose="02040502050405020303" pitchFamily="18" charset="0"/>
              </a:rPr>
              <a:t>altas</a:t>
            </a:r>
            <a:r>
              <a:rPr lang="en-US" altLang="en-US" sz="2400" b="1" i="1" dirty="0">
                <a:sym typeface="Georgia" panose="02040502050405020303" pitchFamily="18" charset="0"/>
              </a:rPr>
              <a:t> </a:t>
            </a:r>
            <a:r>
              <a:rPr lang="en-US" altLang="en-US" sz="2400" b="1" i="1" dirty="0" err="1">
                <a:sym typeface="Georgia" panose="02040502050405020303" pitchFamily="18" charset="0"/>
              </a:rPr>
              <a:t>concentraciones</a:t>
            </a:r>
            <a:r>
              <a:rPr lang="en-US" altLang="en-US" sz="2400" b="1" i="1" dirty="0">
                <a:sym typeface="Georgia" panose="02040502050405020303" pitchFamily="18" charset="0"/>
              </a:rPr>
              <a:t> de </a:t>
            </a:r>
            <a:r>
              <a:rPr lang="en-US" altLang="en-US" sz="2400" b="1" i="1" dirty="0" err="1">
                <a:sym typeface="Georgia" panose="02040502050405020303" pitchFamily="18" charset="0"/>
              </a:rPr>
              <a:t>químicos</a:t>
            </a:r>
            <a:r>
              <a:rPr lang="en-US" altLang="en-US" sz="2400" b="1" i="1" dirty="0">
                <a:sym typeface="Georgia" panose="02040502050405020303" pitchFamily="18" charset="0"/>
              </a:rPr>
              <a:t> </a:t>
            </a:r>
            <a:r>
              <a:rPr lang="en-US" altLang="en-US" sz="2400" b="1" i="1" dirty="0" err="1">
                <a:sym typeface="Georgia" panose="02040502050405020303" pitchFamily="18" charset="0"/>
              </a:rPr>
              <a:t>en</a:t>
            </a:r>
            <a:r>
              <a:rPr lang="en-US" altLang="en-US" sz="2400" b="1" i="1" dirty="0">
                <a:sym typeface="Georgia" panose="02040502050405020303" pitchFamily="18" charset="0"/>
              </a:rPr>
              <a:t> </a:t>
            </a:r>
            <a:r>
              <a:rPr lang="en-US" altLang="en-US" sz="2400" b="1" i="1" dirty="0" err="1">
                <a:sym typeface="Georgia" panose="02040502050405020303" pitchFamily="18" charset="0"/>
              </a:rPr>
              <a:t>elo</a:t>
            </a:r>
            <a:r>
              <a:rPr lang="en-US" altLang="en-US" sz="2400" b="1" i="1" dirty="0">
                <a:sym typeface="Georgia" panose="02040502050405020303" pitchFamily="18" charset="0"/>
              </a:rPr>
              <a:t> </a:t>
            </a:r>
            <a:r>
              <a:rPr lang="en-US" altLang="en-US" sz="2400" b="1" i="1" dirty="0" err="1">
                <a:sym typeface="Georgia" panose="02040502050405020303" pitchFamily="18" charset="0"/>
              </a:rPr>
              <a:t>stejidos</a:t>
            </a:r>
            <a:r>
              <a:rPr lang="en-US" altLang="en-US" sz="2400" b="1" i="1" dirty="0">
                <a:sym typeface="Georgia" panose="02040502050405020303" pitchFamily="18" charset="0"/>
              </a:rPr>
              <a:t> de </a:t>
            </a:r>
            <a:r>
              <a:rPr lang="en-US" altLang="en-US" sz="2400" b="1" i="1" dirty="0" err="1">
                <a:sym typeface="Georgia" panose="02040502050405020303" pitchFamily="18" charset="0"/>
              </a:rPr>
              <a:t>los</a:t>
            </a:r>
            <a:r>
              <a:rPr lang="en-US" altLang="en-US" sz="2400" b="1" i="1" dirty="0">
                <a:sym typeface="Georgia" panose="02040502050405020303" pitchFamily="18" charset="0"/>
              </a:rPr>
              <a:t> animals </a:t>
            </a:r>
            <a:r>
              <a:rPr lang="en-US" altLang="en-US" sz="2400" b="1" i="1" dirty="0" err="1">
                <a:sym typeface="Georgia" panose="02040502050405020303" pitchFamily="18" charset="0"/>
              </a:rPr>
              <a:t>conforme</a:t>
            </a:r>
            <a:r>
              <a:rPr lang="en-US" altLang="en-US" sz="2400" b="1" i="1" dirty="0">
                <a:sym typeface="Georgia" panose="02040502050405020303" pitchFamily="18" charset="0"/>
              </a:rPr>
              <a:t> se </a:t>
            </a:r>
            <a:r>
              <a:rPr lang="en-US" altLang="en-US" sz="2400" b="1" i="1" dirty="0" err="1">
                <a:sym typeface="Georgia" panose="02040502050405020303" pitchFamily="18" charset="0"/>
              </a:rPr>
              <a:t>alcanzan</a:t>
            </a:r>
            <a:r>
              <a:rPr lang="en-US" altLang="en-US" sz="2400" b="1" i="1" dirty="0">
                <a:sym typeface="Georgia" panose="02040502050405020303" pitchFamily="18" charset="0"/>
              </a:rPr>
              <a:t> </a:t>
            </a:r>
            <a:r>
              <a:rPr lang="en-US" altLang="en-US" sz="2400" b="1" i="1" dirty="0" err="1">
                <a:sym typeface="Georgia" panose="02040502050405020303" pitchFamily="18" charset="0"/>
              </a:rPr>
              <a:t>más</a:t>
            </a:r>
            <a:r>
              <a:rPr lang="en-US" altLang="en-US" sz="2400" b="1" i="1" dirty="0">
                <a:sym typeface="Georgia" panose="02040502050405020303" pitchFamily="18" charset="0"/>
              </a:rPr>
              <a:t> altos </a:t>
            </a:r>
            <a:r>
              <a:rPr lang="en-US" altLang="en-US" sz="2400" b="1" i="1" dirty="0" err="1">
                <a:sym typeface="Georgia" panose="02040502050405020303" pitchFamily="18" charset="0"/>
              </a:rPr>
              <a:t>niveles</a:t>
            </a:r>
            <a:r>
              <a:rPr lang="en-US" altLang="en-US" sz="2400" b="1" i="1" dirty="0">
                <a:sym typeface="Georgia" panose="02040502050405020303" pitchFamily="18" charset="0"/>
              </a:rPr>
              <a:t> </a:t>
            </a:r>
            <a:r>
              <a:rPr lang="en-US" altLang="en-US" sz="2400" b="1" i="1" dirty="0" err="1">
                <a:sym typeface="Georgia" panose="02040502050405020303" pitchFamily="18" charset="0"/>
              </a:rPr>
              <a:t>en</a:t>
            </a:r>
            <a:r>
              <a:rPr lang="en-US" altLang="en-US" sz="2400" b="1" i="1" dirty="0">
                <a:sym typeface="Georgia" panose="02040502050405020303" pitchFamily="18" charset="0"/>
              </a:rPr>
              <a:t> la </a:t>
            </a:r>
            <a:r>
              <a:rPr lang="en-US" altLang="en-US" sz="2400" b="1" i="1" dirty="0" err="1">
                <a:sym typeface="Georgia" panose="02040502050405020303" pitchFamily="18" charset="0"/>
              </a:rPr>
              <a:t>cadena</a:t>
            </a:r>
            <a:r>
              <a:rPr lang="en-US" altLang="en-US" sz="2400" b="1" i="1" dirty="0">
                <a:sym typeface="Georgia" panose="02040502050405020303" pitchFamily="18" charset="0"/>
              </a:rPr>
              <a:t> </a:t>
            </a:r>
            <a:r>
              <a:rPr lang="en-US" altLang="en-US" sz="2400" b="1" i="1" dirty="0" err="1">
                <a:sym typeface="Georgia" panose="02040502050405020303" pitchFamily="18" charset="0"/>
              </a:rPr>
              <a:t>alimenticia</a:t>
            </a:r>
            <a:r>
              <a:rPr lang="en-US" altLang="en-US" sz="2400" b="1" i="1" dirty="0">
                <a:sym typeface="Georgia" panose="02040502050405020303" pitchFamily="18" charset="0"/>
              </a:rPr>
              <a:t> </a:t>
            </a:r>
            <a:r>
              <a:rPr lang="en-US" altLang="en-US" sz="2400" b="1" i="1" dirty="0" err="1">
                <a:sym typeface="Georgia" panose="02040502050405020303" pitchFamily="18" charset="0"/>
              </a:rPr>
              <a:t>mediante</a:t>
            </a:r>
            <a:r>
              <a:rPr lang="en-US" altLang="en-US" sz="2400" b="1" i="1" dirty="0">
                <a:sym typeface="Georgia" panose="02040502050405020303" pitchFamily="18" charset="0"/>
              </a:rPr>
              <a:t> las </a:t>
            </a:r>
            <a:r>
              <a:rPr lang="en-US" altLang="en-US" sz="2400" b="1" i="1" dirty="0" err="1">
                <a:sym typeface="Georgia" panose="02040502050405020303" pitchFamily="18" charset="0"/>
              </a:rPr>
              <a:t>cadenas</a:t>
            </a:r>
            <a:r>
              <a:rPr lang="en-US" altLang="en-US" sz="2400" b="1" i="1" dirty="0">
                <a:sym typeface="Georgia" panose="02040502050405020303" pitchFamily="18" charset="0"/>
              </a:rPr>
              <a:t> presa-depredator.</a:t>
            </a:r>
          </a:p>
        </p:txBody>
      </p:sp>
      <p:sp>
        <p:nvSpPr>
          <p:cNvPr id="39940" name="Shape 122">
            <a:extLst>
              <a:ext uri="{FF2B5EF4-FFF2-40B4-BE49-F238E27FC236}">
                <a16:creationId xmlns:a16="http://schemas.microsoft.com/office/drawing/2014/main" id="{06DAA42F-56C4-99EB-69E0-611D0B5C76BD}"/>
              </a:ext>
            </a:extLst>
          </p:cNvPr>
          <p:cNvSpPr>
            <a:spLocks noChangeArrowheads="1"/>
          </p:cNvSpPr>
          <p:nvPr/>
        </p:nvSpPr>
        <p:spPr bwMode="auto">
          <a:xfrm>
            <a:off x="5439785" y="1200864"/>
            <a:ext cx="3467100" cy="55340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endParaRPr lang="en-US" altLang="en-US" sz="1400">
              <a:solidFill>
                <a:srgbClr val="000000"/>
              </a:solidFill>
              <a:latin typeface="Arial" panose="020B0604020202020204" pitchFamily="34" charset="0"/>
            </a:endParaRP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a:extLst>
              <a:ext uri="{FF2B5EF4-FFF2-40B4-BE49-F238E27FC236}">
                <a16:creationId xmlns:a16="http://schemas.microsoft.com/office/drawing/2014/main" id="{53CDFB81-F681-8540-7D4F-57C31F1810C1}"/>
              </a:ext>
            </a:extLst>
          </p:cNvPr>
          <p:cNvSpPr txBox="1">
            <a:spLocks noGrp="1"/>
          </p:cNvSpPr>
          <p:nvPr>
            <p:ph type="title"/>
          </p:nvPr>
        </p:nvSpPr>
        <p:spPr>
          <a:xfrm>
            <a:off x="457200" y="494338"/>
            <a:ext cx="8229600" cy="923299"/>
          </a:xfrm>
        </p:spPr>
        <p:txBody>
          <a:bodyPr>
            <a:spAutoFit/>
          </a:bodyPr>
          <a:lstStyle/>
          <a:p>
            <a:pPr eaLnBrk="1" fontAlgn="auto" hangingPunct="1">
              <a:spcAft>
                <a:spcPts val="0"/>
              </a:spcAft>
              <a:defRPr/>
            </a:pPr>
            <a:r>
              <a:rPr lang="en" sz="4800" dirty="0">
                <a:solidFill>
                  <a:srgbClr val="FFFF00"/>
                </a:solidFill>
                <a:latin typeface="+mj-lt"/>
              </a:rPr>
              <a:t>Como nos afecta?</a:t>
            </a:r>
          </a:p>
        </p:txBody>
      </p:sp>
      <p:sp>
        <p:nvSpPr>
          <p:cNvPr id="128" name="Shape 128">
            <a:extLst>
              <a:ext uri="{FF2B5EF4-FFF2-40B4-BE49-F238E27FC236}">
                <a16:creationId xmlns:a16="http://schemas.microsoft.com/office/drawing/2014/main" id="{E764DF8C-4021-0366-4054-52F9D52AD880}"/>
              </a:ext>
            </a:extLst>
          </p:cNvPr>
          <p:cNvSpPr txBox="1">
            <a:spLocks noGrp="1"/>
          </p:cNvSpPr>
          <p:nvPr>
            <p:ph type="body" idx="1"/>
          </p:nvPr>
        </p:nvSpPr>
        <p:spPr>
          <a:xfrm>
            <a:off x="457200" y="1579563"/>
            <a:ext cx="7680036" cy="1661963"/>
          </a:xfrm>
        </p:spPr>
        <p:txBody>
          <a:bodyPr wrap="square" rtlCol="0">
            <a:spAutoFit/>
          </a:bodyPr>
          <a:lstStyle/>
          <a:p>
            <a:pPr marL="0" indent="0" eaLnBrk="1" fontAlgn="auto" hangingPunct="1">
              <a:spcBef>
                <a:spcPts val="600"/>
              </a:spcBef>
              <a:spcAft>
                <a:spcPts val="0"/>
              </a:spcAft>
              <a:buClr>
                <a:srgbClr val="000000"/>
              </a:buClr>
              <a:buSzPct val="36666"/>
              <a:buFont typeface="Arial"/>
              <a:buNone/>
              <a:defRPr/>
            </a:pPr>
            <a:r>
              <a:rPr lang="en" dirty="0">
                <a:ea typeface="+mn-ea"/>
              </a:rPr>
              <a:t>Los químicos en la caden alimenticia nos pueden alcanzar a nosotros...</a:t>
            </a:r>
          </a:p>
          <a:p>
            <a:pPr marL="438912" indent="-320040" eaLnBrk="1" fontAlgn="auto" hangingPunct="1">
              <a:spcBef>
                <a:spcPts val="0"/>
              </a:spcBef>
              <a:spcAft>
                <a:spcPts val="0"/>
              </a:spcAft>
              <a:buFont typeface="Wingdings 2"/>
              <a:buChar char=""/>
              <a:defRPr/>
            </a:pPr>
            <a:endParaRPr lang="en" dirty="0">
              <a:ea typeface="+mn-ea"/>
            </a:endParaRPr>
          </a:p>
        </p:txBody>
      </p:sp>
      <p:pic>
        <p:nvPicPr>
          <p:cNvPr id="2" name="Imagen 1">
            <a:extLst>
              <a:ext uri="{FF2B5EF4-FFF2-40B4-BE49-F238E27FC236}">
                <a16:creationId xmlns:a16="http://schemas.microsoft.com/office/drawing/2014/main" id="{96B7FCB7-E806-517C-9BB7-F808311F40A5}"/>
              </a:ext>
            </a:extLst>
          </p:cNvPr>
          <p:cNvPicPr>
            <a:picLocks noChangeAspect="1"/>
          </p:cNvPicPr>
          <p:nvPr/>
        </p:nvPicPr>
        <p:blipFill rotWithShape="1">
          <a:blip r:embed="rId3"/>
          <a:srcRect l="14637" r="16014"/>
          <a:stretch/>
        </p:blipFill>
        <p:spPr>
          <a:xfrm>
            <a:off x="4451927" y="3429000"/>
            <a:ext cx="4359563" cy="3143250"/>
          </a:xfrm>
          <a:prstGeom prst="rect">
            <a:avLst/>
          </a:prstGeom>
        </p:spPr>
      </p:pic>
      <p:sp>
        <p:nvSpPr>
          <p:cNvPr id="3" name="CuadroTexto 2">
            <a:extLst>
              <a:ext uri="{FF2B5EF4-FFF2-40B4-BE49-F238E27FC236}">
                <a16:creationId xmlns:a16="http://schemas.microsoft.com/office/drawing/2014/main" id="{714C5F27-0B56-FE24-EEF2-ABF26A83DA62}"/>
              </a:ext>
            </a:extLst>
          </p:cNvPr>
          <p:cNvSpPr txBox="1"/>
          <p:nvPr/>
        </p:nvSpPr>
        <p:spPr>
          <a:xfrm>
            <a:off x="457200" y="2922295"/>
            <a:ext cx="3375891" cy="3477875"/>
          </a:xfrm>
          <a:prstGeom prst="rect">
            <a:avLst/>
          </a:prstGeom>
          <a:noFill/>
        </p:spPr>
        <p:txBody>
          <a:bodyPr wrap="square" rtlCol="0">
            <a:spAutoFit/>
          </a:bodyPr>
          <a:lstStyle/>
          <a:p>
            <a:r>
              <a:rPr lang="es-MX" sz="2000" dirty="0"/>
              <a:t>Un ejemplo es el Bisfenol A, que se utiliza para fabricar ciertos plásticos. Este afecta el sistema </a:t>
            </a:r>
            <a:r>
              <a:rPr lang="es-MX" sz="2000" dirty="0" err="1"/>
              <a:t>endócrino,lo</a:t>
            </a:r>
            <a:r>
              <a:rPr lang="es-MX" sz="2000" dirty="0"/>
              <a:t> que genera  obesidad, disfunción de la tiroides y </a:t>
            </a:r>
            <a:r>
              <a:rPr lang="es-MX" sz="2000" dirty="0" err="1"/>
              <a:t>cancer</a:t>
            </a:r>
            <a:r>
              <a:rPr lang="es-MX" sz="2000" dirty="0"/>
              <a:t>.</a:t>
            </a:r>
          </a:p>
          <a:p>
            <a:r>
              <a:rPr lang="es-MX" sz="2000" dirty="0"/>
              <a:t>En moluscos genera la sobre feminización, que crea deformaciones y mortalidad femenina.</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9487E3-0193-597E-9A83-E3E4A75A4DBE}"/>
              </a:ext>
            </a:extLst>
          </p:cNvPr>
          <p:cNvSpPr>
            <a:spLocks noGrp="1"/>
          </p:cNvSpPr>
          <p:nvPr>
            <p:ph idx="1"/>
          </p:nvPr>
        </p:nvSpPr>
        <p:spPr>
          <a:xfrm>
            <a:off x="1384698" y="1615679"/>
            <a:ext cx="6349603" cy="4496392"/>
          </a:xfrm>
        </p:spPr>
        <p:txBody>
          <a:bodyPr/>
          <a:lstStyle/>
          <a:p>
            <a:pPr marL="0" indent="0">
              <a:buNone/>
              <a:defRPr/>
            </a:pPr>
            <a:r>
              <a:rPr lang="en-US" sz="2000" dirty="0" err="1">
                <a:latin typeface="Arial" panose="020B0604020202020204" pitchFamily="34" charset="0"/>
                <a:cs typeface="Arial" panose="020B0604020202020204" pitchFamily="34" charset="0"/>
              </a:rPr>
              <a:t>Afectan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directamente</a:t>
            </a:r>
            <a:r>
              <a:rPr lang="en-US" sz="2000" dirty="0">
                <a:latin typeface="Arial" panose="020B0604020202020204" pitchFamily="34" charset="0"/>
                <a:cs typeface="Arial" panose="020B0604020202020204" pitchFamily="34" charset="0"/>
              </a:rPr>
              <a:t> la </a:t>
            </a:r>
            <a:r>
              <a:rPr lang="en-US" sz="2000" dirty="0" err="1">
                <a:latin typeface="Arial" panose="020B0604020202020204" pitchFamily="34" charset="0"/>
                <a:cs typeface="Arial" panose="020B0604020202020204" pitchFamily="34" charset="0"/>
              </a:rPr>
              <a:t>salud</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humana</a:t>
            </a:r>
            <a:endParaRPr lang="en-US" sz="2000" dirty="0">
              <a:latin typeface="Arial" panose="020B0604020202020204" pitchFamily="34" charset="0"/>
              <a:cs typeface="Arial" panose="020B0604020202020204" pitchFamily="34" charset="0"/>
            </a:endParaRPr>
          </a:p>
          <a:p>
            <a:pPr>
              <a:buFont typeface="Arial" charset="0"/>
              <a:buChar char="•"/>
              <a:defRPr/>
            </a:pPr>
            <a:r>
              <a:rPr lang="en-US" sz="1650" dirty="0" err="1">
                <a:latin typeface="Arial" panose="020B0604020202020204" pitchFamily="34" charset="0"/>
                <a:cs typeface="Arial" panose="020B0604020202020204" pitchFamily="34" charset="0"/>
              </a:rPr>
              <a:t>Químicos</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agregados</a:t>
            </a:r>
            <a:r>
              <a:rPr lang="en-US" sz="1650" dirty="0">
                <a:latin typeface="Arial" panose="020B0604020202020204" pitchFamily="34" charset="0"/>
                <a:cs typeface="Arial" panose="020B0604020202020204" pitchFamily="34" charset="0"/>
              </a:rPr>
              <a:t> al plastic </a:t>
            </a:r>
            <a:r>
              <a:rPr lang="en-US" sz="1650" dirty="0" err="1">
                <a:latin typeface="Arial" panose="020B0604020202020204" pitchFamily="34" charset="0"/>
                <a:cs typeface="Arial" panose="020B0604020202020204" pitchFamily="34" charset="0"/>
              </a:rPr>
              <a:t>en</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su</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fabricación</a:t>
            </a:r>
            <a:r>
              <a:rPr lang="en-US" sz="1650" dirty="0">
                <a:latin typeface="Arial" panose="020B0604020202020204" pitchFamily="34" charset="0"/>
                <a:cs typeface="Arial" panose="020B0604020202020204" pitchFamily="34" charset="0"/>
              </a:rPr>
              <a:t> se </a:t>
            </a:r>
            <a:r>
              <a:rPr lang="en-US" sz="1650" dirty="0" err="1">
                <a:latin typeface="Arial" panose="020B0604020202020204" pitchFamily="34" charset="0"/>
                <a:cs typeface="Arial" panose="020B0604020202020204" pitchFamily="34" charset="0"/>
              </a:rPr>
              <a:t>absorben</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por</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el</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cuerpo</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humano</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afectando</a:t>
            </a:r>
            <a:r>
              <a:rPr lang="en-US" sz="1650" dirty="0">
                <a:latin typeface="Arial" panose="020B0604020202020204" pitchFamily="34" charset="0"/>
                <a:cs typeface="Arial" panose="020B0604020202020204" pitchFamily="34" charset="0"/>
              </a:rPr>
              <a:t> Sistema </a:t>
            </a:r>
            <a:r>
              <a:rPr lang="en-US" sz="1650" dirty="0" err="1">
                <a:latin typeface="Arial" panose="020B0604020202020204" pitchFamily="34" charset="0"/>
                <a:cs typeface="Arial" panose="020B0604020202020204" pitchFamily="34" charset="0"/>
              </a:rPr>
              <a:t>endócrico</a:t>
            </a:r>
            <a:r>
              <a:rPr lang="en-US" sz="1650" dirty="0">
                <a:latin typeface="Arial" panose="020B0604020202020204" pitchFamily="34" charset="0"/>
                <a:cs typeface="Arial" panose="020B0604020202020204" pitchFamily="34" charset="0"/>
              </a:rPr>
              <a:t> y </a:t>
            </a:r>
            <a:r>
              <a:rPr lang="en-US" sz="1650" dirty="0" err="1">
                <a:latin typeface="Arial" panose="020B0604020202020204" pitchFamily="34" charset="0"/>
                <a:cs typeface="Arial" panose="020B0604020202020204" pitchFamily="34" charset="0"/>
              </a:rPr>
              <a:t>causando</a:t>
            </a:r>
            <a:r>
              <a:rPr lang="en-US" sz="1650" dirty="0">
                <a:latin typeface="Arial" panose="020B0604020202020204" pitchFamily="34" charset="0"/>
                <a:cs typeface="Arial" panose="020B0604020202020204" pitchFamily="34" charset="0"/>
              </a:rPr>
              <a:t> cancer.</a:t>
            </a:r>
          </a:p>
          <a:p>
            <a:pPr>
              <a:buFont typeface="Arial" charset="0"/>
              <a:buChar char="•"/>
              <a:defRPr/>
            </a:pPr>
            <a:r>
              <a:rPr lang="en-US" sz="1650" dirty="0" err="1">
                <a:latin typeface="Arial" panose="020B0604020202020204" pitchFamily="34" charset="0"/>
                <a:cs typeface="Arial" panose="020B0604020202020204" pitchFamily="34" charset="0"/>
              </a:rPr>
              <a:t>Ej</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Bisfenol</a:t>
            </a:r>
            <a:r>
              <a:rPr lang="en-US" sz="1650" dirty="0">
                <a:latin typeface="Arial" panose="020B0604020202020204" pitchFamily="34" charset="0"/>
                <a:cs typeface="Arial" panose="020B0604020202020204" pitchFamily="34" charset="0"/>
              </a:rPr>
              <a:t> A, DEHP, </a:t>
            </a:r>
            <a:r>
              <a:rPr lang="en-US" sz="1650" dirty="0" err="1">
                <a:latin typeface="Arial" panose="020B0604020202020204" pitchFamily="34" charset="0"/>
                <a:cs typeface="Arial" panose="020B0604020202020204" pitchFamily="34" charset="0"/>
              </a:rPr>
              <a:t>Estireno</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Benzeno</a:t>
            </a:r>
            <a:endParaRPr lang="en-US" sz="1650" dirty="0">
              <a:latin typeface="Arial" panose="020B0604020202020204" pitchFamily="34" charset="0"/>
              <a:cs typeface="Arial" panose="020B0604020202020204" pitchFamily="34" charset="0"/>
            </a:endParaRPr>
          </a:p>
          <a:p>
            <a:pPr>
              <a:buFont typeface="Arial" charset="0"/>
              <a:buChar char="•"/>
              <a:defRPr/>
            </a:pPr>
            <a:endParaRPr lang="en-US" sz="1650" dirty="0">
              <a:latin typeface="Arial" panose="020B0604020202020204" pitchFamily="34" charset="0"/>
              <a:cs typeface="Arial" panose="020B0604020202020204" pitchFamily="34" charset="0"/>
            </a:endParaRPr>
          </a:p>
          <a:p>
            <a:pPr>
              <a:buFont typeface="Arial" charset="0"/>
              <a:buChar char="•"/>
              <a:defRPr/>
            </a:pPr>
            <a:r>
              <a:rPr lang="en-US" sz="1650" dirty="0">
                <a:latin typeface="Arial" panose="020B0604020202020204" pitchFamily="34" charset="0"/>
                <a:cs typeface="Arial" panose="020B0604020202020204" pitchFamily="34" charset="0"/>
              </a:rPr>
              <a:t>Los </a:t>
            </a:r>
            <a:r>
              <a:rPr lang="en-US" sz="1650" dirty="0" err="1">
                <a:latin typeface="Arial" panose="020B0604020202020204" pitchFamily="34" charset="0"/>
                <a:cs typeface="Arial" panose="020B0604020202020204" pitchFamily="34" charset="0"/>
              </a:rPr>
              <a:t>plásticos</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en</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microondas</a:t>
            </a:r>
            <a:r>
              <a:rPr lang="en-US" sz="1650" dirty="0">
                <a:latin typeface="Arial" panose="020B0604020202020204" pitchFamily="34" charset="0"/>
                <a:cs typeface="Arial" panose="020B0604020202020204" pitchFamily="34" charset="0"/>
              </a:rPr>
              <a:t>:</a:t>
            </a:r>
          </a:p>
          <a:p>
            <a:pPr>
              <a:buFont typeface="Arial" charset="0"/>
              <a:buChar char="•"/>
              <a:defRPr/>
            </a:pPr>
            <a:r>
              <a:rPr lang="en-US" sz="1650" dirty="0">
                <a:latin typeface="Arial" panose="020B0604020202020204" pitchFamily="34" charset="0"/>
                <a:cs typeface="Arial" panose="020B0604020202020204" pitchFamily="34" charset="0"/>
              </a:rPr>
              <a:t>No son </a:t>
            </a:r>
            <a:r>
              <a:rPr lang="en-US" sz="1650" dirty="0" err="1">
                <a:latin typeface="Arial" panose="020B0604020202020204" pitchFamily="34" charset="0"/>
                <a:cs typeface="Arial" panose="020B0604020202020204" pitchFamily="34" charset="0"/>
              </a:rPr>
              <a:t>seguros</a:t>
            </a:r>
            <a:r>
              <a:rPr lang="en-US" sz="1650" dirty="0">
                <a:latin typeface="Arial" panose="020B0604020202020204" pitchFamily="34" charset="0"/>
                <a:cs typeface="Arial" panose="020B0604020202020204" pitchFamily="34" charset="0"/>
              </a:rPr>
              <a:t>. Los </a:t>
            </a:r>
            <a:r>
              <a:rPr lang="en-US" sz="1650" dirty="0" err="1">
                <a:latin typeface="Arial" panose="020B0604020202020204" pitchFamily="34" charset="0"/>
                <a:cs typeface="Arial" panose="020B0604020202020204" pitchFamily="34" charset="0"/>
              </a:rPr>
              <a:t>rayos</a:t>
            </a:r>
            <a:r>
              <a:rPr lang="en-US" sz="1650" dirty="0">
                <a:latin typeface="Arial" panose="020B0604020202020204" pitchFamily="34" charset="0"/>
                <a:cs typeface="Arial" panose="020B0604020202020204" pitchFamily="34" charset="0"/>
              </a:rPr>
              <a:t> UV </a:t>
            </a:r>
            <a:r>
              <a:rPr lang="en-US" sz="1650" dirty="0" err="1">
                <a:latin typeface="Arial" panose="020B0604020202020204" pitchFamily="34" charset="0"/>
                <a:cs typeface="Arial" panose="020B0604020202020204" pitchFamily="34" charset="0"/>
              </a:rPr>
              <a:t>pueden</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causar</a:t>
            </a:r>
            <a:r>
              <a:rPr lang="en-US" sz="1650" dirty="0">
                <a:latin typeface="Arial" panose="020B0604020202020204" pitchFamily="34" charset="0"/>
                <a:cs typeface="Arial" panose="020B0604020202020204" pitchFamily="34" charset="0"/>
              </a:rPr>
              <a:t> la emission de </a:t>
            </a:r>
            <a:r>
              <a:rPr lang="en-US" sz="1650" dirty="0" err="1">
                <a:latin typeface="Arial" panose="020B0604020202020204" pitchFamily="34" charset="0"/>
                <a:cs typeface="Arial" panose="020B0604020202020204" pitchFamily="34" charset="0"/>
              </a:rPr>
              <a:t>químicos</a:t>
            </a:r>
            <a:r>
              <a:rPr lang="en-US" sz="1650" dirty="0">
                <a:latin typeface="Arial" panose="020B0604020202020204" pitchFamily="34" charset="0"/>
                <a:cs typeface="Arial" panose="020B0604020202020204" pitchFamily="34" charset="0"/>
              </a:rPr>
              <a:t> o </a:t>
            </a:r>
            <a:r>
              <a:rPr lang="en-US" sz="1650" dirty="0" err="1">
                <a:latin typeface="Arial" panose="020B0604020202020204" pitchFamily="34" charset="0"/>
                <a:cs typeface="Arial" panose="020B0604020202020204" pitchFamily="34" charset="0"/>
              </a:rPr>
              <a:t>descomposición</a:t>
            </a:r>
            <a:r>
              <a:rPr lang="en-US" sz="1650" dirty="0">
                <a:latin typeface="Arial" panose="020B0604020202020204" pitchFamily="34" charset="0"/>
                <a:cs typeface="Arial" panose="020B0604020202020204" pitchFamily="34" charset="0"/>
              </a:rPr>
              <a:t> de </a:t>
            </a:r>
            <a:r>
              <a:rPr lang="en-US" sz="1650" dirty="0" err="1">
                <a:latin typeface="Arial" panose="020B0604020202020204" pitchFamily="34" charset="0"/>
                <a:cs typeface="Arial" panose="020B0604020202020204" pitchFamily="34" charset="0"/>
              </a:rPr>
              <a:t>grasas</a:t>
            </a:r>
            <a:r>
              <a:rPr lang="en-US" sz="1650" dirty="0">
                <a:latin typeface="Arial" panose="020B0604020202020204" pitchFamily="34" charset="0"/>
                <a:cs typeface="Arial" panose="020B0604020202020204" pitchFamily="34" charset="0"/>
              </a:rPr>
              <a:t> que </a:t>
            </a:r>
            <a:r>
              <a:rPr lang="en-US" sz="1650" dirty="0" err="1">
                <a:latin typeface="Arial" panose="020B0604020202020204" pitchFamily="34" charset="0"/>
                <a:cs typeface="Arial" panose="020B0604020202020204" pitchFamily="34" charset="0"/>
              </a:rPr>
              <a:t>afectan</a:t>
            </a:r>
            <a:r>
              <a:rPr lang="en-US" sz="1650" dirty="0">
                <a:latin typeface="Arial" panose="020B0604020202020204" pitchFamily="34" charset="0"/>
                <a:cs typeface="Arial" panose="020B0604020202020204" pitchFamily="34" charset="0"/>
              </a:rPr>
              <a:t> la </a:t>
            </a:r>
            <a:r>
              <a:rPr lang="en-US" sz="1650" dirty="0" err="1">
                <a:latin typeface="Arial" panose="020B0604020202020204" pitchFamily="34" charset="0"/>
                <a:cs typeface="Arial" panose="020B0604020202020204" pitchFamily="34" charset="0"/>
              </a:rPr>
              <a:t>salud</a:t>
            </a:r>
            <a:endParaRPr lang="en-US" sz="1650" dirty="0">
              <a:latin typeface="Arial" panose="020B0604020202020204" pitchFamily="34" charset="0"/>
              <a:cs typeface="Arial" panose="020B0604020202020204" pitchFamily="34" charset="0"/>
            </a:endParaRPr>
          </a:p>
          <a:p>
            <a:pPr>
              <a:buFont typeface="Arial" charset="0"/>
              <a:buChar char="•"/>
              <a:defRPr/>
            </a:pPr>
            <a:r>
              <a:rPr lang="en-US" sz="1650" dirty="0">
                <a:latin typeface="Arial" panose="020B0604020202020204" pitchFamily="34" charset="0"/>
                <a:cs typeface="Arial" panose="020B0604020202020204" pitchFamily="34" charset="0"/>
              </a:rPr>
              <a:t>Microwave, wash &amp; reuse disposable plastics?</a:t>
            </a:r>
          </a:p>
          <a:p>
            <a:pPr marL="257175" lvl="1" indent="-257175">
              <a:buFont typeface="Arial" charset="0"/>
              <a:buChar char="•"/>
              <a:defRPr/>
            </a:pPr>
            <a:r>
              <a:rPr lang="en-US" sz="1650" dirty="0" err="1">
                <a:latin typeface="Arial" panose="020B0604020202020204" pitchFamily="34" charset="0"/>
                <a:cs typeface="Arial" panose="020B0604020202020204" pitchFamily="34" charset="0"/>
              </a:rPr>
              <a:t>Poliestireno</a:t>
            </a:r>
            <a:endParaRPr lang="en-US" sz="1650" dirty="0">
              <a:latin typeface="Arial" panose="020B0604020202020204" pitchFamily="34" charset="0"/>
              <a:cs typeface="Arial" panose="020B0604020202020204" pitchFamily="34" charset="0"/>
            </a:endParaRPr>
          </a:p>
          <a:p>
            <a:pPr marL="257175" lvl="1" indent="-257175">
              <a:buFont typeface="Arial" charset="0"/>
              <a:buChar char="•"/>
              <a:defRPr/>
            </a:pPr>
            <a:r>
              <a:rPr lang="en-US" sz="1650" dirty="0" err="1">
                <a:latin typeface="Arial" panose="020B0604020202020204" pitchFamily="34" charset="0"/>
                <a:cs typeface="Arial" panose="020B0604020202020204" pitchFamily="34" charset="0"/>
              </a:rPr>
              <a:t>Muy</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poroso</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por</a:t>
            </a:r>
            <a:r>
              <a:rPr lang="en-US" sz="1650" dirty="0">
                <a:latin typeface="Arial" panose="020B0604020202020204" pitchFamily="34" charset="0"/>
                <a:cs typeface="Arial" panose="020B0604020202020204" pitchFamily="34" charset="0"/>
              </a:rPr>
              <a:t> lo que </a:t>
            </a:r>
            <a:r>
              <a:rPr lang="en-US" sz="1650" dirty="0" err="1">
                <a:latin typeface="Arial" panose="020B0604020202020204" pitchFamily="34" charset="0"/>
                <a:cs typeface="Arial" panose="020B0604020202020204" pitchFamily="34" charset="0"/>
              </a:rPr>
              <a:t>puede</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abergar</a:t>
            </a:r>
            <a:r>
              <a:rPr lang="en-US" sz="1650" dirty="0">
                <a:latin typeface="Arial" panose="020B0604020202020204" pitchFamily="34" charset="0"/>
                <a:cs typeface="Arial" panose="020B0604020202020204" pitchFamily="34" charset="0"/>
              </a:rPr>
              <a:t> </a:t>
            </a:r>
          </a:p>
          <a:p>
            <a:pPr marL="257175" lvl="1" indent="-257175">
              <a:buFont typeface="Arial" charset="0"/>
              <a:buChar char="•"/>
              <a:defRPr/>
            </a:pPr>
            <a:r>
              <a:rPr lang="en-US" sz="1650" dirty="0" err="1">
                <a:latin typeface="Arial" panose="020B0604020202020204" pitchFamily="34" charset="0"/>
                <a:cs typeface="Arial" panose="020B0604020202020204" pitchFamily="34" charset="0"/>
              </a:rPr>
              <a:t>químicos</a:t>
            </a:r>
            <a:r>
              <a:rPr lang="en-US" sz="1650" dirty="0">
                <a:latin typeface="Arial" panose="020B0604020202020204" pitchFamily="34" charset="0"/>
                <a:cs typeface="Arial" panose="020B0604020202020204" pitchFamily="34" charset="0"/>
              </a:rPr>
              <a:t> o </a:t>
            </a:r>
            <a:r>
              <a:rPr lang="en-US" sz="1650" dirty="0" err="1">
                <a:latin typeface="Arial" panose="020B0604020202020204" pitchFamily="34" charset="0"/>
                <a:cs typeface="Arial" panose="020B0604020202020204" pitchFamily="34" charset="0"/>
              </a:rPr>
              <a:t>bacterias</a:t>
            </a:r>
            <a:r>
              <a:rPr lang="en-US" sz="1650" dirty="0">
                <a:latin typeface="Arial" panose="020B0604020202020204" pitchFamily="34" charset="0"/>
                <a:cs typeface="Arial" panose="020B0604020202020204" pitchFamily="34" charset="0"/>
              </a:rPr>
              <a:t> </a:t>
            </a:r>
          </a:p>
          <a:p>
            <a:pPr marL="257175" lvl="1" indent="-257175">
              <a:buFont typeface="Arial" charset="0"/>
              <a:buChar char="•"/>
              <a:defRPr/>
            </a:pPr>
            <a:r>
              <a:rPr lang="en-US" sz="1650" dirty="0">
                <a:latin typeface="Arial" panose="020B0604020202020204" pitchFamily="34" charset="0"/>
                <a:cs typeface="Arial" panose="020B0604020202020204" pitchFamily="34" charset="0"/>
              </a:rPr>
              <a:t>“</a:t>
            </a:r>
            <a:r>
              <a:rPr lang="en-US" sz="1650" dirty="0" err="1">
                <a:latin typeface="Arial" panose="020B0604020202020204" pitchFamily="34" charset="0"/>
                <a:cs typeface="Arial" panose="020B0604020202020204" pitchFamily="34" charset="0"/>
              </a:rPr>
              <a:t>Recordar</a:t>
            </a:r>
            <a:r>
              <a:rPr lang="en-US" sz="1650" dirty="0">
                <a:latin typeface="Arial" panose="020B0604020202020204" pitchFamily="34" charset="0"/>
                <a:cs typeface="Arial" panose="020B0604020202020204" pitchFamily="34" charset="0"/>
              </a:rPr>
              <a:t> que La </a:t>
            </a:r>
            <a:r>
              <a:rPr lang="en-US" sz="1650" dirty="0" err="1">
                <a:latin typeface="Arial" panose="020B0604020202020204" pitchFamily="34" charset="0"/>
                <a:cs typeface="Arial" panose="020B0604020202020204" pitchFamily="34" charset="0"/>
              </a:rPr>
              <a:t>dosis</a:t>
            </a:r>
            <a:r>
              <a:rPr lang="en-US" sz="1650" dirty="0">
                <a:latin typeface="Arial" panose="020B0604020202020204" pitchFamily="34" charset="0"/>
                <a:cs typeface="Arial" panose="020B0604020202020204" pitchFamily="34" charset="0"/>
              </a:rPr>
              <a:t> es </a:t>
            </a:r>
            <a:r>
              <a:rPr lang="en-US" sz="1650" dirty="0" err="1">
                <a:latin typeface="Arial" panose="020B0604020202020204" pitchFamily="34" charset="0"/>
                <a:cs typeface="Arial" panose="020B0604020202020204" pitchFamily="34" charset="0"/>
              </a:rPr>
              <a:t>el</a:t>
            </a:r>
            <a:r>
              <a:rPr lang="en-US" sz="1650" dirty="0">
                <a:latin typeface="Arial" panose="020B0604020202020204" pitchFamily="34" charset="0"/>
                <a:cs typeface="Arial" panose="020B0604020202020204" pitchFamily="34" charset="0"/>
              </a:rPr>
              <a:t> </a:t>
            </a:r>
            <a:r>
              <a:rPr lang="en-US" sz="1650" dirty="0" err="1">
                <a:latin typeface="Arial" panose="020B0604020202020204" pitchFamily="34" charset="0"/>
                <a:cs typeface="Arial" panose="020B0604020202020204" pitchFamily="34" charset="0"/>
              </a:rPr>
              <a:t>veneno</a:t>
            </a:r>
            <a:r>
              <a:rPr lang="en-US" sz="1650" dirty="0">
                <a:latin typeface="Arial" panose="020B0604020202020204" pitchFamily="34" charset="0"/>
                <a:cs typeface="Arial" panose="020B0604020202020204" pitchFamily="34" charset="0"/>
              </a:rPr>
              <a:t>”</a:t>
            </a:r>
          </a:p>
          <a:p>
            <a:pPr marL="557213" lvl="2" indent="-257175">
              <a:buFont typeface="Arial" charset="0"/>
              <a:buChar char="•"/>
              <a:defRPr/>
            </a:pPr>
            <a:endParaRPr lang="en-US" sz="1200" dirty="0">
              <a:latin typeface="Arial" panose="020B0604020202020204" pitchFamily="34" charset="0"/>
              <a:cs typeface="Arial" panose="020B0604020202020204" pitchFamily="34" charset="0"/>
            </a:endParaRPr>
          </a:p>
        </p:txBody>
      </p:sp>
      <p:sp>
        <p:nvSpPr>
          <p:cNvPr id="30724" name="Rectangle 3">
            <a:extLst>
              <a:ext uri="{FF2B5EF4-FFF2-40B4-BE49-F238E27FC236}">
                <a16:creationId xmlns:a16="http://schemas.microsoft.com/office/drawing/2014/main" id="{323F3EBA-169F-5F4D-000B-D4F8D39BE843}"/>
              </a:ext>
            </a:extLst>
          </p:cNvPr>
          <p:cNvSpPr>
            <a:spLocks noGrp="1" noChangeArrowheads="1"/>
          </p:cNvSpPr>
          <p:nvPr>
            <p:ph type="title"/>
          </p:nvPr>
        </p:nvSpPr>
        <p:spPr>
          <a:xfrm>
            <a:off x="1450181" y="745929"/>
            <a:ext cx="4377963" cy="420290"/>
          </a:xfrm>
        </p:spPr>
        <p:txBody>
          <a:bodyPr>
            <a:noAutofit/>
          </a:bodyPr>
          <a:lstStyle/>
          <a:p>
            <a:pPr algn="l" eaLnBrk="1" hangingPunct="1"/>
            <a:r>
              <a:rPr lang="en-US" altLang="en-US" sz="3200" noProof="1"/>
              <a:t>Plasticos de un solo uso</a:t>
            </a:r>
          </a:p>
        </p:txBody>
      </p:sp>
      <p:pic>
        <p:nvPicPr>
          <p:cNvPr id="30725" name="Picture 1">
            <a:extLst>
              <a:ext uri="{FF2B5EF4-FFF2-40B4-BE49-F238E27FC236}">
                <a16:creationId xmlns:a16="http://schemas.microsoft.com/office/drawing/2014/main" id="{67131823-9AE2-3C66-55B7-2F0670D14F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53283" y="4308960"/>
            <a:ext cx="2734865" cy="205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4D28FD-8B51-F6AC-8895-9DD253D18258}"/>
              </a:ext>
            </a:extLst>
          </p:cNvPr>
          <p:cNvSpPr>
            <a:spLocks noGrp="1"/>
          </p:cNvSpPr>
          <p:nvPr>
            <p:ph type="title"/>
          </p:nvPr>
        </p:nvSpPr>
        <p:spPr/>
        <p:txBody>
          <a:bodyPr>
            <a:normAutofit fontScale="90000"/>
          </a:bodyPr>
          <a:lstStyle/>
          <a:p>
            <a:r>
              <a:rPr lang="es-MX" dirty="0"/>
              <a:t>Persistencia en el ambiente en años</a:t>
            </a:r>
          </a:p>
        </p:txBody>
      </p:sp>
      <p:pic>
        <p:nvPicPr>
          <p:cNvPr id="3" name="Imagen 2">
            <a:extLst>
              <a:ext uri="{FF2B5EF4-FFF2-40B4-BE49-F238E27FC236}">
                <a16:creationId xmlns:a16="http://schemas.microsoft.com/office/drawing/2014/main" id="{36277201-D3A8-3E31-E0D1-9994ED17827F}"/>
              </a:ext>
            </a:extLst>
          </p:cNvPr>
          <p:cNvPicPr>
            <a:picLocks noChangeAspect="1"/>
          </p:cNvPicPr>
          <p:nvPr/>
        </p:nvPicPr>
        <p:blipFill rotWithShape="1">
          <a:blip r:embed="rId2"/>
          <a:srcRect t="24399"/>
          <a:stretch/>
        </p:blipFill>
        <p:spPr>
          <a:xfrm>
            <a:off x="2015232" y="1757777"/>
            <a:ext cx="5678072" cy="4947823"/>
          </a:xfrm>
          <a:prstGeom prst="rect">
            <a:avLst/>
          </a:prstGeom>
        </p:spPr>
      </p:pic>
    </p:spTree>
    <p:extLst>
      <p:ext uri="{BB962C8B-B14F-4D97-AF65-F5344CB8AC3E}">
        <p14:creationId xmlns:p14="http://schemas.microsoft.com/office/powerpoint/2010/main" val="1050521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a:extLst>
              <a:ext uri="{FF2B5EF4-FFF2-40B4-BE49-F238E27FC236}">
                <a16:creationId xmlns:a16="http://schemas.microsoft.com/office/drawing/2014/main" id="{056E7433-BCD6-5C11-A628-2D3DB5F2BDCF}"/>
              </a:ext>
            </a:extLst>
          </p:cNvPr>
          <p:cNvSpPr txBox="1">
            <a:spLocks noGrp="1"/>
          </p:cNvSpPr>
          <p:nvPr>
            <p:ph type="title"/>
          </p:nvPr>
        </p:nvSpPr>
        <p:spPr>
          <a:xfrm>
            <a:off x="457200" y="371227"/>
            <a:ext cx="8229600" cy="1046410"/>
          </a:xfrm>
        </p:spPr>
        <p:txBody>
          <a:bodyPr>
            <a:spAutoFit/>
          </a:bodyPr>
          <a:lstStyle/>
          <a:p>
            <a:pPr eaLnBrk="1" fontAlgn="auto" hangingPunct="1">
              <a:spcAft>
                <a:spcPts val="0"/>
              </a:spcAft>
              <a:defRPr/>
            </a:pPr>
            <a:r>
              <a:rPr lang="en" sz="2800" dirty="0">
                <a:solidFill>
                  <a:srgbClr val="FFFF00"/>
                </a:solidFill>
                <a:latin typeface="+mj-lt"/>
              </a:rPr>
              <a:t>Una parte importante del problemaLas bolsas desechables de plástico y los plásticos de un solo uso</a:t>
            </a:r>
          </a:p>
        </p:txBody>
      </p:sp>
      <p:sp>
        <p:nvSpPr>
          <p:cNvPr id="52228" name="Shape 160">
            <a:extLst>
              <a:ext uri="{FF2B5EF4-FFF2-40B4-BE49-F238E27FC236}">
                <a16:creationId xmlns:a16="http://schemas.microsoft.com/office/drawing/2014/main" id="{133007AA-7F2E-2BEF-CACB-C85F05A1EBF7}"/>
              </a:ext>
            </a:extLst>
          </p:cNvPr>
          <p:cNvSpPr>
            <a:spLocks noChangeArrowheads="1"/>
          </p:cNvSpPr>
          <p:nvPr/>
        </p:nvSpPr>
        <p:spPr bwMode="auto">
          <a:xfrm>
            <a:off x="246063" y="1631950"/>
            <a:ext cx="3940175" cy="45275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ea typeface="MS PGothic" panose="020B0600070205080204" pitchFamily="34" charset="-128"/>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ea typeface="MS PGothic" panose="020B0600070205080204" pitchFamily="34" charset="-128"/>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ea typeface="MS PGothic" panose="020B0600070205080204" pitchFamily="34" charset="-128"/>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ea typeface="MS PGothic" panose="020B0600070205080204" pitchFamily="34" charset="-128"/>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ea typeface="MS PGothic" panose="020B0600070205080204" pitchFamily="34" charset="-128"/>
              </a:defRPr>
            </a:lvl9pPr>
          </a:lstStyle>
          <a:p>
            <a:pPr eaLnBrk="1" hangingPunct="1">
              <a:buClrTx/>
              <a:buSzTx/>
              <a:buFontTx/>
              <a:buNone/>
            </a:pPr>
            <a:endParaRPr lang="en-US" altLang="en-US" sz="1400">
              <a:solidFill>
                <a:srgbClr val="000000"/>
              </a:solidFill>
              <a:latin typeface="Arial" panose="020B0604020202020204" pitchFamily="34" charset="0"/>
            </a:endParaRPr>
          </a:p>
        </p:txBody>
      </p:sp>
      <p:pic>
        <p:nvPicPr>
          <p:cNvPr id="3" name="Imagen 2">
            <a:extLst>
              <a:ext uri="{FF2B5EF4-FFF2-40B4-BE49-F238E27FC236}">
                <a16:creationId xmlns:a16="http://schemas.microsoft.com/office/drawing/2014/main" id="{54C49B98-B3A6-FEA6-5E7F-AA46D26453E7}"/>
              </a:ext>
            </a:extLst>
          </p:cNvPr>
          <p:cNvPicPr>
            <a:picLocks noChangeAspect="1"/>
          </p:cNvPicPr>
          <p:nvPr/>
        </p:nvPicPr>
        <p:blipFill>
          <a:blip r:embed="rId4"/>
          <a:stretch>
            <a:fillRect/>
          </a:stretch>
        </p:blipFill>
        <p:spPr>
          <a:xfrm>
            <a:off x="4530189" y="2108592"/>
            <a:ext cx="4367748" cy="2913288"/>
          </a:xfrm>
          <a:prstGeom prst="rect">
            <a:avLst/>
          </a:prstGeom>
        </p:spPr>
      </p:pic>
    </p:spTree>
    <p:extLst>
      <p:ext uri="{BB962C8B-B14F-4D97-AF65-F5344CB8AC3E}">
        <p14:creationId xmlns:p14="http://schemas.microsoft.com/office/powerpoint/2010/main" val="1266440669"/>
      </p:ext>
    </p:extLst>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9E81A45-41A9-E4AF-6211-76491A447E74}"/>
              </a:ext>
            </a:extLst>
          </p:cNvPr>
          <p:cNvPicPr>
            <a:picLocks noChangeAspect="1"/>
          </p:cNvPicPr>
          <p:nvPr/>
        </p:nvPicPr>
        <p:blipFill rotWithShape="1">
          <a:blip r:embed="rId2"/>
          <a:srcRect b="11826"/>
          <a:stretch/>
        </p:blipFill>
        <p:spPr>
          <a:xfrm>
            <a:off x="1043395" y="3429000"/>
            <a:ext cx="6844145" cy="3399575"/>
          </a:xfrm>
          <a:prstGeom prst="rect">
            <a:avLst/>
          </a:prstGeom>
        </p:spPr>
      </p:pic>
      <p:pic>
        <p:nvPicPr>
          <p:cNvPr id="3" name="Imagen 2">
            <a:extLst>
              <a:ext uri="{FF2B5EF4-FFF2-40B4-BE49-F238E27FC236}">
                <a16:creationId xmlns:a16="http://schemas.microsoft.com/office/drawing/2014/main" id="{4ADA0E3F-C624-775A-0C76-16C8B9FA687D}"/>
              </a:ext>
            </a:extLst>
          </p:cNvPr>
          <p:cNvPicPr>
            <a:picLocks noChangeAspect="1"/>
          </p:cNvPicPr>
          <p:nvPr/>
        </p:nvPicPr>
        <p:blipFill>
          <a:blip r:embed="rId3"/>
          <a:stretch>
            <a:fillRect/>
          </a:stretch>
        </p:blipFill>
        <p:spPr>
          <a:xfrm>
            <a:off x="1420426" y="112081"/>
            <a:ext cx="5086905" cy="2861384"/>
          </a:xfrm>
          <a:prstGeom prst="rect">
            <a:avLst/>
          </a:prstGeom>
        </p:spPr>
      </p:pic>
    </p:spTree>
    <p:extLst>
      <p:ext uri="{BB962C8B-B14F-4D97-AF65-F5344CB8AC3E}">
        <p14:creationId xmlns:p14="http://schemas.microsoft.com/office/powerpoint/2010/main" val="784466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a:extLst>
              <a:ext uri="{FF2B5EF4-FFF2-40B4-BE49-F238E27FC236}">
                <a16:creationId xmlns:a16="http://schemas.microsoft.com/office/drawing/2014/main" id="{69623756-485C-D2A7-1682-D1F8DD6463FE}"/>
              </a:ext>
            </a:extLst>
          </p:cNvPr>
          <p:cNvSpPr txBox="1">
            <a:spLocks noGrp="1"/>
          </p:cNvSpPr>
          <p:nvPr>
            <p:ph type="title"/>
          </p:nvPr>
        </p:nvSpPr>
        <p:spPr>
          <a:xfrm>
            <a:off x="457200" y="402005"/>
            <a:ext cx="8229600" cy="1015632"/>
          </a:xfrm>
        </p:spPr>
        <p:txBody>
          <a:bodyPr>
            <a:spAutoFit/>
          </a:bodyPr>
          <a:lstStyle/>
          <a:p>
            <a:pPr eaLnBrk="1" fontAlgn="auto" hangingPunct="1">
              <a:spcAft>
                <a:spcPts val="0"/>
              </a:spcAft>
              <a:defRPr/>
            </a:pPr>
            <a:r>
              <a:rPr lang="en" sz="5400" dirty="0">
                <a:solidFill>
                  <a:srgbClr val="FFFF00"/>
                </a:solidFill>
                <a:latin typeface="+mj-lt"/>
              </a:rPr>
              <a:t>Soluciones</a:t>
            </a:r>
          </a:p>
        </p:txBody>
      </p:sp>
      <p:sp>
        <p:nvSpPr>
          <p:cNvPr id="48131" name="Shape 147">
            <a:extLst>
              <a:ext uri="{FF2B5EF4-FFF2-40B4-BE49-F238E27FC236}">
                <a16:creationId xmlns:a16="http://schemas.microsoft.com/office/drawing/2014/main" id="{00ABF51D-D14D-A220-D4C6-B48B06061704}"/>
              </a:ext>
            </a:extLst>
          </p:cNvPr>
          <p:cNvSpPr>
            <a:spLocks noGrp="1"/>
          </p:cNvSpPr>
          <p:nvPr>
            <p:ph type="body" idx="1"/>
          </p:nvPr>
        </p:nvSpPr>
        <p:spPr>
          <a:xfrm>
            <a:off x="293688" y="1749425"/>
            <a:ext cx="8556625" cy="5555337"/>
          </a:xfrm>
        </p:spPr>
        <p:txBody>
          <a:bodyPr>
            <a:spAutoFit/>
          </a:bodyPr>
          <a:lstStyle/>
          <a:p>
            <a:pPr marL="38100" indent="0" eaLnBrk="1" hangingPunct="1">
              <a:spcBef>
                <a:spcPts val="600"/>
              </a:spcBef>
              <a:buClr>
                <a:srgbClr val="000000"/>
              </a:buClr>
              <a:buSzPct val="357000"/>
              <a:buFont typeface="Wingdings 2" panose="05020102010507070707" pitchFamily="18" charset="2"/>
              <a:buNone/>
            </a:pPr>
            <a:r>
              <a:rPr lang="en-US" altLang="en-US" sz="2800" b="1" dirty="0"/>
              <a:t>individual:</a:t>
            </a:r>
          </a:p>
          <a:p>
            <a:pPr marL="38100" indent="0" eaLnBrk="1" hangingPunct="1">
              <a:spcBef>
                <a:spcPts val="600"/>
              </a:spcBef>
              <a:buClr>
                <a:srgbClr val="000000"/>
              </a:buClr>
              <a:buSzPct val="357000"/>
              <a:buNone/>
            </a:pPr>
            <a:endParaRPr lang="en-US" altLang="en-US" sz="2000" dirty="0"/>
          </a:p>
          <a:p>
            <a:pPr marL="38100" indent="0" eaLnBrk="1" hangingPunct="1">
              <a:spcBef>
                <a:spcPts val="600"/>
              </a:spcBef>
              <a:buClr>
                <a:srgbClr val="000000"/>
              </a:buClr>
              <a:buSzPct val="357000"/>
              <a:buNone/>
            </a:pPr>
            <a:r>
              <a:rPr lang="en-US" altLang="en-US" sz="2000" dirty="0" err="1"/>
              <a:t>Rechazo</a:t>
            </a:r>
            <a:r>
              <a:rPr lang="en-US" altLang="en-US" sz="2000" dirty="0"/>
              <a:t> del </a:t>
            </a:r>
            <a:r>
              <a:rPr lang="en-US" altLang="en-US" sz="2000" dirty="0" err="1"/>
              <a:t>uso</a:t>
            </a:r>
            <a:r>
              <a:rPr lang="en-US" altLang="en-US" sz="2000" dirty="0"/>
              <a:t> de </a:t>
            </a:r>
            <a:r>
              <a:rPr lang="en-US" altLang="en-US" sz="2000" dirty="0" err="1"/>
              <a:t>bolsas</a:t>
            </a:r>
            <a:r>
              <a:rPr lang="en-US" altLang="en-US" sz="2000" dirty="0"/>
              <a:t> </a:t>
            </a:r>
            <a:r>
              <a:rPr lang="en-US" altLang="en-US" sz="2000" dirty="0" err="1"/>
              <a:t>plásticas</a:t>
            </a:r>
            <a:r>
              <a:rPr lang="en-US" altLang="en-US" sz="2000" dirty="0"/>
              <a:t>, </a:t>
            </a:r>
            <a:r>
              <a:rPr lang="en-US" altLang="en-US" sz="2000" dirty="0" err="1"/>
              <a:t>lleva</a:t>
            </a:r>
            <a:r>
              <a:rPr lang="en-US" altLang="en-US" sz="2000" dirty="0"/>
              <a:t> </a:t>
            </a:r>
            <a:r>
              <a:rPr lang="en-US" altLang="en-US" sz="2000" dirty="0" err="1"/>
              <a:t>tu</a:t>
            </a:r>
            <a:r>
              <a:rPr lang="en-US" altLang="en-US" sz="2000" dirty="0"/>
              <a:t> </a:t>
            </a:r>
            <a:r>
              <a:rPr lang="en-US" altLang="en-US" sz="2000" dirty="0" err="1"/>
              <a:t>bolsa</a:t>
            </a:r>
            <a:endParaRPr lang="en-US" altLang="en-US" sz="2000" dirty="0"/>
          </a:p>
          <a:p>
            <a:pPr marL="38100" indent="0" eaLnBrk="1" hangingPunct="1">
              <a:spcBef>
                <a:spcPts val="600"/>
              </a:spcBef>
              <a:buClr>
                <a:srgbClr val="000000"/>
              </a:buClr>
              <a:buSzPct val="357000"/>
              <a:buNone/>
            </a:pPr>
            <a:r>
              <a:rPr lang="en-US" altLang="en-US" sz="2000" dirty="0"/>
              <a:t>No usar </a:t>
            </a:r>
            <a:r>
              <a:rPr lang="en-US" altLang="en-US" sz="2000" dirty="0" err="1"/>
              <a:t>agua</a:t>
            </a:r>
            <a:r>
              <a:rPr lang="en-US" altLang="en-US" sz="2000" dirty="0"/>
              <a:t> </a:t>
            </a:r>
            <a:r>
              <a:rPr lang="en-US" altLang="en-US" sz="2000" dirty="0" err="1"/>
              <a:t>en</a:t>
            </a:r>
            <a:r>
              <a:rPr lang="en-US" altLang="en-US" sz="2000" dirty="0"/>
              <a:t> </a:t>
            </a:r>
            <a:r>
              <a:rPr lang="en-US" altLang="en-US" sz="2000" dirty="0" err="1"/>
              <a:t>botellas</a:t>
            </a:r>
            <a:endParaRPr lang="en-US" altLang="en-US" sz="2000" dirty="0"/>
          </a:p>
          <a:p>
            <a:pPr marL="38100" indent="0" eaLnBrk="1" hangingPunct="1">
              <a:spcBef>
                <a:spcPts val="600"/>
              </a:spcBef>
              <a:buClr>
                <a:srgbClr val="000000"/>
              </a:buClr>
              <a:buSzPct val="357000"/>
              <a:buNone/>
            </a:pPr>
            <a:r>
              <a:rPr lang="en-US" altLang="en-US" sz="2000" dirty="0" err="1"/>
              <a:t>Limpiar</a:t>
            </a:r>
            <a:r>
              <a:rPr lang="en-US" altLang="en-US" sz="2000" dirty="0"/>
              <a:t> las Playas</a:t>
            </a:r>
          </a:p>
          <a:p>
            <a:pPr marL="38100" indent="0" eaLnBrk="1" hangingPunct="1">
              <a:spcBef>
                <a:spcPts val="600"/>
              </a:spcBef>
              <a:buClr>
                <a:srgbClr val="000000"/>
              </a:buClr>
              <a:buSzPct val="357000"/>
              <a:buNone/>
            </a:pPr>
            <a:r>
              <a:rPr lang="en-US" altLang="en-US" sz="2000" dirty="0"/>
              <a:t>Usar </a:t>
            </a:r>
            <a:r>
              <a:rPr lang="en-US" altLang="en-US" sz="2000" dirty="0" err="1"/>
              <a:t>productos</a:t>
            </a:r>
            <a:r>
              <a:rPr lang="en-US" altLang="en-US" sz="2000" dirty="0"/>
              <a:t> sin </a:t>
            </a:r>
            <a:r>
              <a:rPr lang="en-US" altLang="en-US" sz="2000" dirty="0" err="1"/>
              <a:t>empaque</a:t>
            </a:r>
            <a:r>
              <a:rPr lang="en-US" altLang="en-US" sz="2000" dirty="0"/>
              <a:t> </a:t>
            </a:r>
            <a:r>
              <a:rPr lang="en-US" altLang="en-US" sz="2000" dirty="0" err="1"/>
              <a:t>innecesario</a:t>
            </a:r>
            <a:endParaRPr lang="en-US" altLang="en-US" sz="2000" dirty="0"/>
          </a:p>
          <a:p>
            <a:pPr marL="38100" indent="0" eaLnBrk="1" hangingPunct="1">
              <a:spcBef>
                <a:spcPts val="600"/>
              </a:spcBef>
              <a:buClr>
                <a:srgbClr val="000000"/>
              </a:buClr>
              <a:buSzPct val="357000"/>
              <a:buNone/>
            </a:pPr>
            <a:r>
              <a:rPr lang="en-US" altLang="en-US" sz="2000" dirty="0" err="1"/>
              <a:t>Educar</a:t>
            </a:r>
            <a:r>
              <a:rPr lang="en-US" altLang="en-US" sz="2000" dirty="0"/>
              <a:t> al </a:t>
            </a:r>
            <a:r>
              <a:rPr lang="en-US" altLang="en-US" sz="2000" dirty="0" err="1"/>
              <a:t>entorno</a:t>
            </a:r>
            <a:endParaRPr lang="en-US" altLang="en-US" sz="2000" dirty="0"/>
          </a:p>
          <a:p>
            <a:pPr marL="38100" indent="0" eaLnBrk="1" hangingPunct="1">
              <a:spcBef>
                <a:spcPts val="600"/>
              </a:spcBef>
              <a:buClr>
                <a:srgbClr val="000000"/>
              </a:buClr>
              <a:buSzPct val="79000"/>
              <a:buNone/>
            </a:pPr>
            <a:endParaRPr lang="en-US" altLang="en-US" sz="2000" dirty="0"/>
          </a:p>
          <a:p>
            <a:pPr marL="38100" indent="0" eaLnBrk="1" hangingPunct="1">
              <a:spcBef>
                <a:spcPts val="600"/>
              </a:spcBef>
              <a:buClr>
                <a:srgbClr val="000000"/>
              </a:buClr>
              <a:buSzPct val="79000"/>
              <a:buFont typeface="Wingdings 2" panose="05020102010507070707" pitchFamily="18" charset="2"/>
              <a:buNone/>
            </a:pPr>
            <a:r>
              <a:rPr lang="en-US" altLang="en-US" sz="2800" b="1" dirty="0"/>
              <a:t>A gran </a:t>
            </a:r>
            <a:r>
              <a:rPr lang="en-US" altLang="en-US" sz="2800" b="1" dirty="0" err="1"/>
              <a:t>escala</a:t>
            </a:r>
            <a:endParaRPr lang="en-US" altLang="en-US" sz="2800" b="1" dirty="0"/>
          </a:p>
          <a:p>
            <a:pPr marL="38100" indent="0" eaLnBrk="1" hangingPunct="1">
              <a:spcBef>
                <a:spcPts val="600"/>
              </a:spcBef>
              <a:buClr>
                <a:srgbClr val="000000"/>
              </a:buClr>
              <a:buSzPct val="79000"/>
              <a:buNone/>
            </a:pPr>
            <a:r>
              <a:rPr lang="en-US" altLang="en-US" sz="2000" dirty="0" err="1"/>
              <a:t>Legislar</a:t>
            </a:r>
            <a:r>
              <a:rPr lang="en-US" altLang="en-US" sz="2000" dirty="0"/>
              <a:t>, </a:t>
            </a:r>
            <a:r>
              <a:rPr lang="en-US" altLang="en-US" sz="2000" dirty="0" err="1"/>
              <a:t>convencer</a:t>
            </a:r>
            <a:r>
              <a:rPr lang="en-US" altLang="en-US" sz="2000" dirty="0"/>
              <a:t> </a:t>
            </a:r>
            <a:r>
              <a:rPr lang="en-US" altLang="en-US" sz="2000" dirty="0" err="1"/>
              <a:t>obligar</a:t>
            </a:r>
            <a:r>
              <a:rPr lang="en-US" altLang="en-US" sz="2000" dirty="0"/>
              <a:t> a </a:t>
            </a:r>
            <a:r>
              <a:rPr lang="en-US" altLang="en-US" sz="2000" dirty="0" err="1"/>
              <a:t>los</a:t>
            </a:r>
            <a:r>
              <a:rPr lang="en-US" altLang="en-US" sz="2000" dirty="0"/>
              <a:t> </a:t>
            </a:r>
            <a:r>
              <a:rPr lang="en-US" altLang="en-US" sz="2000" dirty="0" err="1"/>
              <a:t>productores</a:t>
            </a:r>
            <a:r>
              <a:rPr lang="en-US" altLang="en-US" sz="2000" dirty="0"/>
              <a:t> a modular </a:t>
            </a:r>
            <a:r>
              <a:rPr lang="en-US" altLang="en-US" sz="2000" dirty="0" err="1"/>
              <a:t>el</a:t>
            </a:r>
            <a:r>
              <a:rPr lang="en-US" altLang="en-US" sz="2000" dirty="0"/>
              <a:t> </a:t>
            </a:r>
            <a:r>
              <a:rPr lang="en-US" altLang="en-US" sz="2000" dirty="0" err="1"/>
              <a:t>uso</a:t>
            </a:r>
            <a:r>
              <a:rPr lang="en-US" altLang="en-US" sz="2000" dirty="0"/>
              <a:t> de </a:t>
            </a:r>
            <a:r>
              <a:rPr lang="en-US" altLang="en-US" sz="2000" dirty="0" err="1"/>
              <a:t>plástico</a:t>
            </a:r>
            <a:r>
              <a:rPr lang="en-US" altLang="en-US" sz="2000" dirty="0"/>
              <a:t> </a:t>
            </a:r>
            <a:r>
              <a:rPr lang="en-US" altLang="en-US" sz="2000" dirty="0" err="1"/>
              <a:t>innecesario</a:t>
            </a:r>
            <a:endParaRPr lang="en-US" altLang="en-US" sz="2000" dirty="0"/>
          </a:p>
          <a:p>
            <a:pPr marL="38100" indent="0" eaLnBrk="1" hangingPunct="1">
              <a:spcBef>
                <a:spcPts val="600"/>
              </a:spcBef>
              <a:buClr>
                <a:srgbClr val="000000"/>
              </a:buClr>
              <a:buSzPct val="79000"/>
              <a:buNone/>
            </a:pPr>
            <a:r>
              <a:rPr lang="en-US" altLang="en-US" sz="2000" dirty="0" err="1"/>
              <a:t>Prohibir</a:t>
            </a:r>
            <a:r>
              <a:rPr lang="en-US" altLang="en-US" sz="2000" dirty="0"/>
              <a:t> </a:t>
            </a:r>
            <a:r>
              <a:rPr lang="en-US" altLang="en-US" sz="2000" dirty="0" err="1"/>
              <a:t>los</a:t>
            </a:r>
            <a:r>
              <a:rPr lang="en-US" altLang="en-US" sz="2000" dirty="0"/>
              <a:t> </a:t>
            </a:r>
            <a:r>
              <a:rPr lang="en-US" altLang="en-US" sz="2000" dirty="0" err="1"/>
              <a:t>plásticos</a:t>
            </a:r>
            <a:r>
              <a:rPr lang="en-US" altLang="en-US" sz="2000" dirty="0"/>
              <a:t> de un solo </a:t>
            </a:r>
            <a:r>
              <a:rPr lang="en-US" altLang="en-US" sz="2000" dirty="0" err="1"/>
              <a:t>uso</a:t>
            </a:r>
            <a:endParaRPr lang="en-US" altLang="en-US" sz="2000" dirty="0"/>
          </a:p>
          <a:p>
            <a:pPr marL="38100" indent="0" eaLnBrk="1" hangingPunct="1">
              <a:spcBef>
                <a:spcPts val="600"/>
              </a:spcBef>
              <a:buClr>
                <a:srgbClr val="000000"/>
              </a:buClr>
              <a:buSzPct val="79000"/>
              <a:buFont typeface="Wingdings 2" panose="05020102010507070707" pitchFamily="18" charset="2"/>
              <a:buNone/>
            </a:pPr>
            <a:endParaRPr lang="en-US" altLang="en-US" sz="2000" b="1" dirty="0"/>
          </a:p>
          <a:p>
            <a:pPr marL="38100" indent="0" eaLnBrk="1" hangingPunct="1"/>
            <a:endParaRPr lang="en-US" altLang="en-US" sz="1800" dirty="0"/>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FCC34D-3445-455C-8849-2A4C2A1AAC92}"/>
              </a:ext>
            </a:extLst>
          </p:cNvPr>
          <p:cNvSpPr>
            <a:spLocks noGrp="1"/>
          </p:cNvSpPr>
          <p:nvPr>
            <p:ph type="title"/>
          </p:nvPr>
        </p:nvSpPr>
        <p:spPr/>
        <p:txBody>
          <a:bodyPr>
            <a:normAutofit fontScale="90000"/>
          </a:bodyPr>
          <a:lstStyle/>
          <a:p>
            <a:r>
              <a:rPr lang="es-MX" dirty="0"/>
              <a:t>Prohibiciones en </a:t>
            </a:r>
            <a:r>
              <a:rPr lang="es-MX" dirty="0" err="1"/>
              <a:t>Mexico</a:t>
            </a:r>
            <a:r>
              <a:rPr lang="es-MX" dirty="0"/>
              <a:t> de bolsas de plástico de un solo uso</a:t>
            </a:r>
          </a:p>
        </p:txBody>
      </p:sp>
      <p:pic>
        <p:nvPicPr>
          <p:cNvPr id="3" name="Imagen 2">
            <a:extLst>
              <a:ext uri="{FF2B5EF4-FFF2-40B4-BE49-F238E27FC236}">
                <a16:creationId xmlns:a16="http://schemas.microsoft.com/office/drawing/2014/main" id="{21422365-3DC8-B0E6-D623-D754CCCCED36}"/>
              </a:ext>
            </a:extLst>
          </p:cNvPr>
          <p:cNvPicPr>
            <a:picLocks noChangeAspect="1"/>
          </p:cNvPicPr>
          <p:nvPr/>
        </p:nvPicPr>
        <p:blipFill>
          <a:blip r:embed="rId2"/>
          <a:stretch>
            <a:fillRect/>
          </a:stretch>
        </p:blipFill>
        <p:spPr>
          <a:xfrm>
            <a:off x="1124865" y="1403350"/>
            <a:ext cx="6614120" cy="5384307"/>
          </a:xfrm>
          <a:prstGeom prst="rect">
            <a:avLst/>
          </a:prstGeom>
        </p:spPr>
      </p:pic>
    </p:spTree>
    <p:extLst>
      <p:ext uri="{BB962C8B-B14F-4D97-AF65-F5344CB8AC3E}">
        <p14:creationId xmlns:p14="http://schemas.microsoft.com/office/powerpoint/2010/main" val="432258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17FABD-D093-C639-3E0A-DFDFE3CD04E2}"/>
              </a:ext>
            </a:extLst>
          </p:cNvPr>
          <p:cNvSpPr>
            <a:spLocks noGrp="1"/>
          </p:cNvSpPr>
          <p:nvPr>
            <p:ph type="title"/>
          </p:nvPr>
        </p:nvSpPr>
        <p:spPr/>
        <p:txBody>
          <a:bodyPr/>
          <a:lstStyle/>
          <a:p>
            <a:r>
              <a:rPr lang="es-MX" dirty="0"/>
              <a:t>En </a:t>
            </a:r>
            <a:r>
              <a:rPr lang="es-MX" dirty="0" err="1"/>
              <a:t>Mexico</a:t>
            </a:r>
            <a:endParaRPr lang="es-MX" dirty="0"/>
          </a:p>
        </p:txBody>
      </p:sp>
      <p:pic>
        <p:nvPicPr>
          <p:cNvPr id="3" name="Imagen 2">
            <a:extLst>
              <a:ext uri="{FF2B5EF4-FFF2-40B4-BE49-F238E27FC236}">
                <a16:creationId xmlns:a16="http://schemas.microsoft.com/office/drawing/2014/main" id="{45503F20-04E7-9E1F-0E5F-F8B6B5A5905E}"/>
              </a:ext>
            </a:extLst>
          </p:cNvPr>
          <p:cNvPicPr>
            <a:picLocks noChangeAspect="1"/>
          </p:cNvPicPr>
          <p:nvPr/>
        </p:nvPicPr>
        <p:blipFill>
          <a:blip r:embed="rId2"/>
          <a:stretch>
            <a:fillRect/>
          </a:stretch>
        </p:blipFill>
        <p:spPr>
          <a:xfrm>
            <a:off x="3873439" y="0"/>
            <a:ext cx="5143500" cy="6858000"/>
          </a:xfrm>
          <a:prstGeom prst="rect">
            <a:avLst/>
          </a:prstGeom>
        </p:spPr>
      </p:pic>
    </p:spTree>
    <p:extLst>
      <p:ext uri="{BB962C8B-B14F-4D97-AF65-F5344CB8AC3E}">
        <p14:creationId xmlns:p14="http://schemas.microsoft.com/office/powerpoint/2010/main" val="766725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a:extLst>
              <a:ext uri="{FF2B5EF4-FFF2-40B4-BE49-F238E27FC236}">
                <a16:creationId xmlns:a16="http://schemas.microsoft.com/office/drawing/2014/main" id="{07B2E9AD-49E7-6F7B-6576-BD1CA32EB030}"/>
              </a:ext>
            </a:extLst>
          </p:cNvPr>
          <p:cNvSpPr>
            <a:spLocks noGrp="1" noChangeArrowheads="1"/>
          </p:cNvSpPr>
          <p:nvPr>
            <p:ph type="title"/>
          </p:nvPr>
        </p:nvSpPr>
        <p:spPr>
          <a:xfrm>
            <a:off x="1718035" y="323496"/>
            <a:ext cx="4341019" cy="420290"/>
          </a:xfrm>
        </p:spPr>
        <p:txBody>
          <a:bodyPr>
            <a:noAutofit/>
          </a:bodyPr>
          <a:lstStyle/>
          <a:p>
            <a:pPr algn="l" eaLnBrk="1" hangingPunct="1"/>
            <a:r>
              <a:rPr lang="en-US" altLang="en-US" sz="2800" noProof="1"/>
              <a:t>Que Podemos hacer</a:t>
            </a:r>
          </a:p>
        </p:txBody>
      </p:sp>
      <p:sp>
        <p:nvSpPr>
          <p:cNvPr id="30723" name="Rectangle 4">
            <a:extLst>
              <a:ext uri="{FF2B5EF4-FFF2-40B4-BE49-F238E27FC236}">
                <a16:creationId xmlns:a16="http://schemas.microsoft.com/office/drawing/2014/main" id="{465899A3-087E-EDC6-ED38-E89C49E4E3E7}"/>
              </a:ext>
            </a:extLst>
          </p:cNvPr>
          <p:cNvSpPr>
            <a:spLocks noGrp="1" noChangeArrowheads="1"/>
          </p:cNvSpPr>
          <p:nvPr>
            <p:ph idx="1"/>
          </p:nvPr>
        </p:nvSpPr>
        <p:spPr>
          <a:xfrm>
            <a:off x="-66694" y="3250406"/>
            <a:ext cx="6577013" cy="3607594"/>
          </a:xfrm>
        </p:spPr>
        <p:txBody>
          <a:bodyPr/>
          <a:lstStyle/>
          <a:p>
            <a:pPr marL="257175" lvl="1" indent="-257175">
              <a:buFont typeface="Arial" charset="0"/>
              <a:buChar char="•"/>
              <a:defRPr/>
            </a:pPr>
            <a:r>
              <a:rPr lang="en-US" altLang="en-US" dirty="0">
                <a:latin typeface="Arial" panose="020B0604020202020204" pitchFamily="34" charset="0"/>
                <a:cs typeface="Arial" panose="020B0604020202020204" pitchFamily="34" charset="0"/>
              </a:rPr>
              <a:t>Usar durables (</a:t>
            </a:r>
            <a:r>
              <a:rPr lang="en-US" altLang="en-US" dirty="0" err="1">
                <a:latin typeface="Arial" panose="020B0604020202020204" pitchFamily="34" charset="0"/>
                <a:cs typeface="Arial" panose="020B0604020202020204" pitchFamily="34" charset="0"/>
              </a:rPr>
              <a:t>vidrio</a:t>
            </a:r>
            <a:r>
              <a:rPr lang="en-US" altLang="en-US" dirty="0">
                <a:latin typeface="Arial" panose="020B0604020202020204" pitchFamily="34" charset="0"/>
                <a:cs typeface="Arial" panose="020B0604020202020204" pitchFamily="34" charset="0"/>
              </a:rPr>
              <a:t>, metal, </a:t>
            </a:r>
            <a:r>
              <a:rPr lang="en-US" altLang="en-US" dirty="0" err="1">
                <a:latin typeface="Arial" panose="020B0604020202020204" pitchFamily="34" charset="0"/>
                <a:cs typeface="Arial" panose="020B0604020202020204" pitchFamily="34" charset="0"/>
              </a:rPr>
              <a:t>cerámica</a:t>
            </a:r>
            <a:r>
              <a:rPr lang="en-US" altLang="en-US" dirty="0">
                <a:latin typeface="Arial" panose="020B0604020202020204" pitchFamily="34" charset="0"/>
                <a:cs typeface="Arial" panose="020B0604020202020204" pitchFamily="34" charset="0"/>
              </a:rPr>
              <a:t>)</a:t>
            </a:r>
          </a:p>
          <a:p>
            <a:pPr>
              <a:buFont typeface="Arial" charset="0"/>
              <a:buChar char="•"/>
              <a:defRPr/>
            </a:pPr>
            <a:r>
              <a:rPr lang="en-US" altLang="en-US" sz="1800" dirty="0" err="1">
                <a:latin typeface="Arial" panose="020B0604020202020204" pitchFamily="34" charset="0"/>
                <a:cs typeface="Arial" panose="020B0604020202020204" pitchFamily="34" charset="0"/>
              </a:rPr>
              <a:t>Evitar</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empaques</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individuales</a:t>
            </a:r>
            <a:endParaRPr lang="en-US" altLang="en-US" sz="1800" dirty="0">
              <a:latin typeface="Arial" panose="020B0604020202020204" pitchFamily="34" charset="0"/>
              <a:cs typeface="Arial" panose="020B0604020202020204" pitchFamily="34" charset="0"/>
            </a:endParaRPr>
          </a:p>
          <a:p>
            <a:pPr>
              <a:buFont typeface="Arial" charset="0"/>
              <a:buChar char="•"/>
              <a:defRPr/>
            </a:pPr>
            <a:r>
              <a:rPr lang="en-US" altLang="en-US" sz="1800" dirty="0" err="1">
                <a:latin typeface="Arial" panose="020B0604020202020204" pitchFamily="34" charset="0"/>
                <a:cs typeface="Arial" panose="020B0604020202020204" pitchFamily="34" charset="0"/>
              </a:rPr>
              <a:t>Elegir</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productos</a:t>
            </a:r>
            <a:r>
              <a:rPr lang="en-US" altLang="en-US" sz="1800" dirty="0">
                <a:latin typeface="Arial" panose="020B0604020202020204" pitchFamily="34" charset="0"/>
                <a:cs typeface="Arial" panose="020B0604020202020204" pitchFamily="34" charset="0"/>
              </a:rPr>
              <a:t> con </a:t>
            </a:r>
            <a:r>
              <a:rPr lang="en-US" altLang="en-US" sz="1800" dirty="0" err="1">
                <a:latin typeface="Arial" panose="020B0604020202020204" pitchFamily="34" charset="0"/>
                <a:cs typeface="Arial" panose="020B0604020202020204" pitchFamily="34" charset="0"/>
              </a:rPr>
              <a:t>empaque</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mínimo</a:t>
            </a:r>
            <a:endParaRPr lang="en-US" altLang="en-US" sz="1800" dirty="0">
              <a:latin typeface="Arial" panose="020B0604020202020204" pitchFamily="34" charset="0"/>
              <a:cs typeface="Arial" panose="020B0604020202020204" pitchFamily="34" charset="0"/>
            </a:endParaRPr>
          </a:p>
          <a:p>
            <a:pPr>
              <a:buFont typeface="Arial" charset="0"/>
              <a:buChar char="•"/>
              <a:defRPr/>
            </a:pPr>
            <a:r>
              <a:rPr lang="en-US" altLang="en-US" sz="1800" dirty="0">
                <a:latin typeface="Arial" panose="020B0604020202020204" pitchFamily="34" charset="0"/>
                <a:cs typeface="Arial" panose="020B0604020202020204" pitchFamily="34" charset="0"/>
              </a:rPr>
              <a:t>Usar </a:t>
            </a:r>
            <a:r>
              <a:rPr lang="en-US" altLang="en-US" sz="1800" dirty="0" err="1">
                <a:latin typeface="Arial" panose="020B0604020202020204" pitchFamily="34" charset="0"/>
                <a:cs typeface="Arial" panose="020B0604020202020204" pitchFamily="34" charset="0"/>
              </a:rPr>
              <a:t>bolsas</a:t>
            </a:r>
            <a:r>
              <a:rPr lang="en-US" altLang="en-US" sz="1800" dirty="0">
                <a:latin typeface="Arial" panose="020B0604020202020204" pitchFamily="34" charset="0"/>
                <a:cs typeface="Arial" panose="020B0604020202020204" pitchFamily="34" charset="0"/>
              </a:rPr>
              <a:t> de </a:t>
            </a:r>
            <a:r>
              <a:rPr lang="en-US" altLang="en-US" sz="1800" dirty="0" err="1">
                <a:latin typeface="Arial" panose="020B0604020202020204" pitchFamily="34" charset="0"/>
                <a:cs typeface="Arial" panose="020B0604020202020204" pitchFamily="34" charset="0"/>
              </a:rPr>
              <a:t>empaque</a:t>
            </a:r>
            <a:r>
              <a:rPr lang="en-US" altLang="en-US" sz="1800" dirty="0">
                <a:latin typeface="Arial" panose="020B0604020202020204" pitchFamily="34" charset="0"/>
                <a:cs typeface="Arial" panose="020B0604020202020204" pitchFamily="34" charset="0"/>
              </a:rPr>
              <a:t> durables</a:t>
            </a:r>
          </a:p>
          <a:p>
            <a:pPr>
              <a:buFont typeface="Arial" charset="0"/>
              <a:buChar char="•"/>
              <a:defRPr/>
            </a:pPr>
            <a:r>
              <a:rPr lang="en-US" altLang="en-US" sz="1800" dirty="0" err="1">
                <a:latin typeface="Arial" panose="020B0604020202020204" pitchFamily="34" charset="0"/>
                <a:cs typeface="Arial" panose="020B0604020202020204" pitchFamily="34" charset="0"/>
              </a:rPr>
              <a:t>Comprar</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productos</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reciclados</a:t>
            </a:r>
            <a:endParaRPr lang="en-US" altLang="en-US" sz="1800" dirty="0">
              <a:latin typeface="Arial" panose="020B0604020202020204" pitchFamily="34" charset="0"/>
              <a:cs typeface="Arial" panose="020B0604020202020204" pitchFamily="34" charset="0"/>
            </a:endParaRPr>
          </a:p>
          <a:p>
            <a:pPr marL="257175" lvl="1" indent="-257175">
              <a:buClr>
                <a:schemeClr val="accent1"/>
              </a:buClr>
              <a:buFont typeface="Arial" charset="0"/>
              <a:buChar char="•"/>
              <a:defRPr/>
            </a:pPr>
            <a:endParaRPr lang="en-US" dirty="0">
              <a:latin typeface="Arial" panose="020B0604020202020204" pitchFamily="34" charset="0"/>
              <a:cs typeface="Arial" panose="020B0604020202020204" pitchFamily="34" charset="0"/>
            </a:endParaRPr>
          </a:p>
          <a:p>
            <a:pPr marL="0" lvl="1" indent="0">
              <a:buClr>
                <a:schemeClr val="accent1"/>
              </a:buClr>
              <a:buNone/>
              <a:defRPr/>
            </a:pPr>
            <a:endParaRPr lang="en-US" dirty="0">
              <a:latin typeface="Arial" panose="020B0604020202020204" pitchFamily="34" charset="0"/>
              <a:cs typeface="Arial" panose="020B0604020202020204" pitchFamily="34" charset="0"/>
            </a:endParaRPr>
          </a:p>
          <a:p>
            <a:pPr marL="0" indent="0">
              <a:buNone/>
              <a:defRPr/>
            </a:pPr>
            <a:endParaRPr lang="en-US" altLang="en-US" sz="1800" dirty="0">
              <a:latin typeface="Arial" panose="020B0604020202020204" pitchFamily="34" charset="0"/>
              <a:cs typeface="Arial" panose="020B0604020202020204" pitchFamily="34" charset="0"/>
            </a:endParaRPr>
          </a:p>
        </p:txBody>
      </p:sp>
      <p:sp>
        <p:nvSpPr>
          <p:cNvPr id="31749" name="Rectangle 2">
            <a:extLst>
              <a:ext uri="{FF2B5EF4-FFF2-40B4-BE49-F238E27FC236}">
                <a16:creationId xmlns:a16="http://schemas.microsoft.com/office/drawing/2014/main" id="{4746A5BD-4CB4-D122-6705-2B0FF51B5C2A}"/>
              </a:ext>
            </a:extLst>
          </p:cNvPr>
          <p:cNvSpPr>
            <a:spLocks noChangeArrowheads="1"/>
          </p:cNvSpPr>
          <p:nvPr/>
        </p:nvSpPr>
        <p:spPr bwMode="gray">
          <a:xfrm>
            <a:off x="6524625" y="5570813"/>
            <a:ext cx="1247775" cy="2979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500" tIns="67500" rIns="54000" bIns="675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050">
              <a:solidFill>
                <a:schemeClr val="bg2"/>
              </a:solidFill>
              <a:latin typeface="Arial" panose="020B0604020202020204" pitchFamily="34" charset="0"/>
            </a:endParaRPr>
          </a:p>
        </p:txBody>
      </p:sp>
      <p:sp>
        <p:nvSpPr>
          <p:cNvPr id="31750" name="Rectangle 7">
            <a:extLst>
              <a:ext uri="{FF2B5EF4-FFF2-40B4-BE49-F238E27FC236}">
                <a16:creationId xmlns:a16="http://schemas.microsoft.com/office/drawing/2014/main" id="{A2513EAB-3F99-CE0E-6BD6-5860934BD4DE}"/>
              </a:ext>
            </a:extLst>
          </p:cNvPr>
          <p:cNvSpPr>
            <a:spLocks noChangeArrowheads="1"/>
          </p:cNvSpPr>
          <p:nvPr/>
        </p:nvSpPr>
        <p:spPr bwMode="gray">
          <a:xfrm>
            <a:off x="1583532" y="2003824"/>
            <a:ext cx="5845969" cy="318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MX" altLang="en-US" sz="1500" noProof="1">
              <a:latin typeface="Arial" panose="020B0604020202020204" pitchFamily="34" charset="0"/>
            </a:endParaRPr>
          </a:p>
        </p:txBody>
      </p:sp>
      <p:sp>
        <p:nvSpPr>
          <p:cNvPr id="31751" name="Rectangle 7">
            <a:extLst>
              <a:ext uri="{FF2B5EF4-FFF2-40B4-BE49-F238E27FC236}">
                <a16:creationId xmlns:a16="http://schemas.microsoft.com/office/drawing/2014/main" id="{9EF5991B-C6E8-C282-DCB3-1C3CE090EB2A}"/>
              </a:ext>
            </a:extLst>
          </p:cNvPr>
          <p:cNvSpPr>
            <a:spLocks noChangeArrowheads="1"/>
          </p:cNvSpPr>
          <p:nvPr/>
        </p:nvSpPr>
        <p:spPr bwMode="gray">
          <a:xfrm>
            <a:off x="6467476" y="5342214"/>
            <a:ext cx="122751" cy="29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67500" rIns="54000" bIns="675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050">
              <a:solidFill>
                <a:schemeClr val="bg2"/>
              </a:solidFill>
              <a:latin typeface="Arial" panose="020B0604020202020204" pitchFamily="34" charset="0"/>
            </a:endParaRPr>
          </a:p>
        </p:txBody>
      </p:sp>
      <p:sp>
        <p:nvSpPr>
          <p:cNvPr id="31752" name="Rectangle 8">
            <a:extLst>
              <a:ext uri="{FF2B5EF4-FFF2-40B4-BE49-F238E27FC236}">
                <a16:creationId xmlns:a16="http://schemas.microsoft.com/office/drawing/2014/main" id="{B28DA657-B38B-E52C-1CF5-55A0BE3BF5A7}"/>
              </a:ext>
            </a:extLst>
          </p:cNvPr>
          <p:cNvSpPr>
            <a:spLocks noChangeArrowheads="1"/>
          </p:cNvSpPr>
          <p:nvPr/>
        </p:nvSpPr>
        <p:spPr bwMode="gray">
          <a:xfrm>
            <a:off x="3390901" y="5142189"/>
            <a:ext cx="122751" cy="29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67500" rIns="54000" bIns="675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050">
              <a:solidFill>
                <a:schemeClr val="bg2"/>
              </a:solidFill>
              <a:latin typeface="Arial" panose="020B0604020202020204" pitchFamily="34" charset="0"/>
            </a:endParaRPr>
          </a:p>
        </p:txBody>
      </p:sp>
      <p:sp>
        <p:nvSpPr>
          <p:cNvPr id="31753" name="Text Box 9">
            <a:extLst>
              <a:ext uri="{FF2B5EF4-FFF2-40B4-BE49-F238E27FC236}">
                <a16:creationId xmlns:a16="http://schemas.microsoft.com/office/drawing/2014/main" id="{66BF8906-4EE9-9C40-FA0F-B15935452079}"/>
              </a:ext>
            </a:extLst>
          </p:cNvPr>
          <p:cNvSpPr txBox="1">
            <a:spLocks noChangeArrowheads="1"/>
          </p:cNvSpPr>
          <p:nvPr/>
        </p:nvSpPr>
        <p:spPr bwMode="gray">
          <a:xfrm rot="17646134">
            <a:off x="6175918" y="-532805"/>
            <a:ext cx="284269" cy="2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67500" tIns="67500" rIns="54000" bIns="67500">
            <a:spAutoFit/>
          </a:bodyPr>
          <a:lstStyle>
            <a:lvl1pPr defTabSz="801688"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01688"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01688"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01688"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01688"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016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016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016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016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050">
              <a:solidFill>
                <a:schemeClr val="bg2"/>
              </a:solidFill>
              <a:latin typeface="Arial" panose="020B0604020202020204" pitchFamily="34" charset="0"/>
            </a:endParaRPr>
          </a:p>
        </p:txBody>
      </p:sp>
      <p:pic>
        <p:nvPicPr>
          <p:cNvPr id="31754" name="Picture 13" descr="http://ecx.images-amazon.com/images/I/5105rx9xWxL._SY300_.jpg">
            <a:extLst>
              <a:ext uri="{FF2B5EF4-FFF2-40B4-BE49-F238E27FC236}">
                <a16:creationId xmlns:a16="http://schemas.microsoft.com/office/drawing/2014/main" id="{4CD279DA-A11D-3334-29E1-C7F1BD344C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0617" y="2992042"/>
            <a:ext cx="944165" cy="94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Picture 1">
            <a:extLst>
              <a:ext uri="{FF2B5EF4-FFF2-40B4-BE49-F238E27FC236}">
                <a16:creationId xmlns:a16="http://schemas.microsoft.com/office/drawing/2014/main" id="{28A6CEEE-0D26-1683-1559-90C63325EA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59937" y="4525818"/>
            <a:ext cx="3983516" cy="209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a:extLst>
              <a:ext uri="{FF2B5EF4-FFF2-40B4-BE49-F238E27FC236}">
                <a16:creationId xmlns:a16="http://schemas.microsoft.com/office/drawing/2014/main" id="{0CA7A454-0B99-5E63-780E-B910D59ACD41}"/>
              </a:ext>
            </a:extLst>
          </p:cNvPr>
          <p:cNvPicPr>
            <a:picLocks noChangeAspect="1"/>
          </p:cNvPicPr>
          <p:nvPr/>
        </p:nvPicPr>
        <p:blipFill>
          <a:blip r:embed="rId6"/>
          <a:stretch>
            <a:fillRect/>
          </a:stretch>
        </p:blipFill>
        <p:spPr>
          <a:xfrm>
            <a:off x="2637703" y="1518702"/>
            <a:ext cx="2905125" cy="157162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99843"/>
    </mc:Choice>
    <mc:Fallback xmlns="">
      <p:transition spd="slow" advTm="99843"/>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976C109-26A6-0BB4-A05C-B9CBF955B10A}"/>
              </a:ext>
            </a:extLst>
          </p:cNvPr>
          <p:cNvSpPr>
            <a:spLocks noGrp="1"/>
          </p:cNvSpPr>
          <p:nvPr>
            <p:ph type="title"/>
          </p:nvPr>
        </p:nvSpPr>
        <p:spPr/>
        <p:txBody>
          <a:bodyPr/>
          <a:lstStyle/>
          <a:p>
            <a:r>
              <a:rPr lang="es-MX" dirty="0"/>
              <a:t>Preguntas?</a:t>
            </a:r>
          </a:p>
        </p:txBody>
      </p:sp>
      <p:pic>
        <p:nvPicPr>
          <p:cNvPr id="2" name="Imagen 1">
            <a:extLst>
              <a:ext uri="{FF2B5EF4-FFF2-40B4-BE49-F238E27FC236}">
                <a16:creationId xmlns:a16="http://schemas.microsoft.com/office/drawing/2014/main" id="{CE134D90-9636-4CFA-1F10-5F6EDD5BBFB0}"/>
              </a:ext>
            </a:extLst>
          </p:cNvPr>
          <p:cNvPicPr>
            <a:picLocks noChangeAspect="1"/>
          </p:cNvPicPr>
          <p:nvPr/>
        </p:nvPicPr>
        <p:blipFill>
          <a:blip r:embed="rId2"/>
          <a:stretch>
            <a:fillRect/>
          </a:stretch>
        </p:blipFill>
        <p:spPr>
          <a:xfrm>
            <a:off x="1779579" y="1814659"/>
            <a:ext cx="4958572" cy="4763694"/>
          </a:xfrm>
          <a:prstGeom prst="rect">
            <a:avLst/>
          </a:prstGeom>
        </p:spPr>
      </p:pic>
    </p:spTree>
    <p:extLst>
      <p:ext uri="{BB962C8B-B14F-4D97-AF65-F5344CB8AC3E}">
        <p14:creationId xmlns:p14="http://schemas.microsoft.com/office/powerpoint/2010/main" val="37390065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JPM_SLIDE_ROLE" val="jpmPag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Module.thmx</Template>
  <TotalTime>3146</TotalTime>
  <Words>1873</Words>
  <Application>Microsoft Office PowerPoint</Application>
  <PresentationFormat>Presentación en pantalla (4:3)</PresentationFormat>
  <Paragraphs>192</Paragraphs>
  <Slides>36</Slides>
  <Notes>19</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36</vt:i4>
      </vt:variant>
    </vt:vector>
  </HeadingPairs>
  <TitlesOfParts>
    <vt:vector size="47" baseType="lpstr">
      <vt:lpstr>Arial</vt:lpstr>
      <vt:lpstr>Calibri</vt:lpstr>
      <vt:lpstr>Corbel</vt:lpstr>
      <vt:lpstr>Gill Sans MT</vt:lpstr>
      <vt:lpstr>Helmet</vt:lpstr>
      <vt:lpstr>Source Sans Pro</vt:lpstr>
      <vt:lpstr>Times New Roman</vt:lpstr>
      <vt:lpstr>Wingdings</vt:lpstr>
      <vt:lpstr>Wingdings 2</vt:lpstr>
      <vt:lpstr>Wingdings 3</vt:lpstr>
      <vt:lpstr>Module</vt:lpstr>
      <vt:lpstr>Presentación de PowerPoint</vt:lpstr>
      <vt:lpstr>Que es plástico?</vt:lpstr>
      <vt:lpstr>De donde viene el plástico?</vt:lpstr>
      <vt:lpstr>Como se crea al plástico?</vt:lpstr>
      <vt:lpstr>Breve historia del plástico</vt:lpstr>
      <vt:lpstr>Transformación de petróleo en plástico</vt:lpstr>
      <vt:lpstr>Presentación de PowerPoint</vt:lpstr>
      <vt:lpstr>Presentación de PowerPoint</vt:lpstr>
      <vt:lpstr>7.El plástico es convertido en pequeños pelets  8. Estos son enviados a los consumidores.  </vt:lpstr>
      <vt:lpstr>9. Los consumidores manufactiran productos de plastic por medio de procesos tales como extrusion, modeadopor inyección,  calentamiento en moldes, entre otros. </vt:lpstr>
      <vt:lpstr>Presentación de PowerPoint</vt:lpstr>
      <vt:lpstr>Presentación de PowerPoint</vt:lpstr>
      <vt:lpstr>Usos de Plástico</vt:lpstr>
      <vt:lpstr>Presentación de PowerPoint</vt:lpstr>
      <vt:lpstr>Producción de basura plástica</vt:lpstr>
      <vt:lpstr>Cualquier cosa puede hacerse con plásticos</vt:lpstr>
      <vt:lpstr>Los peores contaminadores</vt:lpstr>
      <vt:lpstr>Donde se acumula el plástico en el océano?</vt:lpstr>
      <vt:lpstr>Las islas de basura del Pacífico</vt:lpstr>
      <vt:lpstr>La historia del patito</vt:lpstr>
      <vt:lpstr>Cuanto Plástico hay en el océano?</vt:lpstr>
      <vt:lpstr>Presentación de PowerPoint</vt:lpstr>
      <vt:lpstr>Problemas para la vida animal … </vt:lpstr>
      <vt:lpstr>Como se degrada el plástico</vt:lpstr>
      <vt:lpstr>Problemas con la degradación</vt:lpstr>
      <vt:lpstr>Bioacumulación y Biomagnificación</vt:lpstr>
      <vt:lpstr>Como nos afecta?</vt:lpstr>
      <vt:lpstr>Plasticos de un solo uso</vt:lpstr>
      <vt:lpstr>Persistencia en el ambiente en años</vt:lpstr>
      <vt:lpstr>Una parte importante del problemaLas bolsas desechables de plástico y los plásticos de un solo uso</vt:lpstr>
      <vt:lpstr>Presentación de PowerPoint</vt:lpstr>
      <vt:lpstr>Soluciones</vt:lpstr>
      <vt:lpstr>Prohibiciones en Mexico de bolsas de plástico de un solo uso</vt:lpstr>
      <vt:lpstr>En Mexico</vt:lpstr>
      <vt:lpstr>Que Podemos hacer</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 Plastic</dc:title>
  <dc:creator>Owen Orrison</dc:creator>
  <cp:lastModifiedBy>JOSE ISMAEL MINJAREZ SOSA</cp:lastModifiedBy>
  <cp:revision>29</cp:revision>
  <dcterms:modified xsi:type="dcterms:W3CDTF">2022-10-12T16:31:50Z</dcterms:modified>
</cp:coreProperties>
</file>